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66" r:id="rId6"/>
    <p:sldId id="259" r:id="rId7"/>
    <p:sldId id="260" r:id="rId8"/>
    <p:sldId id="261" r:id="rId9"/>
    <p:sldId id="262" r:id="rId10"/>
    <p:sldId id="267" r:id="rId11"/>
    <p:sldId id="263" r:id="rId12"/>
    <p:sldId id="269" r:id="rId13"/>
    <p:sldId id="268" r:id="rId14"/>
    <p:sldId id="264" r:id="rId15"/>
    <p:sldId id="270"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E8960FF-CE70-4F03-961C-37F1915C5BE0}" type="datetimeFigureOut">
              <a:rPr lang="el-GR" smtClean="0"/>
              <a:t>7/10/2021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98C127D-24F3-4EA4-BCB5-63FC3F1D8D89}"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E8960FF-CE70-4F03-961C-37F1915C5BE0}" type="datetimeFigureOut">
              <a:rPr lang="el-GR" smtClean="0"/>
              <a:t>7/10/2021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98C127D-24F3-4EA4-BCB5-63FC3F1D8D89}"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E8960FF-CE70-4F03-961C-37F1915C5BE0}" type="datetimeFigureOut">
              <a:rPr lang="el-GR" smtClean="0"/>
              <a:t>7/10/2021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98C127D-24F3-4EA4-BCB5-63FC3F1D8D89}"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E8960FF-CE70-4F03-961C-37F1915C5BE0}" type="datetimeFigureOut">
              <a:rPr lang="el-GR" smtClean="0"/>
              <a:t>7/10/2021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98C127D-24F3-4EA4-BCB5-63FC3F1D8D89}"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E8960FF-CE70-4F03-961C-37F1915C5BE0}" type="datetimeFigureOut">
              <a:rPr lang="el-GR" smtClean="0"/>
              <a:t>7/10/2021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98C127D-24F3-4EA4-BCB5-63FC3F1D8D89}"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E8960FF-CE70-4F03-961C-37F1915C5BE0}" type="datetimeFigureOut">
              <a:rPr lang="el-GR" smtClean="0"/>
              <a:t>7/10/2021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98C127D-24F3-4EA4-BCB5-63FC3F1D8D89}"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E8960FF-CE70-4F03-961C-37F1915C5BE0}" type="datetimeFigureOut">
              <a:rPr lang="el-GR" smtClean="0"/>
              <a:t>7/10/2021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98C127D-24F3-4EA4-BCB5-63FC3F1D8D89}"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E8960FF-CE70-4F03-961C-37F1915C5BE0}" type="datetimeFigureOut">
              <a:rPr lang="el-GR" smtClean="0"/>
              <a:t>7/10/2021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98C127D-24F3-4EA4-BCB5-63FC3F1D8D89}"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E8960FF-CE70-4F03-961C-37F1915C5BE0}" type="datetimeFigureOut">
              <a:rPr lang="el-GR" smtClean="0"/>
              <a:t>7/10/2021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98C127D-24F3-4EA4-BCB5-63FC3F1D8D89}"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E8960FF-CE70-4F03-961C-37F1915C5BE0}" type="datetimeFigureOut">
              <a:rPr lang="el-GR" smtClean="0"/>
              <a:t>7/10/2021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98C127D-24F3-4EA4-BCB5-63FC3F1D8D89}"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E8960FF-CE70-4F03-961C-37F1915C5BE0}" type="datetimeFigureOut">
              <a:rPr lang="el-GR" smtClean="0"/>
              <a:t>7/10/2021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98C127D-24F3-4EA4-BCB5-63FC3F1D8D89}"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960FF-CE70-4F03-961C-37F1915C5BE0}" type="datetimeFigureOut">
              <a:rPr lang="el-GR" smtClean="0"/>
              <a:t>7/10/2021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C127D-24F3-4EA4-BCB5-63FC3F1D8D89}"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Ο ΜΙΝΩΙΚΟΣ ΠΟΛΙΤΙΣΜΟΣ</a:t>
            </a:r>
            <a:endParaRPr lang="el-GR" dirty="0"/>
          </a:p>
        </p:txBody>
      </p:sp>
      <p:sp>
        <p:nvSpPr>
          <p:cNvPr id="3" name="2 - Υπότιτλος"/>
          <p:cNvSpPr>
            <a:spLocks noGrp="1"/>
          </p:cNvSpPr>
          <p:nvPr>
            <p:ph type="subTitle" idx="1"/>
          </p:nvPr>
        </p:nvSpPr>
        <p:spPr/>
        <p:txBody>
          <a:bodyPr/>
          <a:lstStyle/>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p:cNvPicPr>
            <a:picLocks noChangeAspect="1" noChangeArrowheads="1"/>
          </p:cNvPicPr>
          <p:nvPr/>
        </p:nvPicPr>
        <p:blipFill>
          <a:blip r:embed="rId2"/>
          <a:srcRect/>
          <a:stretch>
            <a:fillRect/>
          </a:stretch>
        </p:blipFill>
        <p:spPr bwMode="auto">
          <a:xfrm>
            <a:off x="428596" y="357166"/>
            <a:ext cx="2886075" cy="3257550"/>
          </a:xfrm>
          <a:prstGeom prst="rect">
            <a:avLst/>
          </a:prstGeom>
          <a:noFill/>
        </p:spPr>
      </p:pic>
      <p:sp>
        <p:nvSpPr>
          <p:cNvPr id="3" name="2 - Ορθογώνιο"/>
          <p:cNvSpPr/>
          <p:nvPr/>
        </p:nvSpPr>
        <p:spPr>
          <a:xfrm>
            <a:off x="428596" y="3714752"/>
            <a:ext cx="3643338" cy="2862322"/>
          </a:xfrm>
          <a:prstGeom prst="rect">
            <a:avLst/>
          </a:prstGeom>
        </p:spPr>
        <p:txBody>
          <a:bodyPr wrap="square">
            <a:spAutoFit/>
          </a:bodyPr>
          <a:lstStyle/>
          <a:p>
            <a:r>
              <a:rPr lang="el-GR" b="1" i="1" dirty="0"/>
              <a:t>Ο δίσκος της Φαιστού</a:t>
            </a:r>
            <a:r>
              <a:rPr lang="el-GR" i="1" dirty="0"/>
              <a:t> αποτελεί το σπουδαιότερο δείγμα ιερογλυφικής γραφής από την Κρήτη. Μέχρι στιγμής δεν έχει αποκρυπτογραφηθεί και το περιεχόμενό του παραμένει ακατανόητο. Η επικρατέστερη άποψη είναι ότι πρόκειται για ύμνο σε κάποια θεότητα. (Αρχαιολογικό Μουσείο Ηρακλείου)</a:t>
            </a:r>
            <a:endParaRPr lang="el-GR" dirty="0"/>
          </a:p>
        </p:txBody>
      </p:sp>
      <p:pic>
        <p:nvPicPr>
          <p:cNvPr id="24580" name="Picture 4" descr="image"/>
          <p:cNvPicPr>
            <a:picLocks noChangeAspect="1" noChangeArrowheads="1"/>
          </p:cNvPicPr>
          <p:nvPr/>
        </p:nvPicPr>
        <p:blipFill>
          <a:blip r:embed="rId3"/>
          <a:srcRect/>
          <a:stretch>
            <a:fillRect/>
          </a:stretch>
        </p:blipFill>
        <p:spPr bwMode="auto">
          <a:xfrm>
            <a:off x="5214942" y="428604"/>
            <a:ext cx="1143008" cy="2876443"/>
          </a:xfrm>
          <a:prstGeom prst="rect">
            <a:avLst/>
          </a:prstGeom>
          <a:noFill/>
        </p:spPr>
      </p:pic>
      <p:sp>
        <p:nvSpPr>
          <p:cNvPr id="5" name="4 - Ορθογώνιο"/>
          <p:cNvSpPr/>
          <p:nvPr/>
        </p:nvSpPr>
        <p:spPr>
          <a:xfrm>
            <a:off x="6357950" y="571480"/>
            <a:ext cx="2357454" cy="3970318"/>
          </a:xfrm>
          <a:prstGeom prst="rect">
            <a:avLst/>
          </a:prstGeom>
        </p:spPr>
        <p:txBody>
          <a:bodyPr wrap="square">
            <a:spAutoFit/>
          </a:bodyPr>
          <a:lstStyle/>
          <a:p>
            <a:r>
              <a:rPr lang="el-GR" b="1" dirty="0"/>
              <a:t>Μεταγραφή των ιερογλυφικών του δίσκου της Φαιστού. Δεν υπάρχει σχέση με τα αιγυπτιακά ιερογλυφικά. Παρουσιάζονται μορφές και αντικείμενα της καθημερινής ζωής, ανθρώπινες μορφές και μέλη του σώματος, εργαλεία, ζώα και φυτά.</a:t>
            </a:r>
            <a:endParaRPr lang="el-GR" dirty="0"/>
          </a:p>
        </p:txBody>
      </p:sp>
      <p:pic>
        <p:nvPicPr>
          <p:cNvPr id="24582" name="Picture 6" descr="http://www.fhw.gr/chronos/02/crete/images/pnevmatika/min009.gif"/>
          <p:cNvPicPr>
            <a:picLocks noChangeAspect="1" noChangeArrowheads="1"/>
          </p:cNvPicPr>
          <p:nvPr/>
        </p:nvPicPr>
        <p:blipFill>
          <a:blip r:embed="rId4"/>
          <a:srcRect/>
          <a:stretch>
            <a:fillRect/>
          </a:stretch>
        </p:blipFill>
        <p:spPr bwMode="auto">
          <a:xfrm>
            <a:off x="3857620" y="3500438"/>
            <a:ext cx="2000250" cy="30480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Ποια στοιχεία δείχνουν την ακμή των </a:t>
            </a:r>
            <a:r>
              <a:rPr lang="el-GR" sz="2400" dirty="0" err="1" smtClean="0"/>
              <a:t>Μινωιτών</a:t>
            </a:r>
            <a:r>
              <a:rPr lang="el-GR" sz="2400" dirty="0" smtClean="0"/>
              <a:t> στην περίοδο των νέων ανακτόρων;</a:t>
            </a:r>
            <a:endParaRPr lang="el-GR" sz="2400" dirty="0"/>
          </a:p>
        </p:txBody>
      </p:sp>
      <p:sp>
        <p:nvSpPr>
          <p:cNvPr id="3" name="2 - Θέση περιεχομένου"/>
          <p:cNvSpPr>
            <a:spLocks noGrp="1"/>
          </p:cNvSpPr>
          <p:nvPr>
            <p:ph idx="1"/>
          </p:nvPr>
        </p:nvSpPr>
        <p:spPr/>
        <p:txBody>
          <a:bodyPr/>
          <a:lstStyle/>
          <a:p>
            <a:r>
              <a:rPr lang="el-GR" dirty="0" smtClean="0"/>
              <a:t>1700-1450π.Χ.:οι </a:t>
            </a:r>
            <a:r>
              <a:rPr lang="el-GR" dirty="0" err="1" smtClean="0"/>
              <a:t>Μινωίτες</a:t>
            </a:r>
            <a:r>
              <a:rPr lang="el-GR" dirty="0" smtClean="0"/>
              <a:t> κυριαρχούν με τα πλοία τους στο Αιγαίο</a:t>
            </a:r>
          </a:p>
          <a:p>
            <a:r>
              <a:rPr lang="el-GR" dirty="0" smtClean="0"/>
              <a:t>Εμπορεύονται καλλιτεχνήματα: μεταλλοτεχνία, </a:t>
            </a:r>
            <a:r>
              <a:rPr lang="el-GR" dirty="0" err="1" smtClean="0"/>
              <a:t>λιθοτεχνία</a:t>
            </a:r>
            <a:r>
              <a:rPr lang="el-GR" dirty="0" smtClean="0"/>
              <a:t>, </a:t>
            </a:r>
            <a:r>
              <a:rPr lang="el-GR" dirty="0" err="1" smtClean="0"/>
              <a:t>κοσμηματοτεχνία</a:t>
            </a:r>
            <a:endParaRPr lang="el-GR" dirty="0" smtClean="0"/>
          </a:p>
          <a:p>
            <a:r>
              <a:rPr lang="el-GR" dirty="0" smtClean="0"/>
              <a:t>Απεικόνιση </a:t>
            </a:r>
            <a:r>
              <a:rPr lang="el-GR" dirty="0" err="1" smtClean="0"/>
              <a:t>Μινωιτών</a:t>
            </a:r>
            <a:r>
              <a:rPr lang="el-GR" dirty="0" smtClean="0"/>
              <a:t> εμπόρων σε αιγυπτιακούς τάφους  να προσφέρουν καλλιτεχνήματα σε Αιγύπτιους αξιωματούχους</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data:image/png;base64,iVBORw0KGgoAAAANSUhEUgAABkAAAAOECAYAAAD5Tf2iAAAAAXNSR0IArs4c6QAAIABJREFUeF7snQV0VFfXht9xy8RdcXd316JtkRZvcS9W3B2KU1yKtbQUCqVocZfiriEQd/dM/nXu/PkIkJBMMpPcmdlnrazvK3POPns/5waS8969tyAoKCjdPyg4GUY0khPiRDKZRCMSCdONyG1ylQgQASJABIyQQJoGaekCscgIXSeXiYDxEtBoElKSE5VCoUAok0nSjDcQ8pwIEAEiQASIgHESSE8XpGg0iKlcufJx44yAvCYCRIAIEAEiwBGoIrh8+XJ6mMoOriVKGw2T32aOTpk8+UuJnZ3aaHwmR4kAESACRMA4CSxdcTKkaJ3WDkUrVTPOAMhrImCEBP7dtOyxDHHlRo/+AkKhwAgjIJeJABEgAkSACBg3gb17r/icOfPAe/PmzU2NOxLynggQASJABMyZQHp6+iyjE0BSk5Pxy5RR+PnnAfQLsTk/vRQ7ESACRKCACKxedzbQvkxd59K16xfQjrQNETBfAuEBfnh6el+AXJhs37lzTYmDg6X5wqDIiQARIAJEgAgUIgESQAoRPm1NBIgAESACeiNgdAJIalISLu9ZFezqoHD85pt6egNBhogAESAC5k7g0iULNGgQa+4Ysoz/8JF7kTfvh1p3GvUj8SECRMCABN4+vBX/+PQhTfVqXhZt2lQx4E5kmggQASJABIgAEciJAAkgORGiz4kAESACRMAYCBidAHJj36bA1Jhg5549G8LW1sIYGOPpUzkOHbLGxImBRuEvOWlcBLZssUfnzpGwt081LsfJ23wRuHZNhTp14vJlI/Pid++kWLXKET/95Ks3m6ZkKDAwEuu330yr1rqDyL10eVMKjWIhArwicGb9nPCiRexsu3Spwyu/yBkiQASIABEgAuZIgAQQczx1ipkIEAEiYHoEjE4AObxsWnS7thUta9YsYTSnYY4CyMuXMpQokWQ0Z5RXR5cudUKHDlEoUyYxrybyvW7sWHdMmRJIAki+SRqPgStXLHD/vgJ37yrQu3c46tfPf9bGvXsKnDljiTFjgowHRAF7euTI7aj/HoQqmvYZKlVZWRfw7rQdETBtAv7PHsTfOfpnclEva+tu3epCJpOYdsAUHRHIJ4G0NAGGDPHE5s0++bREy4kAESAC2RMgAYSeDiJABIgAETAFAkYngBxZMTOye9ca1qVLuxoN/6NHrXDhggUWLfIzGp/z4+iZM2rcvavE2LGmf5G6ZIkzl31RqlThCSATJrhz2UWUAZKfp9Y41964ocKjR3L8958KDg6paNMmCpUrJ0Ch0Ogc0IkTlggLE6NHj3Cd15rTgjU/n47QqD1sGnz9rTmFTbESAYMRePPgLm4d3RcnSEuStWtXTVyvXmmD7UWGiYApEYiMFGH2bFesWPHOlMKiWIgAEeAZARJAeHYg5A4RIAJEgAjkiYDRCSAHFk2Obdm8nEWTJuXyFHBhLPLxkWL7dnvMmuVfGNsXyp4zZrhyF6mFmRlREIGvW+eAWrXiUKNGfEFsl+UeJIAUGnrebPzqlQyBgRLcvKlEUJAE1arFo1mzGNjZ5b4sGiulVrJkEho3juFNXHx0JDQ0OnrzjhuiUg1aq4pUoP4EfDwj8sk4CPg+e4znF46Ehgb423z5ZW1RnToljcNx8pII8ISAOf5+wRP05AYRMCsCJICY1XFTsESACBABkyVgdALIv+vmhXX4ooJd+fIeRnMo7EJy+XJHLF5sHhkg7GAuXrTgvlhpJlMe+/fbQCxOR6dOkYUWJgkghYaelxv7+kpw6ZIaLBOrdOlETpxzckrhvmxs0rL1edIkNwwfHgIPj2RexsUnp/btvxl893GY4xeDR0OuMo5eVHziR74Qget/7Yx4eOWqdY8eDQQNGpQhIESACOSBwO3bSly6ZIFRo4LzsJqWEAEiQARyR4AEkNxxollEgAgQASLAbwJGJ4Bc/22tX6kiFm4tWlTkN9lM3kVHizB9uitWrTKvFPVFi5y5t9BZhoSpjlu3lDh3To1x4wqv3Bd7tpo3j0GTJvTmvqk+Z3mJKyJCjOPHLZGQIERQkJjLDElKEsDFJQWlSiVx4kj58gmQStMRECDBsmVO1ABdB9BzFxyJcypTTVW9dXsdVtFUImDeBKJCg/Hw6O4ACZJchg5tZd4wKHoikE8CVLoynwBpOREgArkiQAJIrjDRJCJABIgAEeA5AaMTQN7cuhz2/PJxu8mTO/Mc7Xv3UlIEGD7cE5s2mVeTQtYHZPduW5O+VI2IEIFlYGzZUnhny97+Y02xf/zRtLNtjOYbnseOxscLwWqG37mjxPXrKkgk6WjdOpoTSJhQ27Mn9f/I7fH5+0fELlh02KLXrMWQyOS5XcbLedGRwNxhQEwkMGcL4Gg8LbZ4yVOTBmxaCBz5FZi3Dahch5duFrhTfk/uxZ/9dZukWtUikt69GxX4/rQhETA1Ajt22HFZm+xlIxpEgAgQAUMRIAHEUGTJLhEgAkSACBQkAaMTQBic3dNGpU6c2Ens7GxdkKzytdfAgV5Yv/4tVy7JnMbWrfawtk7D119HmGzYK1c6ok6dOO6rsMa8eS5o2TIatWsXng+FFTvtm3cCDx4osHChM+TydEyZEoASJZLybswMV67ddDE8Lk1l26LPQKOO/szfwKxBwJI9QJ3mWYcSEQoc2gEc3g34vAAq1ATa9wTafQsoVEYdvt6df/0EmNgL6NAb6DUSEIr0voXRGXxx+UTQq5sXbFq3riytUaO40flPDhMBPhJYsMAZX30VafL99vjInnwiAuZEgAQQczptipUIEAEiYLoEjFIAubV/s6+dKsX9669rG83JjBzpgQUL/KFWZ1+D32iC0cFRVlqHXbBOnBgIN7cUHVYaz9T//lPi8GFrzJ5deE3uHz5UYPNmeyxZ4guZzLxENuN5Uvjp6ejRHoiLExZqFhM/yeTs1b17b+O3/XJR2XPmYogkkpwXGHBGejqweSGwaUH2m1SqDczfDrh4vp+TEAcsGQdY2QLDZgJS2afrvZ8Bs4cAD29++Jm9M7BiH1C2qgEDKwTTB7YCC0bnvPGmE0C1+h/OY+fw61rg5nlg+s+AnVPOdkx9xvkdq0Kjgvxtv/++qdDLy8HUw6X4iECBERgyxBPLlvlCpdIU2J60EREgAuZHgAQQ8ztzipgIEAEiYIoEjFIACX/3Mu745jWqZcv6GM2Z/PijO8aPD4SjY6rR+KwvR1mPjNOn1Zg7t/AEAn3Fkp0dJj6w7J7vvgsz9FbZ2v/zTxvcuaPA/Pmmy7nQ4JrwxkeOWOLWLRVmzAgw4SgNF9qqdeci1J4VbSo3Ldx+BvGxwKIxwNHfso+1eWdg+jrAwjL3PFh5rAUjgSv/AgMnA199DygtgJAA4NxhbRYI+29TGax81fq5wPafPh9RifLAol1AkVKmErlh4riyZ21geICv8/jxHaFSZaGuGWZbskoETJ7A27dSbNpkj3nz6Gc+kz9sCpAIFDIBEkAK+QBoeyJABIgAEdALAaMSQFKTkxEdGowEnxtP/V8+LzNkSEu9QCgIIzNnuqJ//1B4eiYXxHa822P/fhtERwsLVSAwNBT2i2hamgBDh4YYeqts7a9a5QhX1xR07Wq6JccKDa6JbqzRAEOGeGHFinf0FmkeztjbOzhu6+7bqk6jJ0EoKrxaRwFvganfARKptu+Eg0segsliyZM7wJiuQIsvgVHzss4Q0c9O/LASG63th+LvAyzYAXgU+9AvJgjNGAAkJ2mzaWzs+eE3X7wI83+H4Dfe8Ht4I9z3tbd1w4ZlhQ0alIGrqw1fXCQ/iIBJEDh1yhK+vhL061d4L96YBEgKgggQgRwJkACSIyKaQASIABEgAkZAwCgEkEDvl3h09miM78sXcqFQgDq1S0g6daoJhUJqBIi1Lk6c6IYmTWLRtm2U0fisb0cHDPDC9OkB8PIyXRFo2zZ7xMYKMWpUsL7x5coea3LNakK3aBGDJk2oKWauoNEksAy1jh0j0aBBLNHIA4ENm89FhScorFr3H5aH1fpZ8uAGMLwj0KoLMH4JIFfqx+69a0D/FsCgKdoMEIFAP3b5aiVDSGICUlbZMqz/yeQ+QIVawLhFgEzB10gKzi9NWhpOblmdGBXkn25vp0x1dLRUly/vATc3WxI+Cu4YaCczI7B6tSPX9416v5nZwVO4RKAQCJAAUgjQaUsiQASIABHQOwHeCyChPi/iDq5ZpuzevZ6AvUUoFhfeG7b5ob94sTM6dTLvRoXr1zugZMkktGgRnR+UvF+7a5cdgoPFGDYsBApFwddl9vGRYsECF4weHYRy5RJ5z4scLHwC//5rCX9/Cfr2pTdJ83oaM+f9HVe0WkNVxcYt8moiX+uO/ArMHAQMnwV8N/7zpk7uB6b0BWZvAtr1eD83Q+wYMg0YMEn75/5vgCnfAcmJwIg5QM3G2iyTjwcribVvE3D6oLZJuldJ4ItvgI59tNkoGaWlft8A/Pw3ULSMNtMiMizrjJVjvwPT+wNLfgWadfx/X3wAtv7S8fd7dOoDdBn4aRku1tvkyG/AyT+B25cASxugSXugxwiAla/KbmRkvDAhaeScT2PNihGzldEk/t8DwLN72j4rLGum1yhtH5CMzJKc4l28B3j1KPteLpn7rrDsLRbbn5uBG+eA6AigVhPgm2FAgzaAUPg+Stab5MVDLb8bZwEm9LBG9h16asuY5VXIuX1sf8yz65ek5cu5yRo0KIuSJZ3z9RzTYiJABHImwLKNWf8PlrlpYVHwP2fm7CHNIAJEwJQIkABiSqdJsRABIkAEzJcA7wWQ0xvnh/b+tra9i4txl08YN84drVpFo3Vr0778/9y30q1bSvz3nwqDBxdeiaiC+lafMsUNxYolYcCA0ILa8oN9Ll60AOu9wjJuaBCBnAj4+kqxZo0DFi/2y2kqfZ4NgaCgKMxbcCitee+BIo+yFQqU0+f6VngWB9ilesn/d+ljIaJirfeuZnW5zy7Or50GVk0FXj56P5eJLEOnA0IRkF2TdDabNQLv1Pe9AMCEElY6ytkD2LYE2LECWHMQqFznvW1WZoqJI3ExwJzNWgGBXfQvGKUVPj4e3QYDo+e9v8Rnc+YMBVg8H48xC7UiSHaZLBni0NhF2nkfjwyhiZXHavW19tPXT4D5I7Per2lHYMpqwNoud/FOWwP8sgJgjdizGqzhPNvbyQ3Yuw7Yshhg/V8yD9aTZdpabTYQG2mpwJ61wJZFn85lIsiC7YBrEd0e2RNb1qRG+L1J9fSwEZcs6SJu06aKbgZoNhEgAnkmcPOmCuznvLFjg/JsgxYSASJABHJLgASQ3JKieUSACBABIsBnArwWQGLCw3Bg6cy01au/M860j0wnP3++C7p1C+cyIMx5sFI7S5b4mgWC8ePd0b59VKGVomIZNy4uKejcOdIseFOQ+SOwb58NHB1T0bgxlU7LK8nbd94k7NxzVd66/wiBo6eON8p53RTvxQWWffHxqN7wwwyLz2UiXDgCjO3+YRZJRpbBnjXAxWPvrWcIBExQ2bQQ+HUtwMQFlvUhlWubpB/eBbTsAjAR5t1rbdYJy/yYtEKbscEEipGdgR/mA1/1f2/7/D/A9AHA5FVA2+7azAW2lvkyfDZQvyUgkQEvHwILRgOB74AV+wAmDoQHA/NHATfPAV0HAd2HaDNQmEjA+FSoARQrmz1s1vz851naLJXazT6cx8SgzQuB3au1nzPxKNhf2xPk+QNg+EygTXdtbCzDYtlEgMWy/HegUbvcx5uxK4t7Yk+tH4wt48oG8+PgL1rRhQksrDxZ8XJaoePEPmDJOKBuC20JL5Va+2dMPCpSGhg2A2DPhEgMvHoMPLgOdO6nFbJyM3we3sP9k39G2VhKlY0alZVUrVo0N8toDhEgAnokMG6cBzp3jkDDhlS2Uo9YyRQRIALZECABhB4NIkAEiAARMAUCvBZA2C/al//YhmXL+hg969mzXbjyMkWKmG7/i9wcUu/eRTBxYhAqVEjIzXS9zpkwwR1Llxac+PL6tQysKflPP/lCIknXayy5MRYRIcLUqW4YPz6Iy0ahQQQ+R4CVbrO1TUW7dubbp0gfT8j6jafjAiPSVS37DYVCbakPkznayBAX2MSsGndnNpAxt3TlT3uFsKwDJihkZDewRt8ZWQbskrz7YMDF68PSSinJwJoZ2lJTszYCtZp++HnG3rcvA4Naf9hLhIkk074HvEq976cRHgLMGwGwfvIsc4Jd4K+eBvy9C1iyB6jT/EMcLKthwzxg6ymgUm1g73pg2Y/a8lWs/BS76M/tYGW+VkwGrp/5MGsmYz0TURaNAbyfahm5F9UKP2zN1DVaISFzZklGGa+5W7VCTm7izdxUPSMbZcqqDwWijLJkcgUwZwvg6Po+wqhwLVM25m3TZtGwUmJpacDMDUDR0rml8eG8gNcvcO/YHxGpCTEWTZqUlzRuXC5vhmgVESAC+SIQFCTBnDkuWLPm7Qdl7vJllBYTASJABD5DgAQQejyIABEgAkTAFAjwWgAJ8/fFma0rsGhRpiLlRkp92jRXDB0aAje3FCONQD9u//STE1cKrFKlghdAvvuuCLZvf6OfQHJpZeNGB058aNmycEqfnT+vxuXLKkyZEphLj2mauRJ48UKG48etMHJksLki0Fvcfx64GXr9po9t3S+/EXqVr6w3u9kZyhAXWN8HdiFuaZ39luxynzVL/7hXSGYhg2VTlKmizTJgl/vjFmv7RGQnJrx9BayZDpz9+/2+TJDIXNbqY3GFzczY8+HN92WxMvbMEDuyyhzJHF1mAYT1HWHZGKmp2tJZrF+GLiNDPGDCDxMPWOZI5pEhYLByViy7gmWksP1Yv5Gs5n8sgOQm3oz9Mpcq+7hEWHbCCFv7sQBy5V+tAJJRikwXHhlzT25eEZscFSJs2rQcy/rIiwlaQwSIgJ4I/PGHtiRwt24RerJIZogAESACnydAAgg9IUSACBABImAKBHgtgCTExuDg0un46afeRs960iQ3jBkTDCcn8xZAWJkduVyDDh0K9i1z1jBy0CBPbN3qU6DP0oMHCvzzjxUmTy48AYK9KejikoqBA02/90qBHq4JbjZmjAfXVJVG/gls334+5pVforrz6EkQZO5GnX/Tn1jIEBdYz4qsGndnXsAyFpZPel+WKeOzjMt9JnIw8YCNGQMBO0dg4grAIptkFlZ26fxR4Le1wJ0r2nWsyfiiXUCRUtr/zrjMP7z7famqjH0zym6xklKObsDsIdpG3oOnagWX7JqOs/UZGRmsFNbCnVqLk/sAFWq9zyjRBTfrHcLWl6v+aXYMs/Nxg3R/n+z3y07AyCneDH8zSpVl9ExhTdUzRmbRJ7PIxD7PKJtVo4mWwa5V7zNkPp6bGzZnt/4UYqNKd+jf/6N6YLlZTHOIABHQK4GwMDEWL3bmMsrLly/4F4n0GgwZIwJEwGgIkABiNEdFjhIBIkAEiMBnCPBaAEnXaPDowEr07dvY6A9x1CgPjBsXDC8v8y5FdOmSBS5cUGPKlIJtzp2YKMSYMe5Yv/5tgT9LrLRQ795hBb5vxoasFNeGDQ5o0SKay76hQQSyI8B69PTsGYbKleliRR9Pyco1pyOTRNbWDbv1gkyh1IfJT2xkZBUwYSO7xt2ZF2Vcnm86AVSrr/0kc0+JjCbhLCuDZYr0+QEYMClr1zPWsSyREXOANt2yzj753GV+hujQrBPAyl+xhuKZyzplCCCsz8XAyR+WmGLN2X/sCXTsDYyap+27wQSMEhXe9xnRBXpWZboyr88QLzI4f04wyehbwvpusGyRjKycnOLN2C9DyGBiTkbPlIzPsjpD9hkTozbOB7YtBZb8CjTrqG18zkqEZdXT5HNsokKDceXXDRFKWbrN2LHtdcFIc4kAETAQAfaznLMz9XYzEF4ySwSIQDYESAChR4MIEAEiQARMgQCvBZDU5GTsnTMeK1b0NXrWrAl6r15h8PIy7x4gr17JsGOHHebM8S/QM42JYf0wXLF6dcG+3c6Elx9+cMeGDQUvvGQG7OcnARNi2Ivo7K1BVoqN9Xuws0uFSqUp0LOgzfhLYPt2Ozg7p6Jt24LN0OIvkfx5lpiYgt2/XonyDxdYteg7CDKlKn8Gs1gdHaktw3TpeO4uuTMuxL+fAHw3XptlceovYP0cbS8J1q/C1et9tkPJCsC4JYBniU97eyQlAMsmAf+d065jmRMs88HvDXBoJ9CuB1CszKdlmaxs3weSYYNlsbAsh9mbgGoN3n+eIQRY2mpLcZWvob3ov3oKWDUVYOWqFu8GylUDIsO0LO5eBXqOBLoMAGwdPxRNPncAR34FZg7S+sB8/3hkZM9kiAkZWTMsE2TCT0D9VtoVj28DK6doszHmbgEaZ9IPcoo3Y88M4ad1V20GTuayZhkZP19+p82UYaW+2HPwxwZg50qgXktgyhrtmowyXCz7Y+gMbVkyifTzj+HL6+ciLv21z6pDh+rCVq0MX8JN798UZJAImCCB69dVOHrUCrNnF+zPzyaIkkIiAkRARwIkgOgIjKYTASJABIgALwnwWgC5vHdTqCQ5zH7o0P+/VeAlwtw5xS4WixZNRpMmMblbYKKzYmOFmDTJHWvXFqwgEB4uxoIFzlxD8oIcUVEizJjhilWrClZ4yS7GGzdUuHpVxb3xzZiEhoqRlCSAVJrONWpn/6tUatCgQSzq148lcaQgHxYe7HXvngK3bqnw/fehPPDGdFxYuvx4NFTOls169dd7UG+eA5N6Ay8fZW+aCR1DpwNCEcCyHKb0BUI/qsrH+mdMXfs+K4RdqC8YqRVHMgabw/qM9BgOOLlre3isnwvsXJH13hnNuzNEmugIba+PzOWc2MqMC32WxdFrpNbPjMEEjnWzgd2rP92D2RmzCGja4b3IwfxdMApge7FhaQM07wwMmKj1ObvB/k7cvBDYtEDbUP3jclFZNUhnazKarn9sV2kBjJgNfN3/094pn4s3w86DG9oMHFbmiw0mcrDeLGWrAkxwYX09mEjy8WBN4n9cDngW134SEQosHQewviEZo0JN7RkyLpn7urCsjzsHdwQjNd62U6ca4hIldGyiovenmwwSASKQQYBlaFapEo8ePcIJChEgAkSgQAmQAFKguGkzIkAEiAARMBAB3gogj87+HfLo4jm7Ll1qC2vWLGGg8AvOLLt0ZuWfJkwIKrhNebrTiBGeWLrUFwpFwWUe+PtLsHy5U4ELIOzcN2+2x7ZtBdt7RJejZ/1RUlK0X0wQefpUxpUpY2LV119Hmr1opwtLU5i7aJEzJk0qvJ41psDw4xgeP/bD+QtPw318oy1cSpWTlq3bCHaun7mN1wFCRlPzzy3JXBqLXdr/dwHYvhS4cU4rRjTtCHwzVJv5kXn4eQObFmqbm2dcxLPPW3z5PsOACQ0HtgGsvwcr78QEByYeNGyrvWBn2R4sK4TZYRkUP+3V9vjIPFhvjaO/AcNmAooskmRYk/GDO4B/9gDP7gEZQkz3IZ/6zOJjohBrpv74FvDsvtb3zD5nxerjfiJsj8wjQ8T5uOE5E2gYn/1bgduXtDxrNQWYbyx7RiD4dLec4mUrWJbLoR3AnrVarqUqavucZPjFRJBflmkzYVjpL5Y106oL0O7bTxkyn88f0YpZ3k+19phAkzk75cq+nXEPr15WdepUE198UVWHJ5CmEgEiYGgCf/9tjaAgMQYOpJcTDM2a7BMBIvApARJA6KkgAkSACBABUyDASwHk/O4NUYL4YFWPHg3ETk5WpsCZi2HePBdUrRqPdu3Mu7zMtGmuaNo0Bs2bF1w2TEiIGHPnuhR4CayAAAlmzXJFp06RKFkyESVLGk8PmDt3lLh40YLLAmElkVxdU0zme5ECyZ7ApEluWLTIjxAZgMClS0/x9l1Y7N27PiKhVCGxdfUSl6pZFx5lKxhgN/2aZMJCgA+wZDwQ7PfhZbx+d9KvNSZcLB6jvfjPLCDodxfjscbO8fIJ4IcuwJBp2v4upzYtDrO3FNo1a1YeRYs6GU8w5CkRMAMCcXFCTJ/uihEjQlCsmPH8DGkGR0MhEgGzIUACiNkcNQVKBIgAETBpArwUQI4snxrfp3dDZZEiDiYF//lzObZts0Pr1tGcAGCug5UDe/tWhpkzC66OcXy8ECzzZNu2NwWO/cABaxw8aI1SpZIwbVrBNn/Pb7AxMULs2GEPlSoN331XeI3c8xsHrc8dAZYBtHixM5ehRcOwBLy9g3H/gU/0/Qf+muCgSEuvilWFJarW5LUYwjINFo/V9t2Ys1lblonvg4k1C0ZrS2JlVX6L7/7r2z+NRpttM2sw8MP8NFhr5kbaWomtR45sq++tyB4RIAJ6IDB6tAc6d440698b9ICRTBABIpAPAiSA5AMeLSUCRIAIEAHeEOClAPLHnLHJixf3zKFNJ28Y6uTIy5cyriQSS2MvUcJ83+TassUe7CJm0KCCS+efMMEd06cHwNIyTacz08fkhAQh5s93Qtu2MVxvDWMb8+e7oGzZBHz1VaSxuU7+6kDg1i0l/vrLBvPmUQaIDtjyPTU6OgHXrr+IvHzlpTQ2LlVWvmEzkVf5SrB2csm3bX0YuHAEGNv9vaWpa4DO/XLfXFwfPuhq4+MeGln1F9HVpjHPz+hhsm+zNooylZPRtP7q+CaN5cpu3eoac2jkOxHIE4Fr11R48ECBsDAx5HINPD2T0bBhLBwcUvNkT9+LWNncX36x47LGv/ySfvbSN1+yRwSIQO4JkACSe1Y0kwgQASJABPhLgJcCyD/LpsZOntTRQioV85dcPjxjZYVYj4WpU40rGyAfIWe5dPVqRwQFSVCvXmyBlAVbs8aR26t69Xh9h5Ire/fuKXHsmCXi40VcOazoaCGKF09GmzbGURKNZdAMHhyCihUTchUvTTI+AuvXO8DJKYWErkI8uufPA7D/wM2Yt2+DLcrVbSwo37AprBwKtyzR9p+An2cB2TXPLkRc2W595FfnIai+AAAgAElEQVRg5iCtz98O0/Y5kcr46GnB+MSaoU/9Dnh6F6hRPwgedj+n9etXQtSkSfmCcYB2IQI8IcBEj7/+soZcno66dWM54SM2VsSJIexntIUL/Qq15Ccrncp+PnZzS0GjRjGoVIl+5uLJo0NuEAGzJUACiNkePQVOBIgAETApArwUQO78tcXXUprobspvJa5d6wgvryR06GAcl9+GeurZG+d799qibNlEdO0aAbXacNkZp0+r8fixAiNHBhsqnBzthoeLcf++gms4znx5+1YCV9dk9OwZDmdnfrx1mF0Qd+8quV/Khw0LRo0ahSMi5QiYJuSLAMuSGjqU6oznC6KeFr94EYhTZx5FPX0WqC5bt7Gw5hed9GSZzJgzgSu/bw59++SRTfXqxUTffFPfnFFQ7GZI4MgRKxw7ZoW+fcNQs2bcJwROnbLElSsqTJ0aCJEovcAJLVvmBJYx3LhxDJeNQoMIEAEiwAcCJIDw4RTIByJABIgAEcgvAV4KIEFvXuPw2iXp69cPFOQ3QL6uZ/1ANmxwwJQpAbC35/fFt6EZsqasf/5pA9Z0u337KC5LwxAjOlqE8ePdMXeuP/eWO18GK8Owfbs9Vq58B4VCwxe3svTj8WM5tm61R+3acejYMYorG0HDNAiwN2KDgyVclg8N/hB4/twfB488Do1NhH2R8pWhsLRCkQqVIVUo+eMkecI7AiHvfBAVEoS01BSE+TyPDPJ+KYqNilY1bFhWWKNGMXh5mVaPNd4dADnEOwKTJ7vBwkKDESOCYWWV/cs2u3fbIi5OVKD/FrJSV+ylGCZ8sJJXNIgAESACfCJAAgifToN8IQJEgAgQgbwS4KUAwoK59sfGQAdVirMpZ4Gw5tiPHim4vhQ0gE2bHBAeLsKkSYEGw3HokDW8vaX44YfCywLJKjhWeqh8+QQ0amQY8UefQGNjhdi/3wasPnXp0omwsUmDQACwRvORkSIkJgqQmirg/kwmS4etbSrX74aVHuOT8KRPJsZu6/JlC64kCPu76HMXQ8Yep7H6HxUVjwsXnkQ9e+YvTtWIUgUWjlYypQoqS2tUbNICEpncWEMjv/VM4O3DW/E3//lTI0xPE7u42qQ4O1mpk5JSUKNGcZQqxY+eMnoOmcwRgRwJTJ/uyvX2GDIkBFJpzpkdLBOjePEkrvm4IQf7PeDsWTWX7VGrVhyKFEk25HZkmwgQASKQJwIkgOQJGy0iAkSACBABnhHgrQASHuCHoz8vTh06tJXYVH9pj4kRYupUN+4yvlgx822Invl7YskSZ9SpE2swISAtTYARIzyweLFfoTRDz+77f906B2g0zDd+CTOf+/sqJESMd++kiIkRgWXxsGyQChUSuDcsPx67dtnh/HkLtG4djS5dIjhxhAY/CDBRcOdOOyxZ4std+NDgNwF2mX3//lt4ewcnPX0RnKQRq5UuJUqLa7TpyG/HyTuDE3h9/VTg1SOHHfv2aSysXNnL4PvRBkTAGAiwrNXkZAFX3jG3g2UMz5rlimrV4tGrV1hul+VqHisnevmyCs+eyblsWrYHKwNLgwgQASLAVwIkgPD1ZMgvIkAEiAAR0IUAbwUQFsSdI7+Hvn14y37WrG4QCk3zxpTVG370SI7Ro43n4luXB0zXudrSYPacQCGR5PyWnq722fzZs13QrVsEr37hZJfQbHTqZNi3DfPCS19r4uKE2LPHFqwPynffhVE2iL7A5tGOn58Ee/bYQanUoGfPMC6Th4bxETh16kHiocN35d9MnQe5ysL4AiCP9UIgITYGfy6cohk5sq2weHEnvdgkI0TA2AkwcT8qSpSn3m+sJNXmzfYoUSIRbdtG5+lFJdbvLShIwmUeP30q53rAsebmderEcdmx1ODc2J8w8p8ImAcBEkDM45wpSiJABIiAqRPgtQDC4J/dOD+0UgUX+1atKpvsWSxd6sT9EsTejqcBsFrIKpWGa4puiLFypSNatIjhshXyM1jJIHaZ379/aH7McGsXLXLm/teQ5b/y7aSeDBw9aoVz59RcM3Uq96AnqDqa+e03W5w6pcY330SgZUv6e0dHfLybvn3n1ZCodBuHhl168s43cqhgCDw4vM1HlBLl1bt3o4LZkHYhAjwnsGKFE5edOnZsUL48PX7ckiv5GRsrgqtrCpc9zBqkM3GDvdjx8qU8y4xi9hn78vBIhqdnMkqWTOJKnTo6mnffv3wdBi0mAkSgUAiQAFIo2GlTIkAEiAAR0DMB3gsgb2+f9w9+fM118OAWeg6dP+ZY1sOVKyp88UU0HB3505y7sAg9eSLHypVOmD/fzyAN4tkFfGCgBN9/nz/hYvlyp3z/Yp3B2BwyQDI/TxcusJ4TNhw/djlAo+AI/PqrLW7dUmLgwFCUKUNlNwqOvOF2SklJw/qNpyP8AmLVRavUFBerUgN2ru6G25As847AidUzI7t1rWVdooRWTKdBBMyZABP537zR9ntTKD4ty5kXNiyTIyhIzIkarJyqWJzOZVCy/5/VzzGsPGjRolRWMi+saQ0RIAL8IkACCL/Og7whAkSACBCBvBHgvQASEx6Gk+sXYsGCb/MWoZGsYmn61tZp6NjRdEsg6XIUJ05Y4uZNFaZN03+D+OBgMaZNc8OsWf7c23x5GQ8fKrBqlSM2b/bJy/JP1pibAMIAnDmjxvnzau6MDVXuTC+HYyJGWGP69esdEBAgwZw5/tzlDQ3TInDnjjdevAiMvfHfG4nC2k5cvGotUdGKVWFhY2tagVI0HxBIS0nBvvkT0pYu7S0iNETA3Ans2GEH9mIR+xmPfrYw96eB4icCREAfBEgA0QdFskEEiAARIAKFTYD3AoiVOPLejnkLKs+d272wWRl0f9YMcd8+G4Nc+BvUcQMaZ2/wsZrJFSsmoFSpRAiFgLPzh4IFu8RlwpGu48gRK/j4SDFsWO6bYmbeg5VEYGUP9NW03BwFEMaTCX9CYTp69QrX9Qhpvg4EQkPF2LDBgath3qMHsdYBndFOffToHc5dfB4UHJqoVljbKx28isGpSHHYOrtCplQZbVzk+KcE4iIj8OvcydiwYSDhIQJmTWDdOgcIBNCp4blZA6PgiQARIAK5IEACSC4g0RQiQASIABHgPQHeCyAu4oDLR3buqj9wYHPew8yPg2FhYq4PxNKlvvkxY3Jrr19X4fhxK1hYpHGlB9LTBf+L0d4+Fa9fy7hm2vXqxaJNG916GSxY4MyVR2AlDHQdGzc6oHPnSL018j540Jr7pd2Um6BnxTgpSYBx4zwweXIA1xiUhv4JvHol48SPpk1j8MUXUfrfgCzymkByciqOHr2NsLD4aP+ACEFERKxUIBQLbVw9BG6lyokrNWnJa//JuZwJRAQF4NjPi7BsWZ+cJ9MMImCCBNjP0FOmuKF+/Vj06RNmghFSSESACBCBwiNAAkjhsaediQARIAJEQH8EeC2A3D22LzTq7WPrfv2aiG1tLfQXNQ8tRUaKMGuWK1aufMdD7/jtEhNB/vnHCqzEjy7NLseM8cCoUcF5qtE8YYK7XsUqlpESHy80WON3Pp/g2bNqnDpliXnz/DgRiIb+CNy+reTKXvXrF8ZdDNEgAoxASEg0nj8PSNi587yi3dAxcCtZhsAYMYEwv3c4s20FFi3qacRRkOtEIG8EfH2l+PlnB+7fuPbtSeTPG0VaRQSIABHIngAJIPR0EAEiQASIgCkQ4K0AEhMWin2LZ2hmzuwidHS0MgXWn40hNlaIyZPdsGYNCSB5PWx2kS6Vpuf6onfQIC8sXuwLGxvdSmjduKHCgQPWWLTIL6+ufrLu3Dk117CTXVSb42A8Hz1SYNKkQKrZracHgJVVYz1W+vcPRfnyCXqySmZMicCoH3Zp6nbuLixVsy4X1qu7/yE2yDf47dOHynRAAKFEbO9RVFahQVNY2juYUugmFUuU74vgUzs2Opp6rzSTOjQKRi8EWGPy5csd0bp1NJo1i9GLTTJCBIgAESACHxIgAYSeCCJABIgAETAFArwVQJ6cPxycFPDUsX//ZqbAOccYEhKEGDfOHevWvc1xLk3ImsDVqyowEWTKlMAcEbFG0Fu32uep58r+/TZc34ovv9S9Yf27d1J4eCR/4t/du0quKbguGSw5BmlkE1gZsGvXVBg9OhguLlQOKz/H9/ixHKtXO3KCWp06cfkxRWtNlMCFC49x+Njj5HaDx0jVDo54fuNCwrVD+6S1axUXVa1aFH5+4bCzs8SdO2+ifANihGKFhUaulP+/WiwSpwmkllYOTlBYqKG0tOK+0lJT4ehVFCKxmHfUIgL98ebhXSTExCAlKfF//iXGx0GusoCFtQ3s3b3gVb4S73zPySFB1OvHR7ZuKTd9+tc5TaXPiYBJEWClTKtWTUDbtpT5YVIHS8EQASLAKwIkgPDqOMgZIkAEiAARyCMB3gogJ9fNCW/bsrxtlSpF8hiacS1LThbgm2/UGDr0X7RsWdu4nOeRt/Pnu6BNmyhUrx7/Wa+OHrVCVJQI336re0PoUaM8uPJXMlm6zpFv3mzP9Rzp2fPDff39JVi40NnsM4CYgLVrlx0GDQqhi3udn673C6ZPd0WHDlGoVYvEj3xgNOmlkyb/Gq8RKZXdJ89FyFvvWL+r+xNaNK/g4OX1aaZHaqoGly49gVT6XtiIjIxDWlo6QsNi4yMi4lJiYxIkApEkNcAvxEIsEaUp1WqNSm2ZnJKcLFRaqFKTk5OFKckpQpnKUqW0soGlnQOsnZxh6+IGJqQYchz9eXFURKC/omIlzzhXFxsbtVr+v+1EIiHEYhGePgsMjRPbCyyditqVrFHHkO7o3fbpDfNDXZ1U9r16NdS7bTJIBPhIgL0swV6aqFQpAT166P5zHB9jIp+IABEgAnwlQAIIX0+G/CICRIAIEAFdCPBWANk9bZRmzpxuQrVaoUs8RjtXowGsbV8hVTwcSqkIXTrWR/v2DbkvGrkncOuWEgcO2GD+/M+Xp2JvDbKSCTkJJR/vzPqNLFnihLVr30Es1k0AYRkqrCxRdqWzVq505LJDvv5a98yS3BPi/8wnT+T47TdblCiRhC5dIvLUpJ7/URrOQ5ZJ9PixAiNGBBtuE7Js1ATi45OwcMWZlAoNW0pKVK+NqzsW+5Yv6+zetGkFvcQVG5uIqKh4MJHk1q3XqFjRE3K5FF5e9oiMjIe/fziePgsKfuMTLPP3DVNLpBKNwsIiVW1jBysXD7mdqzuKVqoKiey9UJFXx07+PDe4fBlHy3btqsmZ2PG58fp1EDZuPpfoUqayvGEX/vbTCPR+Cd8Ht2Mig3w1KQnRGgdbhUWzZhUkJUs65xUTrSMCvCbA+ln5+EjB+n3cv69AhQoJaNAgVuef4XgdJDlHBIgAEeApARJAeHow5BYRIAJEgAjoRICXAkhKUhJ2zxiDtWv76xSMMU9eufI3TFl4CwlzZgKOrsDFf2B/9SCs0+Lw4sYmYw6twH1ft84BXl7JaNcu65IIYWFirvzVjz/mXCrrY+dZdgLL1mF9FXQdkya5oVevcO4X96wGa4I+a5YrJk4MgJ2dbn1JdPWF7/Pj4oRgpcZYKafevcOph4UOB8bEPdYIlr0ZS4MIZEXA3z8q7N/7ArsKDZvi1sEdLyXJISW++65pocJigklgYCTevAlJfPDIL8nfP0Jh7eicXqVVR5muTdr9nz8IvnfykDAiOMSmevVioh49GuQ6NiberFp9PD4uVSqr1qq9qGjFqrlea8iJCTHReHLp3+gXN69K5HKRsFrVojJPTzvY2qpRpAj1ZzEke7JdOASuXLHA06dyPHok516EqFIlAc7OKShZMhGOjqmF4xTtSgSIABEwQwIkgJjhoVPIRIAIEAETJMBLAYTVEf9l8kisWzfABJFnHVLv3jOwO94DmLLhgwmWA2rh4d+z4OFh2BIhpgSavSE4d64LZs70h6vrp70kTp9Ww9tbhgEDdBMxWJPyZcucsHSpH+RyjU7IXr2SYdMmeyxe/PnMlFWrHDmfu3aN0Mm+qU7+7z8lNm50wPffh6JuXSrnlNM5p6UJ8NtvNvjmm3DwsA1DTu7T5wVE4P4Dv1d/n3pTvO2gUdi/4Mewb7+pa8eyNPg00tI0ePzYFydOPox6/TpQbWljnaxSq1NEEnG6WCTSaNI1AqlcxinF4cGhcrEQKdERUYp0jQbly7tJixd35oSBokUd8xTW3r1X8PxFUHRcokZetEotqZ2bBwRCIQQQQKZScX1DQn3fQiyR/s++QCDQzhEIIBSJ4F66XJ72zliUFB+HYB9v+N2/Gnr/+n/2jRqVRf36ZUjwyBdVWsx3AizDg5XDZL3RBg4MRb16sXx3mfwjAkSACJg0ARJATPp4KTgiQASIgNkQ4KUAwuhvGjsYGzcOMpuD+O672fjF6yugQ78PYrYe1hD39k2CpyeVttDlYWAix8WLasya5f/JspkzXVGiRCKXWaDL2LbNDoGBklw1Wf/YLss4YcJGTo06nz+XY8UKR+4Xfl390yUWY5r78qUMS5c6Y+TI4GyzZ4wpHkP6yvraMMEoL9lNhvSLbPOLwOHjj4NfB4kcG3Tpgb8W/hjZpk1l6wYNyvDLyUzePHnih4cP36F8eXekpKQhJSWVK6WlVGrFB9awvXLlInBysoKVlVKvcTx96ofnzwPg6xce4+5uH/36VbBFfHyCODYuWZCaqhFo0tMFmjSNID09XZCWmiZMSkoWyxXyVIWVjbBh115C56Ilcu1PanIyxFIp3j26E//q+vl472cvbIoUdUy1sVbK2rWrBmdn61zboolEwNgIXLhgwQkfbDRtGoNGjUj4MLYzJH+JABEwTQIkgJjmuVJURIAIEAFzI0ACCE9OvEGTwbhsXQWYvuUDj6xHNMGd38ahSBFXnnhqPG7s2WMLVu5q1Kj3vRDYf8+Y4Yqff36rcyDTprli0KBQeHom67TW21uKBQtcsHr1OygUOWeOPHigwC+/2GHZMl+d9jHlySwThDU8nTfvU0HLlOPWNbbwcDGX/bRixTtdl9J8MyKwftu1YIltUceqLb/Auc3zX9WuUaQ4nwUQYzkaVj7r8OFbuHnzJb7uUjd8187zto2690HpWvWyDeHJ1Qt4dv1SfERggFyuVKRKJaJkGyuJonr14qJmzfTTk8VY+JGf5keAifZr1jhyP6sVKZLECR9UvtH8ngOKmAgQAX4TIAGE3+dD3hEBIkAEiEDuCJAAkjtOBp+VXQaIzQ/NcX3bCJQsya/yJAYHoqcNduyww7t3UnTvHo6SJZNw/Lgll8XRr1+YTjuwJvUDBhTB1q1vIBDotJT75V6lSsP33+d+T9bHhDUBb9UqWrfNTHg2Kw9Wo0Y86tfP/1uh6enpXJkaUxxDhnhi5Upfncu0mSILiulTAqGhMVix/hK+GjuN+/Dfn2f5N29azrVmzeKEKxcEbt5UoWbN3JXje/06OHbH7qsaKycPscLGXikQCJGeroFHmfKIC/WPuHf2pCgiNFxtY2MhKF/eA1271oFUKs6FFzSFCBg3gcuXLfD8uQyXLlmgYsVEfPVVhM4vlxg3AfKeCBABImA8BEgAMZ6zIk+JABEgAkQgewIkgPDk6chOALGb0BZnV/VDxYq5L6PBk5B448bJk5a4cUMFmSwdISEi9O2re1Nt9mb9vHnOWL5ct6yMP/+0wZMnckybFqCTcMJ6hqxd64AVK3TbjzfQDeDIqVOWuHlTicmTdW9en+HOnTtv4o8ev59UroyzyMZGZdmkSXkDeFq4JlescELDhjGcWETDeAn8/fetmDt33wicnSwtBg9uqbdAjhy9G/4iWGbbsGsvzuaf88YnDBrUXJHXXhl6c4znhi5etMChQ9ZwcUnBuHFBufY2Pj4Jd+++QXh4LMLCYlmTd3h42EEul8DeXo0GDcr+r5RXro3SRCJgpAQCAiT49181nj2To169ODRuHAMLi5wzY400XHKbCBABImASBEgAMYljpCCIABEgAmZPgAQQnjwCI0cuxdo3cmDWLx94ZD3lKxyb3RF16lTkiafG6wbLxNi1yxabNr1FlSq6XQ4HBUm43hyLFn2+iXlmOkeOWOHWLSXGjw+CUqn7L/jr1ztwog1rAE4DXCbPw4dytG2bt6wY1kfgz3+eR5Sq3dDG1s46+N8dGxyXLNFeApvSOH9eDVZGbcSI96XfTCk+PsSi0aQjJibhg34TkZFx3CU3a94tkYi5S21ra1We3uh/+TIwbsfv9+QO7h4B4d6P3Pv2bZznZt4f85q38J9Yx1LVLKq36YDYiHDfQ8tnuS9f3pcPWHnrw6+/2oL1Z+rRIxylSiXy1k9yjAjwmcC2bfY4d84CPj4ynD//jM+ukm9EgAgQASKQiQAJIPQ4EAEiQASIgCkQIAGEJ6e4atVeTPtpL2K33wZsHN57Nasfjg2vjjZtsq8hzpMQjMKN+/cV2LDBAd9+G46GDXNfSonVp16wwDnXfTnOnFGDZZ5MmBAEO7vUPLNhb/OnpgrwzTfh8PDQrfdInjfl6cLbt5W4csUizxf7MxecSChdt4kiox7/30snJ/Tt01BRrJgTTyPOm1spKQKMH+/OPXvu7ub9zOSNYParHj16h3v33kXcuPnSIiU5ReTkYh+dkJAkiY6MUcjkslSVlTpFKECyJjVVnJSYLI6LjZfJ5BKNm6uN2NPTHuxZK1vWDUql7LOurVpzMkqjcrdq1L03No8bjFGjvkC5cu75DufSpaeJp68GytsOHAWRRILXV44+D399v5Q+M0zy7STPDCxb5gSRKJ3rJSUU8sw5cocIGAEBlvWxeLETFIp0dO8egfPnLVC2bCKV+DSCsyMXiQARIAKMAAkg9BwQASJABIiAKRAgAYRHpzhh2kZsuvQO0cuOvfdqyQjsbO+E3r2/4JGnxu3KmzdSrFzphC5dItCgQe5EkKQkAUaN8sTGjT45Bn/9uop7W5g189THBTTrW7J1qz26dYtA164ROe5vqhNYPxcHh1R88UWUziGmpKRh4tQD6Dlz0f/W3tizPKBsKXsXUyyDdeyYFV6/lmL48BCdWdGCTwm8fh2Evw/fiUqXWaemQGZXuWkr2Lt7Ii01FaG+PrBz9YBYKs0SXVxUJCIC/RHx5klIwKunwrSkBFnx4o4WdeuWRJEijlmumT77UGK1L7rKPctVxO9zxiZ171ZXVr16sTwfzePHvjh79nFCUHiKpnyTNqoS1Wpxti7vWOZdoYx9UWq2nTVaVvbq77+tsWCBHySS9Dzzp4VEwNwIpKUJuIzNa9cswF48ads2Cu3ba//t9veXYOlSZ9SqFcdl49rYpMHZOcXcEFG8RIAIEAGjIUACiNEcFTlKBIgAESACnyFAAgjPHo92Xabg3xQXpMz4/1JY66ZhfvEITJnyPc88NW53mAiyeLEzBg8OzXU5rP79vbB5s89n3wJmQsmUKW4YMCCUe8NRXyMmRoSdO20hFgODB5vnpfagQV6YOdMfbm55uygZOXpneo8ZiwRSuYI7lkeHN72xUmiKdOpUU1/HxCs7I0d64IcfglG8eBKv/DI2Z06dup/011//SWp36iosXbNetkJHbuNKjI/DwxN/Br99+kQpEkGoVEhga2uhjIlNTAoOjoZUrkiVWNqr2g3+gTN5YvWMyEYNS1s3aFAmt1tw8+LiEnH16gv8e+phkszCSuBeroq0UuOWkMjl/7Pz18If4wcObKb08sqUdajTLqY7OSREjIkT3TF2bBAqVEgw3UApMiKgBwKsp8fLlzJ4e8vw7p0EoaFilC6dhGrV4rkXTeTyD8uAsp+VWGk5Vl40OlqIli1juJdGaBABIkAEiAD/CJAAwr8zIY+IABEgAkRAdwK8FUCOLp+C6dO/5iKKjk4Aq6/OSoiY+oiOjkOxir0QNmk7UKs5cPgXdHz1Nw7tmmrqoRd4fOytxE2bHDB1agDX2DanMWSIJ1atesf15chuXLhggYcPFRg2zDAiBXtrskiRJLPLBGFvYZ89a5GvpvATJv2R1GbwGJm1ozN3fBe3Lw2yUQud+vZtktPRG+Xn+/fbIC0NXOaQOY3jx+/iwYO3cHS0gkaTnhITmxSXlqYRpKenC8LDYqXu7jZyZ2drFC/uhIoVPT+L5q+Dt8Jv3Pazbtl/uNDKPutsjfywjYuKQGRQIF7fuwWpQgmW8eFSrOQHJs9vXvCyUgXXEi1a5K4P1MGDN/HkqX+cj0+w0smrqKZG284i1xKlP3FTk5aGwz9NTpgzp7tWEaTxAQHWwykwUIL+/akHEz0aRCArAk+fyrnsDvaVlCRE5crxqFIlgRMMWQYIKx2Xm8EyZhctcubW1a8fi9q143KzjOYQASJABIhAAREgAaSAQNM2RIAIEAEiYFACvBRA/G4cf/nyzvUSY8e2x5mzjyKPHrsvK1PKOdnJydKqQ4fqBgXCB+M7dvyDET+fRuz6C5wA0ublYRzbPYUPrpmcDydOWOLOHSUmTQrMMbZhwzy5HiAKRfYNzX/5xQ6Wlmn46qvIHO3lZUJCghDz5ztztbMbNcpd+a687MOnNRoN8MMPHlxPi/z0QZk+53B8iZoNlRUaNefCu/3HWl8vN6V7q1aV+RSu3nwJDhZjzRpHzJ3rrzebfDYUGhqNP/bdiA6OFijtXL3Edu4enLuJcbEQikSwtHNATHgoVFY2CH/7IsT36T1hdES0dY0axUWsL0eRIg4sEwMCgYBbt37DmfCAiDTbFn0GQ2VtU2ihv7p46IaLKqZW2bLuCAvL+g1pljkSEhKNGze9E0Uqa3nJ6rVRvn4TLu7PjXMbZmHcuA6FFhufNx4+3BMVKyZgyBDDiNl8jp18IwLZEWDZqKzM57VrKrDeHi1aRHP91Ozt897rjO315IkcN26owDKvmGjv6Un9q+gpJAJEgAjwhQAJIHw5CfKDCBABIkAE8kOAnwLItb+fv7h7p5SltSo6MsVS4V6moqSkm+TO+b//qWoulzUNWuIEhMkAACAASURBVI/BTavySC5SHm38z5IAkp+nPIe1q1Y5onTpRLRpE/3ZmUOHenIZCB+Xcsi8iPXrYE3LM2pdG8JtVr5r/nwXjB4dnGVpFvY2JbuYYPOYeFCiRJJODd8N4XNONtPSNBCJsu4wzPqfvHsnxaxZ+bvInzH/aFzN9t1UGW/Dn94wP7SYl7V9ly51cnLPaD9nWUuzZgWYfH11VqbqzIVX6RKllbxJj+9gaZe7bMHI4EC8e3w3MeDp/YTwoCBFTEycLF2TDpVandbo2+/EzkVLQCL7fMNyQz8cLFPj/O5NkZHBgVKxRJKl+ioSi9Lti5SQWju6yUrVqpdrl/5aOAEjR7aFk5NVrteYy0T29w77dyG3faLMhQvFaZ4Ebt9WcqLHrVtK1KkTx30xgVCfIzZWiJMnLbnSWPXrx3H9vtj3IA0iQASIABEoXAIkgBQuf9qdCBABIkAE9EOAlwJIanIynlw6nRAfn6Co1KQlFBZqvDiz93Vs0NtiAwZo39429REQEIpxM7bgz92HMXb6MCya0tPUQy60+Hx9maDgjKVLfWFhkX12x4ABXtiw4S3E4uzLOpw/r4a3txT9+oUZNB72puT+/daQy9OhVGp9Tk8HV09bJtOgWLEkWFlp4OKSjNOnLVGyZBJ69TKsT3kJ+O7dNzh97nGESiFLd3G2tM2qHwe7DGGlNubMybsAsmXL6fg3AUniam06Sb3KVeJc9b342zN/7zelhw5tlRfXjWINu8Tt1Cky32/n8jnYPb9eiXnhm6goXqWWuFz9xvlyNT09HUwUEUukUNva5cuWMSy+tm9rSHTgG4vatUooqBH6hydGAogxPMHko6EIsH4e7N9dliHr5ydBkSLJ/xM+PvcSiL78YUIIE1x69AjnXuKgQQSIABEgAoVHgASQwmNPOxMBIkAEiID+CPBSAPk4vOc3LiRcO7hPPnhwC0G5cu76i54sEYH/J7Brlx0sLNLw5ZdZl65iWR0sA4Q1Qf/cYL0qUlIE+Pprw/ddYBcUzK+MEREhRqlSibCz+7QUxZIlzlx97tatP5/lUhAPREBABC5dehZz9dpLqaWji6hUzfpir3JlovfOn2E5efKXcHX9sNxQdLQI48a5Y948fzg55dyrJXMM/v4ROHHyQeRz7yh1gy49Rc6Z+iv43Drr//b2RdcffmhXEGEXyh6M27hxQXB11Y1boTibh01DQ2Mwbfrv+HbqfFjY2ObBAi159+hO8IOTf6i7da2nKF3alYD8PwESQOhRMEcC9+4pcOuWiitzVaNGHLp0iUBYmLhQRAhWovTBAwXGjAnOdT8RczwzipkIEAEiYGgCJIAYmjDZJwJEgAgQgYIgwHsBJD4iOPba3nWCrl3qqFiNdhpEwBAE/P0lWLzYmWtyntWIihJh5kxXrFyZ9ecZa5jQ0LJlNKpWjTeEm3m2yUpiHThgjapVE1CvXuH0Drl27UXCsZP3U0UyS5G9V0llyRp1YOvi9r+Y/pw3LqVv38aSMmXe/1nGhywLhF2ELFzol2sGO3eej7v5n7fMq0JVcZk6DeFS/MPm0szQu7M7XsvFqcXq1y8Ntdq0ekGzt3cZt/xkzuQadiFN3LD5fDhsitvWbNupkDwwjW2v7v81JPjlPbspU74UyuUS0wgqn1GQAJJPgLTcqAi8eiXDsWNWeP5cxmUNNm+edb+hgg7qt99s8fq1DP36hcLNzTSF/IJmSvsRASJABHQlQAKIrsRoPhEgAkSACPCRAO8FkCf//v5WE+3n2adP/kqb8BE++cQvAj/95IQmTWJQo8an4gXrQbF5s/1nL5PZBcKPP7ph//7X/Ars/73ZudMODg6paNs2qsD9W7/hdMgb3xi72h27Cr3Ka0tQfTz+WvhjYs+eDeSsIfXHIzFRiEmT3DByZDCKF/98OYwLF54knDrzJCVdamlZ/8vucPAskm28KUlJ+O/QrhCfJ0/UQkG60MPDPs3FxVphZaWEUilFQkIyatUqYZTiyNq12t42TJAzxXHz5kscOfMmrUW/oSKFhaUphligMd04uDM84Nkj9dChLSUuLoXX9L1Ag/7MZqwsYrlyidlmBfLFT/KDCOSHwMOHCpw+rQYrBVq3bhy++srw2au6+vvvv5bYu9eG69PGevK4uJAQoitDmk8EiAARyA8BEkDyQ4/WEgEiQASIAF8I8F4AubJzWWCNKq7OdeuW4gsz8sNECbBLAB8fGb7/PvSTCO/fV+DUKUuMHRuUbfQTJrihZcsYtGrFzwvnBQucuTrerKZ2QQ1WomjD5rMRUhsPmwZde0Imzz7L4s7eZWFftK1k5+qadSmjM2fUYD1WZs/OuhfInTtv4v/YdwNyG0dppSatxJ7lKuY6zJTkJIT7+yIqJBhxUZFIio9DcmICgl49TYwMDZPXq1cK9euXQfHiTrm2WZgT2Zu8d+4oMGVKYGG6YdC99/x+PTAKzs61239l0H3MyfiDs8cinlz8V9W6dSVps2a5//4xRUbz5rmga9cIasJsiodr5jGxZuPs3wj20kZcnBAtWsSgcWN+ZHxkdzSsDBcTQm7cUEIsBtfXivVjS0wUwN09BR07RsLaOs3MT5bCJwJEgAgYhgAJIIbhSlaJABEgAkSgYAnwXgC5tH1pUN1ank7sLWwanyfw8OEr7PrjDPp92wJlyxYlXDoSYG9ArlvngAULPi2zxC7f2ed9+mTdSJzVyz561Crby3kdXTHI9GnT3NCsWTSaNSuYi46oqHis+vlslFuFWlZVmrfJMaZDiycmDBjQTOHpaZ/t3OHDPTF/vt8HFx3JyalYsepERFhEkrpWhy7iopWq5riXLhMS42Lx7PLpqOc3LkusreXixo3KSvksyP71lzX++0+FH34I4jJ+THVMmX4gocE33yucihQ31RALJa4nV87D++a5MIkwxbpUKVfRV1/VLhQ/CnNT1gfhjz9sMXeuH4TCwvSE9iYCeSeQlibA48dysF4a3t4yzpBQmM4JCKxfWPXq8ahVKy7vGxTSyqAgCcLCRFwPNLVaA/b9eveuEtOmBXCiCA0iQASIABHQLwESQPTLk6wRASJABIhA4RDglQAS7OONiKAAjkTpWvW4/z3x85xwe2uZ7aBBLQqHkBHtWr3JSNxPUMAu9DW2rPoB7ds3MCLv+eFq//5e2Ljx7Se/RO/ebQtHx9Qsszvi44WYMcMV/fqFoUKFBH4EkoUXU6a4YcSI4AJriL3op5NhQgsHu+a9B+SKyf19q/2tLCWu1aoVhYWFHGq1HDLZh/0IWC3wZ8+uIS1NgwoVPJGamoY/9t+MsPKoYFO749cQCN43hc/VpjpOevPgLp5ePBoeFhBk2aRJOTHrHWJnp9bRimGmsx4phw5Zc+JQ795hsLIy3bdh7971id+996by2+kLDQOTrOK3ORPiShS1Uw0Z0tLsaLB+UOXLJ6B9+4IvF2h2sClggxA4edIS//xjBblcg/BwMdLTga5dI1G/fizUatP7t2HFCidOzGHx0SACRIAIEAH9EiABRL88yRoRIAJEgAgUDgHeCCDhfm/iTm5ZLZbJJJq4hDRp96nzRRKpDKc3LggtWdTG/ssvaxUOISPZdfbszVi55zwif3sC/L4Glr8uxap536Nfvw5GEkHhu7lsmRMOHLDBn3+++qTG9KxZrujePRxlyyZ+4ihrNM1KSUyfrhXv+DqmTXPF0KEhBdJI9MWLwLi1G84o+8xZlmtF4t3TR3h0/nhsQky0MDEuVpgYnyhJSUkVfcxTbaVOTEpMlljZ2STJlap0O69SqlrtOhco9vAAPzy7dDICCWFJcdExliVLOimZECKRaN0NC4tBrVol4eRkZVC//P0l2L7dnrvkiokRcQJdYTW5N2igHxnfsO2yHyy93Kj5ueGoK4SJ1w+tnFd78uQvDbcJDy1HRIjwww8eWL36nUmLiDxETy7pgQDrV7Znjy0UCg06d46El1cyFi505sQBvjQ210OYn5hgWS5M6Pn224Ir8WmIOMgmESACRICPBEgA4eOpkE9EgAgQASKgKwHeCCCXd/wUqJBonCUyeWBIgoVzs17fg5WeubFnRezXX9ey+FxZHF2DNsX5x49fwbBT4fD+dqY2vOm9sb1bcZMXQC5dssDWrdqSSSwTY9Wqd3B21q1BZkqKALNnu3JvRQYFiTFmTDA8PJI5m9HRIty9q8CJE1aYODEQlpYfvjl544YKhw5ZYfr0QO4Sms9j715b2NpmncWib7/37rvlE5ps7VW3czd9m+aVvZTERAS+eYUwv3eIiQiDJiGCu30JDwiUJiXEi50crQRqtUyWkpKGtm2r6q2HCMuEOXzYCi9fylCzZjyaNo353zPLK0AGcCYuLilm/ITd6m+nLYDKytoAO5BJRiAhNubykZWz6i9c2MOsgBw8aA3WI6FXL7pINauDN4Fg2c8jmzfb45tvwj8QOyZNcsPo0cEm3TyclSFlvdoGDvy0h5sJHC2FQASIABEoVAIkgBQqftqcCBABIkAE9ESAFwJIWkoK/pg3IXXGjC7iW3feBJ694ufcadREXNu3NUSUGOJgjiU4dD3fGzceoVn78Yg79BaQyoHZ32H7V14mL4Bk5sQaZP7+uw1q1IhHiRJJXJNM9pVZmGD//fFYvtyJuxhgbw4OHeqJuXP9uXVssLJRrAY8u1D4uLwVe/ueNcodNiyE16WvMuJlGQI3b6rw+rUUAwYY9pLgpzUXwxxKVrKr0LCZro+ySc33f/kcEYF+8H10JzYuIhSREZFKe3vLJKVSlioUipCWliaIjUkQJyYli0RCobBVq0qi5s0/33z6+XM5Vq50xFdfRaJFi2iT4pWbYHbvu+sdHCMp2rh7n9xMpzl5JJCUEI8Ta+fE9evbWGVlpURiYgpYvx2NRgOxWASVSsab8m95DDHLZSz7Y9y4ILMRFPXJjmwVDgEmiF+8aMH1wRg8OARlyrzPVE1OFnCiyPDhIYXjXAHtev68Gt7eUq4UKQ0iQASIABHQLwESQPTLk6wRASJABIhA4RDghQByc99GPxtFslv37vXw5k0IFi/5GwOWrsPJNTOjq1T2sGRvTtPImcC0aeuwcvMRSIqUQrz3c2xcMsSsBBBGKDRUjIcPFfDzkyAgQAIfHynkcm1TTCZqsM9ZE1CJJB0KRTqX0cFKRTBBgGWCDB7shS1b3nCix/79NrhzR8H9Qs0ElcwjLQ2YM8cVDRrEomVL47qE3rLFnmseOmSI/i9EIiLicOTo3YhLF5/YtB8+Fi7FSub84JrRjJjwMMRGhiM5IQHpGg1EYjE8ylbAhT92oWrTFjGX925JFaQnqypV9JA2bFgW7OI58zhwwBpXr1qga9cIo2xem9+jTkpKiVmw4oKyTocuIscixfJrjtbnQODS79vCXz+4p2bl6GRyaapYLEoTCIRISUkRCQQQlintKmRN0g1d6q2gDurMGTUeP1ZwvZJoEAG+EWDNv2/dUoIJHlFRIkRGisBKthUtmoyKFRO48odZveQxfrw7JkwIgpOTbtmxfIv/c/6wl18sLDRo14769hjTuZGvRIAIGAcBEkCM45zISyJABIgAEfg8AV4IIPvmjkseN6691MHBkvN2zoJj0fW6f295cuNSzaJFPYVCYa7bCJj9eZ87d+t/DJo0qW72PHQBcOWKBRYscEafPqF4/VrOCSes7wfLDvl4rF3rCI0GGDXKOC/KWMPQkiUT9dLkV6NJx86dFyJfvgoRQyiCU4kKFuUaNoW1g5Mu+Gnu/xPwf/kM3ldPBKbEhat79myocna2Bmtoe+yYFdeYuU2baLi7a0u0mdN48SIAvx+4H6Vy9LBq1K23OYVeqLGyTBAm2Klt7T7x4/7J/e/unD3r1rt3I2HNmsULxc9Xr3wRH5+IwMAw7ismJg5Fi7qhbdt6OvvDMv569w7LsteTzsZoARHQIwHW1+PyZQtO5ChdOglKpQYWFmmwtU3Lsan5zp12sLFJRYcOpisOzJ7twr0YUK7cp33a9HgMZIoIEAEiYJYESAAxy2OnoIkAESACJkeAFwLIXwt/TBw+vJXcxcWGA7x7702fe3dfOpYt5az4/vumJgedAuIngVOn1Dh0yJrrqeDpmYwmTWKydHTHDjskJAgNkkFRUGTOng3E6zdPw4ICo2Tp6RqBRCwU29mpZWXKuKJ+/TI6ufH7/ts+D5+Fe7UZMBxylYVOaz+e/ObhXTy7ejY2IsBfHB0ZLWefO7i5J7uUKiet3qodJDLuj8xinN68NNTZVmzfp08j7Nplx5VZq1o13ixi/zjIg4f+C737METuUKyMRZ2OXcySAV+DDnjxKO7BiT9jK1VwdWrXrlqBurlhw36s/esG3ngHQOrgBKm9I5Cejvgb5zCsX1ssWjQy1/6wEkKsRODYsUG5XkMTiYChCVy5osKBAzacKNejRziXsarr8PWVggkE8+f7wdHx0zKgutrj23yWGbNkiROWLfPlm2vkDxEgAkTAJAiQAGISx0hBEAEiQATMngAvBJBDSyYlDBzQTOHh8f4N07CwGKjVCkilYrM/JAJQMATWr3fgLpkbNozNdsOrV1XYt88Gy5cb3y/a3t5BuH79VeztOz4imdpaZOdWRFq0SnWEB/jByt4B3rcuhPu9eGlZvXpRMbvItLZW5Qj+xYuA+N//fi6s3KKd3LVE6Rznf27C/X8PRUd43xN5etip6tUrDVdXrSD64kUg/jp4M+b1q0CLcvUaC+p//W2+9jGWxVf+3BUb9e6pRY8e9VGsmHlm00RHJ+DU6Yeh1/7zta3bubvQs9zn+6MYy9mamp8Rgf64eXBPWJCvr9rN1SYpJVWTp7RNgQCQy6VpTo5qK3d3WzRqVO6zqOo1HIirRZsDo5d+OO/KcTQ58n/snQVUm0kXhm/cCAnBXUuNQmmh7m7UXbbu7da7de/Wfevurmzdnba0lAoFirtDICSEIP+Zrz9tWSyEhCQwc05Pd5uZO3ee+QLJvHPvXQuP72yXG/XixebEATOKssINE1A3gdBQBly7xidSXPXqlQYNG1ZM/L5zR5cQ+P76Kw7o9B9pQatKO3dOAFRqPvTvn1pVloTXgQlgApiARhHAAohGbQd2BhPABDABTEBBAhohgNzaulg8bFhzdnU95FNw7/CwUgjMnLkFhEIRNG/uAuPG9ZaLFcqTvXlz6cLG6tWm4OIigZ490+SyqSmdHj36knXd04fKMzKlNus9CAytbIp1TZYthY+eJ2PD/PyMhg9vRXFysiy2X0aGBF6+ChQ+ehrEsnFxozfu0bdCS/1091Lid28v/SFDmpPr1bMq3jdZLvw54xj0m7sU9IxNKzSftgz2vXtN6P/mGaumoym9f/8mRWqCaMs6FPEzNjYVrnl+is1jmwgcm7ZmCEzMFTGDx1QigZS4GEiLj1U4Eiw5Jgp0+AKICvgqZYEwJjkmxqpHj4YUZ2frYlexfftZWPcwHBIcmwMMnfmjj1QC9HHNYKaHM2zY8Kdcq3/8mAu+viyYOVM7UxrKtUjcSWsIeHry4OZNHpHSqX374iNRFVnMpUt68PUrk6h5Zm5eNeqBZGWRYdo0S1izJgZMTKrGmhTZWzwGE8AEMAFVEsACiCrpYtuYACaACWAClUVAIwSQezuXifr1a6Tj6Fg9DjUra3Or8zwkkhvA8sPAOrsNHI3Y8OfoLtC+vTtYWxf/jKHbllu3GsGuXZGlYtuwwYS4jVmrVvnzTB89egOCEjOhX4f60KBB7UrbHh+fMPGrbzkUDl+fUa91B7nm/e7tBcFvH6dxObSsqPAYAbrOnZ2dQyaRyXkScRaNo8vLMa1RmyYwMQPntp3ksllSp4iPXskxHx/p9uzpRvs9Cqy4/tNnHM9tM2QMxaZe/QrNqW2DfW4ci/769oPpgAFNyCg6pjq09dseJLP0zPWb9x8GJBQagFu1IYCElPy8PEgJD4h+deOq2cqVA0l6esVHpN269RKWrz8FgUFRYNeyFQTdvwu9e7eBk0eWyMUrJ4cEY8daw+LFceDoWP6f63JNgjthAnIQyMwkw+HDBkR9sREjUkBfX/npqu7fR/WkdGHWrASwtNT+WlJ//WUOzs4SGDYsRQ7CuAsmgAlgApiAIgSwAKIINTwGE8AEMAFMQNMIaIQA8nDPigyPHg24tWvjG76KPiAJCVQ4dMgA3NzE0KlTuqJmqsw4QgDx/n+ah3vngf7SEyzIEpjYwhzmzx9ZZJ3v37OJItNLlsSWykBRAWT37gvw15pTkNl7Eth7X4XDmydD69aVky//6rX3sZHpXFNFUkfl5uSAOP1H4dS0+DjQEQiAzmQBh8dXyrMSFxoEnzxPiJo0sddp29apTJtL196WNOszjGVkbVtm36rWIS7YL/PVhWPgWt+G079/46q2vELrefU6MPX6LX+9gQtWVul1VqXFJUdHQvR3f0hLiCPEC56hMVjVdgKBmUWhZfq9fAoo0uz3ekFZmSJIjoqUUUlZGQkRkQwWiyGTSLJoUkkWzciIm79gQR+GvKzS0zNBV7fs9H3InlhMBvQz3c5OCiNHJss7hVb2e/FChxDuDQyUf6iulUA0zOngYAYcO6ZPRJiqOpXTo0dcePaMCytWxGgYhfK5c/UqH5484cLff0cDh1P+2ijlmw33xgQwAUyg+hLAAkj13Xu8ckwAE8AEqhIBjRBAHuxdk9ytc139klLfVCXgylxLbCwNfHzYxB8kgPj5scDKSgr16kmgTp2sai2E2LpPgLAukwF6j/uF/LsvOO8aB74v9xXZhq9fWfDvvzwiP3ZpTREBJC4uCczMu0H+ha8ANrUA7p0HR8+tcHL7VGjUqK4yH4libZ06/SohR1DHqF6r9iqfqzwTfHv1DOhpX+MEekyTDh2c5Ro67c/jMHzlJqDR5T4PlcuutnTyv3cmLCEsyGbWrO7a4rJCfu7c8ziOZVrbpEGnqr1OheBoyKDYkO9AoVAh4ttniAvwTU+JT2C7u9vnWlsbMFANr4REcUJMQjqLTGUzOAIjOoenKw31eZOjw6YBj8+RMRg04sSSTAJKfn4eTyqVgYuLDdjYGBL1f6hUikpXig6c0W17V1cxkWqoKjeRiAxTpljBvn0RwGbjg2JN2+svX1hw8KAB9OuXCq1alVyDTJl+o/lQyigPjx8XHLSt3bnDg1u3dGHixCRct0fbNg/7iwlgAlpHAAsgWrdl2GFMABPABDCBYghohADy6MC6xPataxg2aFD9bnWX9FSig5mSWmIiFaRSEgiFFHB1lUCDBuKfXwBROoANG6JhzhwLMDOTEakBOnasfhEhmzefhDP/voEvn76DbPYOgK7DAJ5cBbdbW+Ddwx1F0AYFMeD0aQEsX678CJA9ey7CrFtRkL3y1K95t8wA08BXMHtwc5g7d4RKfzidu/A2Op1qYd6ws4dK5ymvce9rxxPMeVKjHj0ayjU0JycXpk49DBO27perf1XsdHPLIrGHRwO2q2vV/VkZEZGUuXnbXfbw5RtIFBqtKm6jVq8pPiwYvK6fk0C2RAb5Mpoul0Vr27YutWFDuyLrksly4Nu3aIiPF6IUemBrawR16hSOCFEHjFu3eCCTkYgUQy1aVM6BszrWWTBnTAwNNm82hq1bS69xpU4fq+vcfn5M2L3bCMaMSapwofPyMIyIoBPPxM6dpaf9LI/Nyup79qwAPn78UbPH1BTX/ags7ngeTAATqL4EsABSffcerxwTwAQwgapEQCMEkGdHNiY0b2xt1KiRQ1ViW6G1oHQVJbWoKDrUry8utQ7FypWmxGH+/PkWYGwsI265tmunvGKaFVpcJQ5+8eIjtG4zEfK6DANKuD9sGNUM5swZXsQDJCqtWWMKO3YovwaIv38Y1HMdAVSXJpDVzAOgbZ8f8/u/B9b6CbBj/WQYP/7//6YCNk+f+kneBeaw2g4drQLript8df5gklttHYOmTR3lNjJl6hEYu3G33P2rWsdDcyfBrl1jVH47Xp3cNm2/n6jv0MDQpYK1ZdS5hqowt1Qihsy0VBClpkCmMA0yhamQFPw1OSU+nuvsbEkfObKNVi7z8mU9QL9ft23TvoNfRYEHBjLhzBmB1qc8UnT9mjouJIQB+/YZEimvGjXKrHQ35883h75906BJk8qfW9HFLltmRogeqJA7jfb/NKeKGsPjMAFMABPABOQigAUQuTDhTpgAJoAJYAIaTkAjBJBbO1akNXaz4nfq5KLhuLTPPVTc29ZWCvPmWRCCydixSdq3iAp6fOyY508Lo0aVHAUxdaoVbN0aCQxGyV+q/5sC69GjL+DoaAa6uiziT2nt7t3XMGTM35BPof7sli0Ww+s3J8DZ3riCqyx5eEKCENb8fSNv2PKNZCqdrrJ5ymv4g+epeBOO2NjDQ74IkHwgRc+cfdr8j9VbyjtVleifGBEGby/uh2XL+leJ9RQsIjw8EXJz84FOp8DZC2+TsoBr0G3ijCq1RnUvBgkY7+96EnU5mBwOGFhYg/5/anMgH6MC/OD9rcui1Ph4Jvp/Hp+dw9NlS01N+TxUhFwikULnzq7A5RIva127cYMPDx9yyxS6tW5hZTjs68uCe/d0Yd68+Kq2NK1ez86dRkAiAUyfnqCWdWzbZgzduwvB0TFLLfOXd1IU4Ywim2fMUA+v8vqL+2MCmAAmUFUIYAGkquwkXgcmgAlgAtWbgEYIIA/2rk3u09NF39HRtHrvhopXjw7v69aVQI8e2pnzWcV4iGK4vXqllRpZU9BHIvkGT558S49JyGS069kx7MGlG46TJnUk1aihmc/wvn0P0iV0Y2arQaM0RgHxvXk2LiM2yKRdOyfg8VD9GsNStzgnn+q7bNUNl35zl6r6UdBI+ymx0eB38wjMmNGt0vyLjEyG27c/EuJEcopImpgoyhPosVi9erlDzZpmCvnh6xsGMTGpEB2dIg4OTQI2m5WdmprBYnK4+QZWdszWg0cqZBcPKkogITwUfO9c8ioC1wAAIABJREFUjhOlJupQqWSyQMDNRrU2EpNETLYuDwSW9kyuviFQKZAV/Pa5yNFBn2lhLtBxc7MDNrvq1dlBt+1r186C1q2rVzTk27ccePOGo7aDdvzeLEoApXFKTaXAlCmJasOzfLkZjByZDHZ2UrX5IO/EqNg5Kt4+e3Y88Pm58g7D/TABTAATwASUQAALIEqAiE1gApgAJoAJqJ2ARgggj/b/neTRzcmgVi1ztQOpyg6kpVFg1SpTWL06BjgcXAj1v3t98aIe0On5hAhSUisQQC5fv5gmsHbmN/LoS3QNfX4jJDrA164yD6fL+6zu3HlbFC8ksazrulAadu5R3uFK75+flwdvLh1JTI2LpEJeLrWRux23tCiwy55fgoKjZQ7tR/xW2F7pXmm2wbs7lyVSKWA4f34vpTrq6xsOz54HpMXFpdIlEhklR5ZDERjxM0XpWUy2rm6OroERia1nyLaqUw+SPj8Op+RmWo8Y0UpuH1JTM+HylTfib34xVBKFkmfqUDPXxL42x8jaFgSm+Oe+3CDl7Pjh3r8Q7P0qIzdbwujc2YXeoUO9IiM/fQqHr1+jiNocNBoF7OyMoUmTGnLOoJ3dUJTf+vXRwOVWrwPUly91ABXanjhRfYft2vnEqMbrO3d0wctLBxYvjlVbGqfMTDJRK27Xrki1+SAv3W/fmICiVZYsiQUrq2x5h+F+mAAmgAlgAkoigAUQJYHEZjABTAATwATUSkAjBJCXJ7fHujkbmTZrVpOAkZKSAXQ6DXR0tDPNhlp3tJTJUdHXXbuMABVEZTLzwNAwB0xMcqBLFyHweNXrQKg4TChNyO3bPFiwIK5EikgA4fHfxyWJw0y6TvizUL+La+bkjhndlqLJkUyXr75Nf/jgM7fL+D9J5jVqacyjKk4Xwv29a2XduzekNW5cuBbQN/+YpMtX3tIys4DpMX0Bg8HmaIzfle1IhN/nuEcn9+nZ2RoxZs1Sjoh1797nBJ9vaSwrl8ZcW5cGIMvKAhqDAVQ6A0goP0sx7fC8yfl//z2ExOeXvRfJyRmwacttsUPjNmzXDl1ViuzF6b2xKbHRnLiYRN2CiXR4ujL7Bk1ojT36qXRuTTH+4uzBqJTIIKPGjWvQu3Vz1RS31O5HWBgdDh0ygDVrYtTuS2U78OyZDqA6IKhuAm7qJYCicc6f14Px45NKjTZVtZeenjxISqLC6NHJqp6qQvZzckiwcKE5tGwpgp49S76cUqFJ8GBMABPABDCBUglgAQQ/IJgAJoAJYAJVgYBGCCB+j24kiGP8jCZO7AinTr9KiIwWUmRSMdOxhiln8OBmVYGzRq1BKiVBYiINEhKogG7WoZuhkycnVvubdehG5OzZlrBnTwRQKMXXAVm+3AhCw6/kdBruSq3dtPANeO/Tm1Kc6poLmjf/IeRpavP2DhHffhQClvXc2PVatdcYN6M/Pou+c/qs+eTJnaBePSvCr0+fIsSHj71gtR48kmRd11ljfFWnI9/fvZS8uHSGYWLCJ3ftWh9CQuKJOjRIaDAx4YNMlgs5OT/+xMamgpERr4i7KSkiMDbmw/37nzPF+Wxmw049KCi6Q952cvH0vE2bRpBR5EBZ7ejxl9EiirF5sz6Dyuqq8OuodsWn+zcS+OwcvYkTO9Lo9F91dpDRyVMOg8fUuWBsY6fwHNow0O/JzVBhqK/t6NFtgMOpeimsKrIHr17pwKdPLJg0qfpFQTx9yoXgYAaMGYMFkIo8QxUdiy5Y3LrFg2nTEqBmTfXV3cjIoBDRH9oQUXHypD6BfcQIzRZqKvps4PGYACaACWgyASyAaPLuYN8wAUwAE8AE5CWgEQIIuv394MCmdENDHVmyiMrrMv5P6p39W8OECbE2tWrNhgkT8Jd2eTdUkX737+vClSt6sHdvuCLDq9SYvXsNwdlZAs2bi4qsKzIyCf5amCfkmrB5E1a2LvL6yyN/pzVt4sB3d7fXeCbPnvmJn70MyU5MFOo29uhPrtlIM4TGe/+sSLO1FvCRAIIO82/e+pSYybA0bNS9j8YzrUwHU+Nj4ePtS6m5OTJSRqqQzuLq5MiypGQKlZJPpdHy0N8UCpXIc0eiFI3iEKWl01h6xly+kQnUbtYKWDpcud33vrQ/Ok+cQghVZbWcnLz0+QsvcPrMXkJBNSeU2Z6dPfY1KuCzsYGJATlXkkl3c7PVQameqNSiosy8hReh9ZAxYGrvqEwXNM7WjS1LUrt2ctKr6qmsFAGPfrajKMg//6x+BZRRCix02QFHgCjy5ChnzJ49hvD5MwuGD08p9vOFcmaRz8o//xiBuXk29Omj2REVPj5sOHdOj4jaotGKv5Qi34pxL0wAE8AEMIGKEMACSEXo4bGYACaACWACmkJAIwSQAhhJURFAYzCBZ2gELy8cjUuNCDCxspoE4eEMGDIkRa035jRlw1TlB/pCjHIrV4UUA/HxNCLN1/v3bGjYUEzke+dy84i/2ezSa5+gQrGPH3OLpMFKSsqA7f88yrR2acRp0Kn41EO3ti3OGjSwKVOTU2D9/vzk5eXDtl0PE0ydWxppigAiEWXA14c3ksO+fmbKZDJKfj6JNHTFZnyVXVVv/HLYjfTzEfvcupRjaszVRZF5xaW/8vePBm/vENDVZUF8fJo4OCwVrOq5s1WRfur9zQuJn549M+jevT6pa9fSUz2hCJA+sxaBvplFOVasfV1fHt8c17l9TRNFC9Rr34rl9xgVQEe/A4YNS5F/UBXpiX6vocPk6hj9ou4tRJ9HUH0xVIOtadNMaN8+Xa0u3bjBh+/fGTBnTrxa/ShrcomEDCtWmMLgwang6iouqzt+HRPABDABTECFBLAAokK42DQmgAlgAphApRHQKAGkYNUZKcnw/t6N7LyUcPq8eR7w4oUOoHzFlpYy6NgxHQshKng8kpOpsHSpGcyaFQ81akhVMINqTQqFFHj+XAfQQY9IRAFraynExNCJW44o3UNGBpn4G90AtrOTAoORT+SUdnfPLORYfj7AkiXmMGpUEsFBKBTDoUOPpEHBcfR6rTuSGvf4UfT8v40OWdG758w037LlD61KPbNzz+M4g9rNTDRFAFHtU4Kty0sgJzsb4kKDQJQcnxX15b04KiSUZ2LCg/btnSnFRRdERibDq1cBGdGJMglV19SIqaMDSMwytraDGm5N5J223P2CXt6JkyV8E3To4ExHEUOovXoVANHRqSCRZENamjgzISWLJLB0YLcePLLc9rVtwM3ty9OWLe75AwRuBAH0M/3OHR6gSMd166KIn/3VrX38yIanT3VgxgzNj365cuUR9Os3HxYtGgMrV04sNqJLW/Zv/35DePeODb17p0GPHkK1u41qwaA0XEj8MDDIUbs/pTmwY4cR8d6dOVPzn1mNBomdwwQwAUxACQSwAKIEiNgEJoAJYAKYgNoJaKQA8vn6gfD4yEjr1q3rQsFhGyqE+OQJlxBD0CF2o0aZxO1+C4tstUOsKg7cu6cL4eF0ojintrTsbBL8+y+POOBq1kxEiBr29iULOOg5QmJIRASdKAiPbhd26FD4RibKl/7wIQPs7S/LgsNSJPq2dXTdOnsAs5Q0QRHPLwbGBH93nDq1s7agI/xcsdoznaFnottp9CSt8hs7qxoCvo/vQYzfe6E4XUgxNtQBLpepU6eOBaA/KKrjvw3VGzl+4mX8t4BYAd/EnObWpScYWduqxrkSrH59fDPO69a/Rp27ukU+efzZlKPLyyFTKfkmNvZ5+tY1uGYONaEg/VamMA2C3r+BtIR4MLFz+GkxS5Tx8/0d8e0zGFnZAp3BJNKDaVO7e2BzohE3nz9oUFMal1t0v7RpLRXxFR2cot9nSBCPiqJDgwZi8PBIA3NzWUXMau1YVAD98mU+LFwYp9FrkEqzYf78nfD+/Tc4dWo12NiYabS/JTkXH08loj7Q54xx45LB0VF99T4KfPTy4sDZswJCBEOXQDS1oYsqR47oQ1wcjRA/jI2r53tWU/cH+4UJYALVkwAWQKrnvuNVYwKYACZQ1QhorACizwVrD4+GxfL292cCutGICpqigt4ODlLiC52NTTaODqngE3rsmD4gvl26pEOrVhlAJlfQoAqHv3vHgUuX+FCzppS4YSkQlO9GY14eul1oCV27pgOb7ZV67/5nhrGZYbr/lxCjoJCOeR17J+bXbNySZu5Yu9RVkLMzYo6tWGg6Zkw7kouLtQpXrFzTp8++ifwSkGTZtNcAKGuNyp0ZW9M0AqLkWNHz0wdlebIsToMGNvRu3RoAmVy0dsjvfqMi6ytXX8sQ2NTmtho4Qq1LQsJGXm4u5Ofnga6+YbG+hH35KL5/dB+rWbOapPj4NIkuT0dS0JFEJoYSC05LzaDpG+hmx8al0yW5dHaTnv0p5jVqqXV95Zn87bUzSUEf3vCbNnWk9u+vuuib8vhUmX19fVnEQS/6PNCmTQbUqqX+w2dlrv/Ro3cwfPhSIjpi3LjeQCL9ep+i9+T69cfg0KFrcOnSBnBzq0NMHRtLg507jWDdumhluqJ0W6GhMTBkyCIYO7ZXkbUpfTIlG0SRFegzxd27usDh5BF/Fi+Ohd+2R8kzym/u0SMuXL6sR4gfmiDGFOc5uth06ZIeEcnr5CSBfv3SsPgh/xbjnpgAJoAJqJQAFkBUihcbxwQwAUwAE6gkAhopgATcPxMaGxxoO2eOR5kY0O3OpCQqUe8BCSI8Xi4hghSIIoaG5TsUL3PCatDB25sNvr5somgq+hLfunUGtGuXoVErP378h1CD8rmjL8sVae07UCXN2t1hObftCFa1nCA3NwcYLHapJvPz8yHs80dgsemZry8eo7VoUYvepUv9irhRqWO9vUOSL1z9pD/grxVAphQtGl2pzmjpZNkSMby5dloYHRTEYvEEFFvnBhTnNh21bjVBb56kvrx2ide5swu5e/cGcvmfkSGBTdvupxs5OOkiAU0b2qenDwKEga9qzpzZXW53X7/+Lr585R1Vz9yWjqJBrOs6yz1WnR19H93K8rl3iz5hQntyvXpW6nSlUud++JAL167xYcyY5CpbNwCJHMuX74ebN1/A2bNroXbtXxFXL1/6wrBhS2Dq1AEwe/ZwoFB+3GDIyiLDzJkWsG9fRKXuR3WYDH3u/PCBDQEBTEJsQ59BmzYVgbGxZnz2PHNGACgCaOzYJLC01MyIafS+vX6dDyxWHiHSmJnhqI/q8N7Ba8QEMAHtIYAFEO3ZK+wpJoAJYAKYQMkENFIAoZByhYfmT+dt2DBcoXoKKPUFukWWm0sCFxcx1KmTBfXqVeyQvLo+RMHBDDh3TkB8cf7jj2S1Y0Apuk6c0Ce+IKMv9BVtUqkM/t7+LLfNkNGUkm6OFzfH3b3rUjLTUtm1apqQLS0N6G3a1K2oK5U6/p/9z2JTxRTTbhP+LHbe1PhYYHJ04NOT+2Bm7wiWtZ0q1T9Nn+z9teOv0+PC6lqY6+l27lwfcnPzMvbse5wrIzO5tZu2pqC6F2RNDp/6P+CPty8kJwV/5vft25hSo4apXNhfvQqQXPP0Jdm7NWeilFfa0mJDvos+/3tcZ+HCPuVyWSyWwpu3YVGet3wthi3fUK6x6uwc9tEr/Mm5k5YjRrQiN2r0K92XOn1S5dzoEBX97kdpc0xNq/YB6vfvETBixDJwd68DGzfOABaLAYmJqTBx4t+QnS2DQ4eWgomJfiHcM2ZYwqpVMcQBPW7KIYBSrKHPI126CMHDQ/01Pn5fFUoldeiQATCZeTBuXBLQaJpX+wZF8aIUpnp6OeDsLNG4izbKeUqwFUwAE8AEtJ8AFkC0fw/xCjABTAATwARQfdD8FaSXL1/mJ3P0AeVKr4yWHBsFL07vTY+PSdI1sjTPNLatxanZpDkITMx/Tn966YzcuXM9KGZmehVyCeVhRgf4c+fGQdOmhQteV8hwNRqckkKBv/82heHDU6B+fbHaVv74MZc4bEBCTNu2yolI+fgpKvjC1U/2/eYuLde6XhzfGgcykcmMGfLfJi/XBCruHB2dItq9/ymJxTfkdJs4o8hsF1bPzXKuZ8HMI9Mjv/onWrboPxRM7Wqo2CvtMC/JSAfPbSuz+/Z1ozdu7FjI6UuX3yb7+EbSuUZWXFOHmuDUsq1GLio/Lw8eHd2ZlidO5P7xR1u5f85evvwm49FjP469ayNy68F/aOTaSnJKKhHDyaWz83ftGkOiUssX9ZSUJBJfeylmu3boqlVrfu95NjnQ20vQrVsDEipUjxpKbaanxwEHBxOoVevX71ytWth/nPXxYcPhwwawaFFstbg9jiIQT5++DVOmrIdLlzZCx46NYefOc7B06V7i/zt1Kpr6bN06E+jTJ63KpQRT13OLBIYlS8xgypREjUu9+v07gxA/mjTJJPZc0xqKlvH05IFYTCaEI1dX9X2u1DQ22B9MABPABDSRABZANHFXsE+YACaACWAC5SWgFgEk/O398MA3z6wXLOgNX79GwWuv78LIxDydBp17UCwcf+SsPr5wWu6ECe0pTk4VT9/h58eEffsMCQFkyJCU8jLC/QGImivoC/XKlTGgr1/5qR2WLTMjbjAi8cPaWnlpHJAA8jaIbN+wc9np1n5/EHJlMniwd02ahTmP/8cfrbXyGcnIyILtux4JTeo04DXo+EvI8b6wL4qSm2Exblw7Yl0Ll1+X1u/Qg+HQoJFWrlMVTt/ZsSRz+LCWHGtrgyLms7Nz4Plzf3jnHZKamcvSbdS9D6WyxOWy1hod6AcxX98lxH7/xrW3N2K1b18PzM0FZQ0jXv/3pk/i6w9xAlvnhhRtEwIKFvhg39/RDZxNzTt2lD+VVVxcGhw69jpV366uXqPu5YsekQusijt9e34/KiM5iUfT4XNRMXgUmZQc7h8X/sXXoGXL2tSSam2p2C2lmX/5UgfOn9cjbrmjW+TVpaWnZ8L06RshOVkIU6cOhDlztkG3bs1h7dopwGDQC2FA0SFTp94HL6+LEBkZCj16tITFi8dAbGwSkU5rwIAOMHBgRxg0aCH4+gYWi7Bz56bw55+DoXv3ooJ5wYCJE/vCtm1zfkakHD58HY4d84SAgHCoWdMaRo3yIOp7GBr+utiyevUhWLZsH7x4cRiaN3f5OTcag/xp0sTpp030IiqU/u+/L4g6Jy9ffoSMjMKH58jP06fXgL4+D93wgU+fvsOOHefg+vUnhO3Ro3vCpEn94NSp27Br1zm4cWNboXnlfX5u3OBDaioFRo5Uf2Ts7z6/eKEDR44YEO+HZs1E8i6nUvplZpKJ4vBfv7KgRw8hkV4VN0wAE8AEMAHNJ4AFEM3fI+whJoAJYAKYQNkE1CKAxAd8TPz2+KrhnDm/0qdcvPQ2KTSJatB+xHjC67s7l0j69W3MqlnTrOxVyNEDFVjcvt0ILCxkWASRg1dxXfbvNwQTExn06lW5Nwq3bTMmRBdVpOB65RUUc+dxmFmvP/8qNxUkgtzctTady8rndOvWgFKnjkW5bah7gNeb4JjLNz6b9Zu9GGhMJuHOoz0rMrp0ceEW1A5YsPhylrWLO1MbD39VxffCqtnZ8+f3pOvrc0ud4vYd34TXPon69dt1plg7qa9GTKT/Vwh8djNJJhZyatY0Q4XAoTzRdZcuvUl+7R2p12XsNLLATHujBlBqt+vb1uT+8Udriru7fal7l5aWCadPv5R+/RpJt6rrTOo4apKqHie12M2VitKvbV7B7N3bna6tKbKePuUS4se2bZHAYGheih9Vb2xBzY/w8FhwcXEsUhMEzY+EhLFjVwHqW1wbMqQz7N79FyQkpCpNAEHizMSJa+H69adFpkQix7FjK8DBwZJ4rTwCSFpaBixYsAv2779SItoCAUQg0IXz5+/D1KnrISUlvdj+u3bNhylT+iuUrnDVqh9RsXZ2UlVvs9z2r17lE+lfp01L1Ci/iM8Vj7jw4IEukZa2f/80oFCq3/tV7o3EHTEBTAAT0DACWADRsA3B7mACmAAmgAkoREAtAkhuTg68PPJ3Op/P0R09us1Px1esuSF0aNyep8PjikNferJnzVJueiEkgqBIAnRLFEeClP95+fyZBadO6cPixTGgq5tXfgMKjEA5om/e5MGKFTEKjC57yPfvsbBj17380et2ksruXXwPnztXhAFeL1jt29fVqkLoBat59CQw/PzZJ9YowqPd8LFwZ/uSzN693Th16/44oFq47KqkWb8RLE2JYlB0n5Q57uWxjfEUyDEeM6YtsFiFb1v/d57jV4Jj2Sb2pnYuDZXpgly2EsJC4cX5QyI6NZfRpnVdWsuWtYkUSOVp796HRh879sys1cARJIcG7uUZWqgvuo2dJcqAuNAgCPT2AgqFCjZO9cGhYeVGFsUGB8LjE3uyHGuY5rZqVZtTu3ZRQWfr1ptZAQHRTMdGzcCtcw/Q0StcT0FhCBo28MO140GRAX4Oq1YNVNiz1NQMGDVuDdy7+xqypdnQo2dr2LRuKnEzHxXhNjYWgKlp0UgphSf8/0B0oHr+vAD27w+vqCmtHY8Koi9evBs2bjwBe/YsICIbSKRf728ULbF48R7YsuUUjBkzCpjMGfDPPzkgFmfBpUsPYeHCf2Dy5P6wdOm4QgxQeq3hw5fCqVOrYdiw4tO+lSRc5ObmwcqVBwhhY+7cETB79jBi/1NT04lIDPQamm/58gnE8yGvAMJk0ok0XzNnbgEk2qxcORHs7Czgwwd/mDVrC4wf34fwtSC9XVhYDLGGqKgEWLNmMvTp0xbYbCbExCTC5s2nYPv2M0WiTsrzIEybZgWbN0cRNTY0oaHIj6NH9YnID01J94oiPpBIierz2NhkE6nCOnUqXozSBIbYB0wAE8AEMIHiCWABBD8ZmAAmgAlgAlWBgFoEEAROkhgZd2HrBuPZs3uQbGwMCZbe3sHiG/dCGFwWJTVflmEwf34vpTMuiASRSsmwZEms0u1XdYNbthhDWhoF2rTJgPbtVZ++4O+/TaBz53Ro2FB1OaK37biblJ7N4LccMJzKMzRWaAuToyPh1p6NuatWDaLo6rIUsqHOQR8+hIK3T2Ts+7f+pk5OljB9+o9Dr8dP/OKuXv9g3GbwKJK106/0JOr0VRPmRpEEfg+vxod98zeqWdOMNHFixxLdWrP5SZa9WzOmo3vTSnU9JigAvK8ey6zvYsXp00cxkeHNm++Sk6deMtr/MYFsVaeewv4/PXcCUqOCRekpKUxLK4McYyNdZqZYmh4bK6RkZGRRM0ViBjJOpVLy2Dx+Xg23ptQ6zVoDi6ur8JylDUQifJjve3HA0+ukoUNbsOztf73vT57xSolKzhc06jEA+EaK/TxQidPFGM3LzQUypXz1TArMeO5cm6DLyGE3beqo07Rp4Vo28vqPDtLb9ZgLQS1HQHLPKQB5eUBfMwaMRLGQ9uUjsAUCEMXHg6mFMYwb2gEWLBglr+lS+6Gb5Bcu6MGBA9VX/ECACg75UXQHEgC2bZsNHM6v3z8FaaTs7Mzh8OGlsHixE2zfHgl0ej4RGYJSTPXr106pAgiKRhk6dDEYG+sTc+rp/XoPIxFk7NjVkJGRCWfOrCVSYckrgKDojz/+WAZIYDl5chWYmxv9fEaePv0A48evgRUrJhDiCBKBCkScLVtmwaxZQwsJQwWv/TftllIeTjUYSUmhwoYNxmBvnw0TJiSqwYNfU377xoTgYAagOh+BgUxo2lQELVqIwMFBcyJl1AoIT44JYAKYgBYSwAKIFm4adhkTwAQwAUygCAG1CSDIk5BH54Iivwc4zJ7d46djV66+S/L2DuY2bVKDoarc5BIJmciRjFIFDB+eDC4uErCwyIbfLk7+9OfJEy4IhT8OmKKiaMDh5EGNGlKwssoGS8uitSjQjbfQUAaEhtIhJ4dE9DcyygEHhyzQ0dGMm4IVfR+gG30o1cKcOfHFMqio/YLxsbE02LTJGLZujVKWyRLteN78IPR+G0wncQxZHlPnKDTf1Q0LRZMnttORt6aCQpNU8qCz599EfwlMNfeYOhdoDOKMGrffCIR+fCP2f3orm0kH/qxZPYgbzb+3AyfeR8Ulii26T5pZqdy8b5xJSQj6wu7WzZXZsKGdQnNfvOSVHBAiYupb1+A06tG3TBuZaang8/A2iFJTiEN5EuTLcqWZkviICLatjWFO584uTHnSxH39Gglv3oYkvfEKMKjdpCWY1agJ9q6KR56U5rjP9ZMRMmGk1eTJnX92m7/gvKzDmOk0ffMfEVDFtQi/z5AYGQbCxATISkvIyJZKKWQKJZ9Gp+dRmRwWlcGmUmg0oFBpQKXRgEqnE/+N/o1KpUFiVDgY29hDRkoS1GjYGOQVXtMS4yHy2xfIjA0OC/bzN5VKpRQag0XR1Tci2ddvCE6t2v90N+jDWxCnC0EqzgQUvWXuWPvna7f2bRXlZsSzVqwYqJh68n9LQ4YshssfYkB25lPpz4f3YzC4sBlGNzOHjasnlvksldYBiR+ojkB1jvxAfFD0x/r1x4haGKj2x+XLj2DHjrkweHCnn/iQMNKixVhYtWoSIXLs3GkEzZuLiAsFqhJACuz27t0Gli8fX0h4kEikRLSGl9cXOH9+HVEXRF4BJCIijhBsirOLIl3mz98Jfn4hcOLEKiLipCS7CE5VEkDQ58wNG0yI1FKoroa6GqrFgwqbI39QnTZUgN3JSQIsVtX43KsurnheTAATwAQ0gQAWQDRhF7APmAAmgAlgAhUloFYBBDmP6g24utpwO3RQ/HaxohDQTTUfHzb4+zMhLo5GiBr5+UCE6ctkZLh3jwuOjlLiSxxqSAARiymgq5sLERF0iI+nEmNQRAQAiUiFgIpi2tpmg62tlMhJjsQT1DcpiUp8QR01SrMKZirKDhVER6JRly6qS2eAUjqgYpkTJ1bOjcYvXyLFl28Hs3tMUUwAeXZ8Z6JrHb5hmzZ1FcWqkeN27LqXmEXRN3Tt2A30zbSvzkllQP3ieSSMkpNuM3zbOPQ8AAAgAElEQVR4S2I6f/8Y8bnL72UMnjGveZ/BwOH/KvqrSn+ESQnw8d8zSaRsIX/ChI5UDkcx0WrHjluimCQZ271rb7KtS4MiLqOaIjJpFmSkJEN8iH+WMC4mV5KZyTA316MikUMg4EJWVjbo6XHA2toQBAKdci87PV0CBw89TA8LT+E26t6XVKd563LbKGtAYth3H++rx1yXLPkl8Ozb/0AUGSdl2zdoTHZp90sYQbbiwoJEL84eJjGokOvqaq2LxE4ejw0SSTZIpTKi+LNMlgPZ2Tkgk+X+/8+P/8/MlKVmZclyZDk55ISEdIa+Pjc7PkFIFWVk0cRiKd3AzFTK4huyzRwcCUGEb2hc6Ln59NAzPsH/I1mPT2dbWupzUAF7Op0Ke/feg4iIZFm2LBdoDFZuXl5eXnaWmCrQ08mxszfOo9PpoidPvhgZmpmIsyViEgXy883MdMm9ermzKyrWogPpC7kOAAv3lIUaQJgMBov7wNze9eGvv0aW3b+YHiiVzpUrerB7d4RC46vSoIL6H+PG9YZp0wYSAkBQUGSh6Ij/CiBIPEKXM8aPT6pSAgja1/8KHtVFAEGilqFhTqWkdfX1ZcG3byxISaEQF3oYjDwQi8nEZ2g9vVzw8BBC3bo/Pi/jhglgApgAJlB1CGABpOrsJV4JJoAJYALVmYDaBZDU6FDRle0bdVC9jxo1TNW2F3l5AGQywN27uhAZSYc9ewyhd+80WLas5DRZ2dkkoq+XFwfS0ynE7bviokLQory8dODSJT4YGOTAggVxalunsiZGuaZRGo1hw1KUZbKIncuX9YBGy4eePSun6Prxk6+jw+KyzXtMma3QmmK+vk969+95waJFfclMJk0hG5o4CKUcOXHqdZzXq68mlo61coxsHaiyrCxo0muAJrqrFp8SwkPh1fmDGUwGNT8lVcSgsXWpTi3bU2o3/SGIVFb7fudQaEp8gu2UKYUP7ssz/6FDj4RRyfmcbpNmUylUaqGhD4/uliRFhoGpuV4mGfKp5mZ8PhI3rKwMwMHBpDzTyN33yrV3SZ8C0vn123ejWtZ2knucPB1zZdLnJ5bMavnPP2MLdX/1KkB850koyal1Z5Z9fTfiNa8b57PDP74h9e3TiNakSQ15zMvdRyTKgsjIZIiOToGo6JTMmJjU/KSkDDoAKZ+vpyvJysqi2NnoM1q0qEWvVav4IvSZmVIID0+ExMR0MDLiwe+1TVCKO7FYSohRxsY8QjhRRps+fSMciOFB9qID8pmLiwCD7VPBJCMaqHQamFsYQwtna7lSY6FoTFQPatMm1UcEyrcY9fVCRcYR+8jI+J+Cx6dP32Hw4EUwdGgXgieqhYH+rX//v6Bp03qACn5LpTxYuNAcDh0KV5kAUloKrOjoBBgxYhkRKVeQAgsVNJ806W+4fHkj9O3b7ifU9++/gYfHLCKiZf366RAbm0Sk1jIw4MPBg0vAyEjws29mpgSmTdtIFHq/dGkDODvXIAqlI7sHDiwGJBL9XhulqkSAHDumDyidq6oviXz4wCairlBEc4MGYkJwSU8nAxJE4uPpMGBACri5qS5NqfreaXhmTAATwAQwAUQACyD4OcAEMAFMABOoCgTULoAgiPcObEphk7MEM2Z00ximqMDl2rXRwOPlKs0nlA95xw4jmD49AWrVylKaXXUYQlEtBw4YwJo1qilOjta0erUp9OmT9jMCR9XrXLPhrrBW664823quCk9198BWEZuUyWzXzonq7GylsB1lDwwLS4SPH8OIm/joZn5Wloz4Ex+fBrq6bKDRKNC2rROYmvJLnDokJAFSUjIgLDwp+f3HSCaNzedY1a4HKDIENyCKe+fn5QGbxweewa/89JXJ5u7OZaJePRvq1K2rWKTO169R4v2HnjB7TJ5N/m8KqGfHtyXkioWCfv0aU21tK3d9T576x957HGxUt2U7Sq0mLZSGlATwVPj2ROuWLWv9LJ5cYNzHJ1Ry5VYAncPTk1Lzs4TZGckCd3cHRseOzkqbX9sNobRLo+YfBNGFwMJLubAbICIQwKEeQO/CBbaJMMt75wAMTAESosHq5DIID7hQJorduw2JA9iqEkVZ5oJL6JCfn0+kcJoyZT2cPLkaevX6ERmFhOqtW0/B7t0X4fTpNdC8uQsUCAPHjnn+LEh+40Zt4PGi4P37fbB588mf6bF+n65AIECiyZQp/YGMbof8pxVEWPz773YiBVeBwPB74XVU6BwVQdfV5RACxpo1h2HPnouFiqA/fPgW+vSZC61aNSBqmDg4WEJcXDIsX74fDh68CocOLYWxY3vB73Z/L66OxKADB67AqlUHoUuXZrB//yKi7sjXryEwYMBfRMF3VAS9X7/2wGDQiKLpqDD8vXteFSqCruj+KWvclSt8otbGvHnxyjJZrB0U7YvqeQwcmAru7pk/+xw/rk9Eg6BI4MGDU4jLPbhhApgAJoAJVE0CWACpmvuKV4UJYAKYQHUjoBECCIJ+e9viTDc3O06XLvXVvgdfvrAAfbksLfpDUSdRtIinJx9WrowBKjVfUTNqH4ciZhYtMifWgVJ9KbuhfNKPH3MrrVA9uj29Zc/rnM7jplNRvv6KtFDv58lenpd5vXq5UVu2/JV3vyI2KzIW3fzed9QrQZbP4DK4fBadwQQa+sNkgliYBnxjUwj/8CKFlp/JGzWqLcXAgCvXdKhuyv37X3XqtmxPceviIdcY3Em1BJ4fXCOsV8+c1759+Q/pUQqnZauuZ7l178+0c2lYyFG/u+cjEsP8rX6v16TalRS1fvDwI+H3UCG394yFZAabU+b0qBZJdpYEBKbFR0wkhX2Pf3rmALeekyV7yJDmxdr78iUS0tPFwOdzQJ76JWU6VUyH1685gKIbFi7UzshAfdv+kFKnBQDlR1QJ1fc51LU3hYHdG8PBk/cgRkaF7KkbARp3KLz6uAiAh5dgAukz7N8yrVR0ISEMWL/epNoXPUeQvn+PIKIo3N3rwMaNM4i0awUNCQfjxq0GfX0eEfGBhAdUIHzkyOWAIjN+by4utSArS0IIDvv2LQILi1+iJoqk6Np1OmRk/LjVX1BD5PfxBSJJwb+dOrUahg3rSvwvqgMyduwqIiLjvw0JNvv3oyLpPyI4UGH0iRP/hosXH5TZtzS7qJ4IivZAQgpqqEbKli2nYMGCXUXstmnTEFCEybx5f8D8+X8Ag1Gx3/mKvO8rMgZFKqNabIsWxaq0ttyZMwJAqWJXry580SUxkUpEEk2blgD16+OUVxXZSzwWE8AEMAFtIIAFEG3YJewjJoAJYAKYQFkENEYAyUwIjzu7cZ3J0qX9wcyscvLllwTn1CkBsNn50Ldvaln8FHod2ZfJSDB6tPbWA0Epv5YuNYMdOyIVYlDaIHTbEB12oQNBR8fKiZTZs+9RfCZJYNxueOFUOIou7tn5Y9nxgZ9J/fo1orm7OyhqRinjdux7ncg0sDJ069qzVHtf75wMSwgNtpk7V34x48nTr6mXLr/XG/jXikqrc6EUKFXUyON9K9M7d3LWrVevfNFH6Fb58tU30nVNbXXbDh1diE7M55fRH+56mg4e3Jxcs6aZWsmdPfc6PjgmR79Z36FUiSgdODw9yMoUEcW+EyOCpZlJ0ZnpKWl0Ko2cFRsercfXF8j0rWswW/QbCr+n8/p2/1KIz/Pn1g0b2lGGDlVeRIkicE6fFoCRUQ507Ki6ekqK+CXvGBRd8N82atSvnyHb9l6F3ScfQCqdB9kJsUDKloI0PgYadukA5JQ4WLV4JLRrV3qReySIv3vHhpkzE+R1q0r2Q4f6KDLi5s0XcPbsWqhd27bIOlFkQ//+82HPngWEIIEiMz5/DoJt287A9etPiP4NG3YFF5c54OLyAv755wh0796CiMooaGiew4evw7ZtpwkxY+LEvrBt25xCYguKLkERJEePehLiyn9FksTEVMIGej6QDVfXmjBwYEeYMKEvCAS6hfxOSUknojgK+iIxA/WdPn0QGBoW/jz4X7uoL/If9bWxKfzzCa3jxo2nsGfPJUCRJqjvlCkDiDRhu3dfIHwviJbRlgcGiaW3bvFg7tw44ueGqhpKQfr2LQfWrYsi0sP+3pAA8/kzE+bOrd7vR1Wxx3Y1l0BODom4vIa+A6FaOKmpVOLv0FAGkRru1SsdaNxYRFwMQxkETExk4OAg1dwFYc8wATkJYAFETlC4GyaACWACmIBGE9AYAQRRCrx3MjgpKtx++vQftwjV0TZvNoa0NCqsWROt0umXLzeDQYNSoE6dyjngV/ZiwsPpcPCg8lNgvXvHgb17DWHSpERo1OhXugVl+/+7PXT4u3rjA3GDrv3YpvbKy+3/5fEdSYTvKymLQdaxsNCnGhjoEAdIzZvXVOVyCtl+/iIw7t97ASZIoJCnoTRHTFKWEUpxJG801vFTXhHBUSJzy5pOFEMrG7CsVbWKwMvDTVP6vD62PtndzUa/cWP5n+OwsAQ4fOJVhqFNHW7zfkMKLSU1Oizzxj+b2OPHdyCVV1RRFZPLV9+mv34ZwGKx6TnZ0hwKk0nP5fPZNDs7IyqKYnFxsQH0nkY1SVAdhGPHnyd/C0ziNR8wnEqG3IS3187QjQzY/K5dXcHe3lhVbsptd+tWY6LOUVU+JEGH1uiGPzr4Rrft27Z1Az5fvkgzBPL6dT7k5gL07Vs59aDk3jwt7ogO6pD4hn7PjhypvZcxtHgLyu06ihY7d04Ac+fGl1hvrtxGixmAau14e7OJ9Fpsdl6RHkeOGBCZ7MaOTVLGdNgGJlCpBLKyyODnxwT0PSYtjQJ5eaRi5//+nQE1akiJPhRKPlHzEQkbqP4j+iMQ5IKeXg7xd1ISFezspIDq5aBUcZmZZIiPp4G/PxPq1xfDhAn4vVKpm4wnUzoBLIAoHSk2iAlgApgAJqAGAholgKD1P9yzKrWGg6Fenz6NKhXHnTs8+PSJRXxonTQpAUxNVXezDi3Mx4dNpNny8BBW2kG/MoGiLwJIAFm1Snk1QFC6BbQHf/yRXKnCUF5ePqzZ9gK6T5qpTEQ/bQX7vIP40GCg0ynpQd6vWE5OlrQOHeqBufmvIq4qmRjV13noH/LaJ96ux2T5Crvn5ebCp4e3syK+vMsWJqdwjIz4kty8XLqNtSFdT48D/v4xhIDTtKnjT5dR7vm7d30hNDQxIypBxnbv3ptiXbf8KZhUxaA62X13dke0ox3fvF07+YqFp6SIYNs/D4oVP6QSMdzesVLasWM9RqtW6k/lVpF9fPHCH7y9Q0QUCkkHCTlNmjgCk0mriEmljUVi+MyZ8aCnp7x6U0pzTkMMnTihD7a2UmjZUqQhHlUNN1680IGrV/lgbi6D2bNVW0uiahBT3yrQZ8Z9+wxh3rw4lYqlDx9y4eFDXUJkEQiKfg5Gh7qolt2MGQlgbCxTHxA8MyZQTgIonRuKJkSpiFEdRnt7KVG7hlS8/kF8H3F2lkBGBgVMTVHNPCq0b58BKAUwnS5/6t9//jECiYQEgwenqlS4LCcO3B0TKBcBLICUCxfujAlgApgAJqChBDROAEHpTJ4e3pTGoJP5M2Z0LVKYVhUcUdTBuXN60LZtBvToIVTFFMXa/PyZRRw+uLuLoWvXyptXGQtEdVLu3PnxJbmiDd1CRbem0BeNfv1SVZrTuiRfZ809I+s3dzmNxS2cmqOiaytu/MerByLCAoKsevd2h4YN7VQxxU+bEVFpoQePv7XtNWPBzyK18k4YHfgNSGQyJISHAqq5IEpLgbAPr8UUUg6zS5f65OLqm1y68jb53cd4/TaDR4KRddH0LPLOjfspRuD50Y3xelyq8ciRPwojl9aQ+LFp651Mh0atOfXbdynUNTcnB/7dulTUwNVaBz2nuKmOwF9/mRNCsipqKanO68q1jKICW7QQQb16uN6AssmLRBQYMsQWjhwJI1K44KZ5BCIi6LB7tyEMGJAGbm6qi4xFQiOK/FiwIA7MzIoXN1A0VmCg6ouva94uYI+0lQCqJ4iEPSoVoGlTEbRqJQIWq2hkk6rWl5pKAfQ98/17NkRF0cHFRQxOTllQt66ESJOFGyagDQSwAKINu4R9xAQwAUwAEyiLgMYJIAUO+948GZUZH27cqlUdmouLdVnrqNDrBw4YgplZdqWKHwUOBwUx4No1PpHLGUU+aEtD6TO+fGFWKKwbFdJE6RxEIjL07Ckkvgyoq82YdSq3w6hJFDOHyklPlfL9Q8T1Q4cs27SpS+rfv4lKl71z//PYDAnFtMv46UqZR4ciCti/aJFj376NSS1a1Cpic8OWB8k6Zvb6TXr2V8p82Ij8BHyuH40hZyWbjRnTttRBmZlZ8M/+50mZUrJBrz/nF+orTksQPT66M692TRPdAQOayj857qkQgeHDbWHPngjQ1cUHISUB3L7diIiWRDd2cVM+gXXrTKBLl3Rwdf1R9FxZTSgUQUREHGHOysoEeDwdZZmuNnbQbfNVq8ygdesM4pKOqhqK6oiNpRHvs+bNS460unhRD6KjadW+Ho+q9gHbVR6BsDA6nD6tT6RxQ5fMUNSHOht6L6NaIciv8HAGIGET/UHiM26YgKYTwAKIpu8Q9g8TwAQwAUxAHgIaK4Ag5z8/vi3xfXiH1rZtHWrPnm7yrEehPqjuB0qt0bix6m7WleXYgQMGRJj1nDkVj6goay5lvO7ryyIKcaJC5Yo0tN737zng4ZGmFuHpd58PHH4WGxmfbdpx1ETg8PiKLEehMaT8bOH3u0dTw4OjbVDdgs6dXUq04+MTCo+f+gsl4iwqiUQuNvbexFiXbmSkS+/Ro2EhOxJJNixaejmnSa9BVIcGyrnNj0QQ/7unbNzc7Bn/TeX14KF/5NM3kZa9ZyxQiAsepDiB5JCvCe//PWu0cGGfUo2sXeeZStYx0ms5cASwdH7VYoj08xG/vHCC3q5dXSqqkYGb6gmMH28N27ZFqiXyTfWrU84MmzYZw6BBqWBlla0cg9hKIQJnzwqIm8jduikvEnXhwn9g/fpjheZBBdD371+E6ZeDAIrKQCl6RoxQzQUZlM4UiRpojl69UsHOrvT3GCqMjm6yT56cWI5V4K6YQOUSQOmu0He7P/5IIcRDTW3JyVTQ18eRd5q6P9ivXwSwAIKfBkwAE8AEMIGqQECjBRAEWJwuBK/z+xLzs8UCd3d7iqurDfD5HKWyf/CACxcvCqBPn1TiEIDLzQMnp8qPRrhwQQ+8vTkwY0Y8kZNbkxuqlTJ/vgUsXRoLJiby+4rCwG/d0gWZjATjxiWBjY16D7Tevw+Nvvc60bzT6Mlqw/3x1vkk/7de/Jo1TanjxrUv4sf1G++T/MMkDAPbWlwmmw26BkbF+hod6CdNDPSRMOkk/qBBzcDKyuBnv737HiYmiGiGLQcMA14J48sL4OvNo2GS1HibiRM7FhqakZEFW/55JrF3a8aq06zsVEzlnRf3L5kASl11eP5U2Lt3PJDJvxJbR0QkQUxMKgiF4qxHT/3zDG1rs+u1bg8G5laEMZlUCh+uH48L+/bNcOjQFpT69W0w5v8TOHr0Bly58QLiElJhyjgPGD26p9LYICHZ05MPS5bEKs1mVTS0fr0JcQCs6b8XtZX98+c6EBLCUFox9BUrDsDKlQeKxbF8+QRYsWKCtqKqMn6jAtBPnnDhzRsO9O6dBp06pcu1NlSI/dMnNkyciAUQuYDhTpVOANXL2bXLCKZOTYCGDZUb1Vbpi8ETYgIaQgALIBqyEdgNTAATwAQwgQoR0HgBpGB1nx7cEOaKEtMDfb9YDBvWkqTstFgBAUziiyBKAYAK3UkkZCIHsoVFNnA4eTBwYGqFQMs7GH0hPXlSoPG3ltB6UA0QdHg3YkQKNGlSenFadBvr5k0eoNtOAwakQoMGmvGl5LVXSNjjd4k2ncdMkXeLVNJPJk5Lf3pkK6NbN1cGKtL8e1u98X6GoV1trnvXXnLN7f/EM97rzh3Dzp1dyAXRILFxaXErV1w05vB0cwwsbGmuHbuBoWXFU8tdWz8/e9CgZnQnJ8tCvgUGxoou3Axidp0wkyqX09W80+cHN4Vhn99CtjSbIrBy1Gni0Q8UqUcjyUiHRwfXZ82c0Y2pq8siqMbFCTNWr7nMNrWyFNO5ekyOnj6ticeP9GT5+flw7+DOrMSIYEqjRg60Pn0aaUxxcHU9Em/ffgVHRyvgcFgwY94uOHrqLmRtuAoQHwH846vh/K7p0KlTY6W4t3q1KVFUtVmz4n9+nj59GxgMOvTr167cNXyU4qCGGDl82IBIy6PuFCYagkPpbnz/ziB+P8+cmVBh22lpGVC37kCIiSn5gPzevd3QsaNy3kMVdriaGAgMZEJoKB1iYmgQFMSEnByAZs0yoUOHdOIzrrzN05MHUikZ+vevnM/E8vqF+2ECiMCDB7pw4wYPxo9PwjWj8COBCSiRABZAlAgTm8IEMAFMABNQGwGtEUAKCEX7+2bePrSXM3lyJ3B2rvgBblnkP31iwYsXOhAWxoAJExLBwUH1OciRGPPvvzwiJVbnzkJo2lR9qbnK4vPypQ6g26OoyJ+joxT4/FwwNv4REZKeToGMDDJ8/MgmcvCiwoOaFop++37A928RshqtB48sa6kqf/3JiV0pFGmaYObMboXmioxMEh0684nl3LojxaZefbn8CHj5MNX34b96s2d7gLExr9CYi5fexnm9DRHwjM3pXcdNAzKqDKlgC3x4LiQlMsRu0qSOQKGQC1lZsORKVtsRE5kGFoUFHQWnqjLDgj68hbiQwOzsjJTMbKmUkiVMIZub8ZD4RUNRO9t23EvMpukbdhhZvlvSKIrj0f6/0xzsDfkDB/6q3bHv0ItoMYlv/t9nPCMlGZ6c2CU0M2TxOnVyARsbwyrDWJGF3LjxDA5dfws+HwMhKSgIjF0bQqxhDciethFA5//vobgIqLV1JHx7uFmRKQqNOXLEAFBOcBQJ99+2ePEe8HzsC1EpEiBRyMDIyoA9W6ZD795tKjyvNhrYsMEEevVKwwKIijYPfca5epUPW7ZEVXiGa9eeQJ8+c0u1s3fvQpg0qV+F58IGSifg788EVK8NpaxCn8tQDR0LCxlYW0sVjr5F9XiaN88Ed3fN/VyKn4vqSeDYMX2iyPjIkclgaane6PLquQN41VWZABZAqvLu4rVhApgAJlB9CGidAIK2Ju7L66gnl86bz5rVg2Rmpqfy3crKIhM3ilBYtY5OHujp5cCUKaoP/0dfWpG4gG7roQgLVKOkRg3VCzCKAL13TxfEYjIIhRTIyfmRegcVN7ezkxLCSM2a6i0+WNKazl39HJwk4dg37TVAkWUrfcztHcvTGrlZ89GB9O9t36HnMcJstll5DsX97pwMiwsJspk3r/iUPZu230vMkFAM248YBzp6AoXWkisVpT89vkNGJ+fpo1oghoa60Lp1HcLW1n+eJubR9QzbDhutkO2qNiji8zuxJC4oLsDX17xt6zoMFosObDYDpaWC34vJf/0alXT5Tgifw+UStV5cO/ekyZO27M4/q1IEujQBEocLWmJiumj58ks6Q5etKxRRkiuTwZ0964T1nYx5qqyvpE172LLNJHhRrz/AqL9+uJ2XC0CmFF2CGwny870VXhr6OXn0qD7k55Ng2rRfN+4TElLh7Nm7cPCqF8TmMyGlQReA4XN+zPPqNpBmdIeTJ1fBsGFdIT09ExgMGhEdUh0aFkBUu8vooPz6dT789ZdiNb1+9+7AgSswceLfpTq8efNMmDNnuGoXVY2to0s0KFIjNZUKrVplQKNGmaCnl6sUIqNH28Du3RHEpRbcMAFNIBAczIDjx/UJgW/o0BSg0Yotk6cJrmIfMAGtJYAFEK3dOuw4JoAJYAKYwG8EtFIAQf5/vLI3gk2VWQ0Z0rxSNxRFM9y9qwsUSj706ZNGfOBWdUM3mnx8WODry4a4OBrUqSMhbsLWrp0Fpqby199QtZ/aaP/oqXcRuTpWVigllCa0jMSYjMtb1nJXrRoEenq/at0EBCWEHz76ynrQotXlcvPNqU3xNHK+8fjxRWuLIEMXrrwPe/suzKbd8LFgbGNfLtsFnbOzJBDs4w2ilATp1+eP6OPHtyeh6KyQkDjRsVNv8um6htz67buAqV0Nhexr+yC/l08g6M2TdBopm9O8eU1K27ZOZS4pPDwRvn+Pg+CQ+PiEdBq/Wd8hDL6xaYnj0hOiRbf2bOJs2jTiV+EPANh94HkMRc/GzL1b70JjvS4dTmTnpRqOHt22TF+qSwc9Cw9I23wHoIZzqUvW9TADYYynQliQUPzwIRfc3MREKsCCdu3aU1ix4wpEGdaEZAd3gH6Titr3fQX8i1tBJyEUSGQyRHp7g0tzd2jmbA0DBnSAtm3dFPJJGwZhAUS1u6RMASQsLAZsbUuvk+PpuQ169Gip2kVVU+vnzgng7Vs2UdcDRd0qsyUmUmHPHkNYvhzXLFImV2xLcQLXrvGJtFeDB6dAixbKfd4V9wqPxASqHgEsgFS9PcUrwgQwAUygOhLQWgGEDDnCIwtm8JYvHwAGBtxK3zt0iIU+eI8dmwz161dePQskgISF0eHz5x+CiLl5Nri6iolCf4aGOZXOQdsn3HPweYyOdX2zus01J7XM7W2Ls3v3di9SV2P1lmc5zfoOpfKNjOXGnhQeIPK5cZL111+9KSRSobPxnzaePvOPvf8kWM/BvTmzXqvihRJ5J3x/dmuskQHbtHdvd2JIdHQyPH7yLTUqLivP0MFZv36HrvKaqhL9UE2OxwfXyTp2dKE1aaKYAHT0+LOkhEy2QYeRE0tk8vLEtjg2Lcdk3Lh2P/v4+oaLDx5+whq6bD2JwWL//PfYwM/iR6cOMbdsHkEu6ZnQZPihoTEwZMgisLIygf37F4Genq5S3K3bfDL4jd4C4FrGwayCESCPHv34ndG3bxq0aZNRyOc2nWeAl1lTkE7bVPZa3j0GcG8LkC0F8HkGPJ8HkH1uN2nXceUAACAASURBVJw6vhz69v21/2Ub0p4eWABR7V6h6NYrV/iwenWMUiZCESAoEqS41rBhbfD2PqmUebCRXwRSUqhw4IABGBjkwLBhKcBiKT9CA/38kkpJMGgQrv+Bnz31EkBRH6dPC8DYOAf69k3F33/Uux149mpAAAsg1WCT8RIxAUwAE6gGBLRWAEF78/zQ2hQrSz1B377qKaaJiob6+TFh3rx4tT0qqLj469c6RJ0SVCQW1diojDolaluwkifetPNZspVrc32HBo2UbFlxc95nNifUsDc0ateucKTA2YvvwoOjZdZdx08vl/GH+9YmNW9ia9C8ec0Sx8XGpsKW7feyrZ3d6M16DyyX/d87Z0b7h906csBm/fphhWwkJ4tg58E30HP6fIVta+PA9JQkeHt2Z/aE8R3ov0f0lLWWiIgk8PIKhNDQBElyqhSs6rmxmpayL7d3LBX26+POq13b/KfpXfuexlIFtqaNuvcpNN3df1altG7hICjteSjLP3W+fuXKIxg1agVcurQROnVqojRXFq86Ahvvh0LO9lu/bAZ9BvB+DMDRBcjNBcGXJ1An9Rs8f7K/XPOiw+Vbt3jEzenicpO7t5sB3t1mA7TtWy67BZ25O2fCZJNU2LDhT4XGa/ogdOvcwiIbevYUarqrWukfulSBUsgo62Z/cHAUzJu3A65efVyIB4pUunBhvVYy0mSn0cWYHTtQbQ4R9OihuvfIvHkWMHp0EtSpo5kpTTV5j7BvyiNw/74uXLyoByNGJEPLljjqQ3lksSVMoGQCWADBTwcmgAlgAphAVSCg1QJIWtDb7x/u3aoxb56H2vbi8GEDovB3v37qvRGXnw9w5w4Pbt3SBXd3MZH+QFdXOTmf1Qa3nBNfvqwHOTlQrtuJqzfcz6jXwYNrWatuOWdTXffv944F0/LE9v36FRX2lq3yFJnXaaDj1rX0FCO/exf2yVvs/+gqY84cDwqTSSvR8TdvQ6KPHnlojuqM2Do3UHiBd7YvyWzRoianoBZIcnIGHD35MpnEMdNvM7T61QPxuXY40lBHZtmr14+omNLamYvvIj59DNUHEpUisLBh6ptZgr2rO3AF+qWOu7tzmahfX3edmjXNiH5+ftGZe/beZw9fuYlEYzB/jo399iHp9dUzBmvXDinLlZ+vv3zpCy1ajJWr/8SJfWHbtjnAYjHk6l/eThKJFGbN2gI6OmxYu3aKUmtghIREw6iZu8E/OQuyc/IAMoTA02ECn5YPZrZWwJakQf36jtCzZytwcXGU2/VLl/Tg+3cGzJyZUOKt7FGLjsHxYACYv0tuuz87ProC1CWD4dGDPdCypWv5x2vBCCT0BwYy4N49Hjg5SYDLzYX69SXEf+NWcQJJSVRAUTabNlW8CPrv3pw+fRsePHhL/FOHDo2I+jW4KZcAqru2caMJEVXWsWO6co3/Zs3PjwUnTgiI1KuoyDRumIA6CKBC59HRdEKIMzPDKYDVsQd4zupJAAsg1XPf8aoxAUwAE6hqBLRaAEGb8Xjf6hQTY65g+HD15JNOS6PAwoXmsGBBHFhbZ2vE83HmjADQgdGQISnV5qaeTEaC2bMtYOHCuHJ9KVq57o6oUa+hOkbWthqxd8iJRO/LfrEhoXWKq8/w4mVg7IMX0aYe0+aWy1/vyweisoUJFtOnl34A5fUmNPTO03Bbj6n/L75crll+dE4MCxB9uH6Srq+vQ8/Ly4f4JLGQqW/Ba9CxG6AD/erWMoVpcHnD0twBA5pQfi92/juHgIAYuP/gS5owh8vvOHIiUGglC1XF8Qu6uSeeQScbo9RjOTm5sPJvzwwbl2bc/6Yc+3frkvQO7erolif6Q5MEkMp4dp48eQ8fPwaCo6MVdOtWsRpTKOrD25tNFJdmMEouzHrz5gsYtMcLMledlW+JCdEAF3cD2/s+2DBlsG7JSEKYqeotPf1/7F0FWJRZGz0wwDBDdwt2d3d369q1tmsj6iom2Ini2rl29+ratXYrdiAg3d3wP+/Hj4LUDMwME/c+D48xN9577p1hvnvuew6P+90WGKiJ8+cN0Lp1lFiEt7LjU9j5JSSow9HRFps3exe2C9aumBBwc7NAqVKJ6N49QqoRzJ9vzXnP0V6hCzcjR4ZIdTzWOUMgKwKxserYvNkMRkapbO+xrcEQKAYEGAFSDKCzIRkCDAGGAENA4ggoPAESHxONO/s2hkYEB+uVK2epZWamj5iYBAwc2ETiYOXVIRnwvXwpgJNT8Ulh/Rrb3bu6IM15emioVSuOI0KMjFJgY6OcN6ZOnTIEaWCL+1C+cfs9P22LstZk0i0vJezd7fefHv1XYfz49rmG5LriWmKlpq35JavXFivk2zuWhpiZCE3zIwtJqmrt5rvo5egsVt+/Vvb79B5eb18j2v9bpLF9Ge2abbrwxT3UL1IActb428vHwe/uXNEKCwrWTkhI1ExLTVNPp1Ok/xdjc7N4Yxt7XuPeA7X4Qh2xok+Kj8fpVXNSBw1qwrO1NcHa9VdiLMtX123YvU+2fhLjYnHIdSY2bBiR7f/Pnr2Nr1+/QyjURqlSttxN7fxKZhbGgwceOHJkGcqXtxcrXlWpTL4KJCs0b54/TEzy92fy8QlEle6uiJq1A1waW5kqAE8jO1R+34C/V0DzzhlopyejVs3ycJrYG127Kj/xkdee2b3bBJ8/a0v99rsq7NkxY+yxcaM3NDXzJupUAQdFmuOGDebQ1k7D6NHSJSNu39bF7dt6mDs3w/ycpLBGjQpB+fJMCkuR9ouixkoZarTXq1eP4zy0WGEIMARkjwAjQGSPORuRIcAQYAgwBCSPgMITIJmQfHh0D+rq6ojy9wz1evOaX6WyFYQCTd22batBKJSOHEvW5Vi+3BING8ZyHhzyVN6/18aHD9r4+pUPT08tGBikonr1eNSrF4sSJeQjY6WoeHl7a2HRIissW+bLGYCKU65ee+vz0CPSrsOoieI0k2rd6G/PPz2/fK6so2PnXMe5dPlV4H9P/E3L1KzPqyKmafmNbYtDjfT5JsOGNYeGBi9H/wkJyXCacQAjlhdCikeqqChH5+GB/khLSQGRH6a2JSQyqTu7VwZammpbVKtmH7dzzx1emTqN+b/6ftBA359e/+b98p5D1iygvn1n4dixq9ni6NmzJU6ezNuMmxEgoi3bwoXWnDlrtWqiyTRZl7uIqPASqNz0GDzjNRDc5Degw/+9dKLCwR9RH6MHtMR8xz4wMzMSLQgVqJWWBhDWVlbJnB48k8Uq3KJTBiWRdXTDmhX5RoAyoNzdzVGpUjx++y083+yyos6EDp/nzbPG9OmBKF06kevu7FlDxMWpo3//sKJ2z9ozBPJFIChIA+vWWXCf7R07Ss/fhi0DQ4AhkD8CjABhO4QhwBBgCDAElAEBpSFAfl0Mn/dv4PPkeoCv5zfz/v0bqdeo4SDV9SKNd7qhtHy5L4TCNKmOVZTO/fw0OcP0S5f0uZtUnTsr/gPFkiVWaNgwBq1aiU8+hYREY/1f12L0LO11Ww8ZVRRoJdbW5+XD0E93L5jMmJG3z8eVq68ibt/9pqGlZ6zbuPcAGJiaizz+pY2Lw0wMNPTGjm2bq87S/OVXU9sMHcvTMTAUuU9WsfgQuLVrZVBibLReZGy6eu2OPfml8sgMurVjWbCeUN1s9Og2XLB16gzB06fvcg1806ZZ+OOP33J9TVQCJC0tDbduPYO7+2Fcu/YImpoaaN26HiZM6ItmzWpCTU3tR/+/1qUXqO7kyf3RvHktjtymEhoaiUGD5nJ/P3BgMUxMDH70ERsbj717/8Hff5/Hw4cenB/GjBlDYGJiiFmzNqBSpZJS9SfJCtbr1wKQ94eLi59IG2PHDlMQHJkZbBs3HoPbwVvwMa+AJAML6H54hOWjmmPCyC4i9aeKlUhuzMNDgJkzA+Rq+rdvP0P//s4oVcoG+/cvgoNDhk/Pr+Xw4csYM2YxWrWqi61b58DCwjjXevReevXqM6ZOHZDtPZRZmXw3Bg+eJzYGjRtPhIbGM9y6dU+stuSHk5kJljl2+/YNc7w/MzslCaWEBDWkpKiBx0tnhItYaIPL7CUD6L59w9GypfjfecQcjvte6+CQiK5df35XJFm/ixcNOMKMFYaAtBAID+fBxcWaIz7at5eev4204mf9MgSUCQFGgCjTarK5MAQYAgwB1UVAaQmQzCX1f/s05PK+3cZEgjRqVF6qK33okDHIi2LoUPk3iPTx0QJ5hURHq2PxYtEO6aQKXiE737XLlGs5YkThJSCio+PhtuF6pKFtWQMiE+ShnF05K37AgEaCChVs8g3nxOln3s/fhtjYla/Mq9NBdGP0c2tmxzZvWkGnZcsqOfqfOm1/Sv+5yzU0+dLPnJIHrBU9hoigAHx5/hgWJUvDtlyl3KeTkhD197zpei4ufdWMjHRw/vwddO3qmO/UP306hTJlcnq2iEKAUIbLoUOXMG7cUkRHx2UbR09PiC1bnDFgQHvuALegugsXjsWUKQPA46nnSYAEBoZh0qSVObJZMgcmMmTfPlfY21vJZLnpgFJLK10kXf4rV/Q5Qnr16uwG1M+ff8DKlXs5YoQOlIcNY+RHQYs3fbotpk0LFMsHqqA+i/p6YmIS5szZhDVr9mPp0gmYOXMYt5ezFl/fIAwZMh/v33/jSBIiQXIr1NfMme54+/Yr9u51hZVVxu+/rKWwBEiDBpOQlPQCz57dEWvKeREg27YtRXCwBTw9+fj+XZPzbSGZSjW1dGhrp0NDI+OHfNRIopN+KMOgZMmMLANWciJw754uSO7T0VE2e5zkXZ89E+YgFUNDNbis23XrfNgyMQSkggARpatXW3CyV1nJN6kMxjplCDAECkSAESAFQsQqMAQYAgwBhoACIKD0BAitQYj355hnp/eiYcMyui1aVJbashD5MWuWDXeLlx7mFaFs327KmVpOmhSkCOFmi/HIESN8/64lEe8VOoRdtuZymMDEzrhZ3yHFjsX7Swc9w3w9S06aVLA3ycOHn+JOn3sNu6q1hfW79OJiT05MgCZfO895XN+6JMRAV8N0zJiMbICsZfnqy9HlmnXWs69crdhxkIcAfN55INjHC95vX8OqTDlUadISOoaKIUH07Mp5+L55HhXk66c3aFATtcaNK3CQ0mHs9Onr8oXX3X0GJk3ql6OOKATIhw9e6NdvNiIiorFhwwx07JhhJn7x4l1MmrQKhoZ6P26Nv3nzFX36/AktLU2sXDn5x+Hv48dv4Oi4FlFRsTh2bAUqVy6VKwFC713KMpk6dQ1Hqri4jEXp0racGfz1648xbZobl3Hi5uYEgUA2pN6qVRbo1i1SJI38EyeMwOenoUsXxc/GK+7365kzhoiM5MndJYTM90NSUjIOH16KatXK/oCK9uny5Xswb95mODuP4PZvbvKE1CDzvfL9eyBOnVrNZUn9Wuj9GReX/ftHQkIi5s3bgt27z3JjTJv2f2m1LI03brRGhw7hKF06u2QbvQ87dpyMqlXLYOfO+VwmS9airq4GPT0dLuZdu/7FyJFzUa5cczRosA01agg5UsPOLgmWlskwNk7JIdcUHc3D27faoAsklBnSr59sMhuKe6+KO358vDrnvTFlSiDKlpUNSTR7tg3Gjg2Gg0NOuVT6/hUTwxPbd03cebP6qokAkR8k00uZTqwwBBgCxY8AI0CKfw1YBAwBhgBDgCFQdARUggAhmMID/HB1x9r4smUsBCNHtio6cnn0cP++DujWnCJJA+zbZ4J37/hwcfFXGANUyl6hLJapUwMlqn+9wu1qKE/HzKTloOxG0VLbMHl0HBv4LeCY2yrLpUsHQk8vbyIjs3liYjL2/H0n7PVrL4NazRoHe3/9bqZjaMyr2aYjjCxzSq68PrPNy0QP9l275jRSDwqKwsad9+P1TK0ELQcOl/XUZTqe3+cP+PLiCTS1+GjQLafk05NzB0O/vXqmV7mSjZahoQ6++UR9FthUKVOjdcHElEwn8stgX57ei3955VyqgK8mKF/emtepUy3o6Pw8/KeD0BEjXPMNkQ5Ye/RokaOOKARI5i10ktIaN673D6keIit27DiNMWOW4O+/XTB0aGe4uR3EtGlrceLESvTqlf2z+eTJ6+jde+aPurlJYIWERHC358PDo3Do0FKULPlzv2fWd3CwkikB4uhox3kSkUFxQYUOfu3tk9CoUUxBVdnrBSBAGQZ//mmDNWu+Q19ffrwsspJ0Tk6DsWTJePD5Wtxs7t59ycm6EbFAWUo2NrnLGVIf9F5xcnLj2jk6DsTy5ZM44rCgkvme3br1JFxdx2HevJxyjytWWHIZSxUqZCdPKL4mTUYia6bHr+ORTv+lSwbYseMSbt8eh0aNGuPsWddsEnUFxUivv3ghwK1behg3Lliiv9dFGVve65w+bchly/z+u2wyjEku1c3NAqtWZc9My8SJ1vzcOUM8fSrkiF7ylyP/mIAATaSkgCMiLS1TEBCgwfkgNWgQK7ZHm7yvCYtPOghs3GgGPb00uSOypTNb1itDQDEQYASIYqwTi5IhwBBgCDAE8kdAZQgQgiHU1wePj2+Nrla1hF5uB7+S2iykmWxunoJ+/RTHIJIO4UimYurUILknQU6eNISXF5+TgZBGcV1yJjIxjW/QeshoGJiJ7q0h6VjOr56VNmJEK3U7OxORuw4MjISGhjri4pJw7t+3fkHhqdZdJzjlaO/58MrXjw9ulXJ27plr3+HhcVHrtz/Sb/v7OGjr6Ig8vrxWTIyLxctrF6HG00BMaGBcbFhQSkJMNE9XR1O9VClz3udv0XFCMxvDFgN+Ej6xEeF4cNA9rnOn6sLKlX9IQflsO+lnV7t9V7mcqueLh/Gvr55L1hHwhB06VNeoVs0+1zjJR6BNm/F5zqFcuRJ4+PBvLlPj1yIKAbJo0Q7Mn78F//23E40bV8/WReaBauZBLNUlI/ajR5ejQoXsXk2/1s2NAMm8Xd+gQZUcJEdxECBRUTw4Odli+3YvkfYIkbl0w5oRICLBVWAlkh+jrMYhQ2RzUFxgQP+vkFXmirJAmjWrxZF2Y8cuxb//3sO+fYvQvXvzPLvz9w/B0KHzf8jSkUTar4RfXo2lSYBQBtPFi/ro1CkSoaFHMGbMHE6y7VePHlFxoixa8lJj5ScC5JdC2R+zZgXAwiJZJtBkmp9v3uyd73hEeHh7ayEmRh1v3ghQs2YcR14RIUI/ZJZOviWvXgk4omT8+GCZxM8GUUwEdu405fyBKPOIFYYAQ0B+EGAEiPysBYuEIcAQYAgwBAqPgEoRIARTYnRY1JFlC3RnzOiqbmsr+sGyOBCTZvKWLWZYsMAPNjayeVgVJ7686ioCCfLtmxZWr7bkblfr6Unvhu+mrdcDI5J0LJr3HwZtYfEQALe3LY60szMy+O23BoVe3iXr7qPNsDHQ0Mq4bZy13Pl7XaC+dorFiBEtc+1//pILsU37jdQxtsrdtLfQQcm4YVxUJO7vXx8RHhYlqFTJRs3GxljL3t4M2tqasLHJMBr28PDGhg3/YszarT+ie3hkawAvOdxy7Ni2P/5v0bILEToW9obN+w2V8SwKHu7T3YuBjy//a9awQTl1UfZMr14zcOrUjVw7vnp1U67yOlS5IAKEbqq7uGyHi8s2lSRAfH0zbk7/6umR1wqSB0hgoAYGD1Ycwrzg3Vh8NYiAmjfPmiPz5c1PIjMzijKfSGLu6NErXDbUxIl9sXLllHwl2s6evY3u3afhzJm1HLj09x075mHkyO4Fgi0KAUKZMy1axHCGw1lLXhkg9D2HyI9SpRLRq1c4d/tfFBP0/IINDtbAypWWeWYdFDhRJa3w8KEO7tzRxfTp0rn0kRtsJC+6cqUF3N0l4/NBGSN795ogPFyDy/AhWTRWGAJZEaDLAPQZMGWK4knyspVkCCg7AowAUfYVZvNjCDAEGAKqgYDKESC0rLd3rwkUaCRZjBvXTmqrTKa2Hh4CifhTSC3IXDrOJEEcHYM4g1J5K3//bQITkxSp6+WnpKRFum+6kcA3L23RoGvvYoHB89FV/xfXL5vUq1taq27d0oiOTgAZtpPc1ZcvgejevS709QV5xvbxS8jHjRsvl6vavA1K16wDfROzbHVTkpJw9+DGIFO9dPNmzSrCweFntou/fzjcN99KbD96Kl/PWDpEoaxADfP3w4NDGzBvXk6Jq8wYHj78hAOHH6JUjbpQR0pMtP+XZC1eurBp00r8Bg3K4t79T/779t6yrNqirVqmz4qs4hdlnMjgIJxbvyh16tTOPCJ3RC2bNx/H+PHLf1S3tjbj5HFItiqvUhABkvWw9dcMkKwSWGT2PGhQxzwlsHKTy8otA8TPL5iTECJD9V8lhIojA+TzZz5IVtDFxU+kZfj0iY/9+0WvL1KnKl7p5k097sBY3qQos2Z8zJgxFCdOXIe2thZ2716AihVL5rlqmebnT568xcGDS5CQkMR57NSsWR5//TUTOjp5/x6gTgsiQMi/jAzkhw4NRe3acdniyI0AoQP53btNMGlSMCpX/ukZUlQCZOlSSxgbp3IH5Kz8RGDXLlOOzGvZMlpmsLx+LQDJbkn6PUQZvDdu6KF9+yipf4+TGVhsoCIjcOqUIT580OZIPnl89ijyBFkHDAEFR4ARIAq+gCx8hgBDgCHAEOAQUEkC5NWlE8EhX16ZzZjRTarbYM0aC1SpEs896ClS2bzZjJMQkZbEVFGwmDLFDgsW+HNmqrIof4zfhe6TZsCsRHZpHlmMTWO8u3s9/vPje6nxcbEaAqEwRaCjk6KhpZkeHhioGREWLjA20kk3NzfQ6NKlNhwcch58X7r0IsHHNzLym1eoEJpCYclqdXg1WrfPFv6NXWuD4yNCzCZMaA9jY128ePEt7tSFD2qlazcUVG6Se3aIrOYviXFCfLzw4MhmLFjQJ9/u7tz79O3po4+2WloaGl261EGJEhnEz+On33z/veFtXr1NR02bshkm4vJWHh9x99XXTrcZOLCJ2KF9++aHmzefcnJXLVrUzlX2Kmun4hAg5PPRu3cr7oCW2v3zz3+c+XpWE3Q61P3ttz9haWmCdeucUK9eZaSlpePSpfuc34G6unoOE3Rv7wDs3euC2rUrcnUp24SktMgEffHi8ZwPSHR0HLZtI8+D7Rg4sIPMPEDI0JkODp2dA0ReC2dnG+7w+Vf/hfw6SE1V42Rlvnzhw99fE+HhPJBRMsmHqKkBWlpp0NVN43T36bY19U1eI6pS6NCYvAjGjAmRiynTviCiwcPjDsaNc0JMTCwXF5F2RAQSgZdXyTQ/79ChIef7kZqaBkfHNaCskHPn3Lj3QX6lIAJk+3ZTeHlpYfHinKTdrwRIZGQlkEwNyTH9mmFTVAJkwQJr9O8fhooVs/uQyMUCFmMQZEZO0lGyzJogApEkraRBRpEkFl0QoiyTAQPCONksVlQXAfo8ef9em8uap99ZrDAEGALyhwAjQORvTVhEDAGGAEOAISA+AipJgEQEBeDW7rVwde0nPmJitCAplLlzbbB4sa9CSWHRFNevN+dMZIcPlx8dddKZJnKG5K9kVea5nour2b6n0L5Kdh8DWY2f3zh0Q97v03t8e3E/ItjzMy81JVnL2tqQ16ZNNY0KFXLKVr196xt78sJHjVodevAtSpbJ1vX59UtikuMiNczMDePCYyGwq1JLUKOVfBt9i7MGhxc6psya1V3DxCSnp0VB/az763qgWYUGFhUaNi2oarG87v/xddztQ7u0XV37qZOsl7SLOARIbrHo6ZFEoDNHVtChb0pKKtzcDnAEBpEWWcuvdZOSkjFv3masXLmXq5aZYfLunSeGD3fBw4ce2dqXL28PoVCbI0nooLlq1ez7XhpY0c3pixcNMHOm6AQIGT/TrXpR2xC5ToeH5AdQqVICdzBKRIeOThrn4aSuno7ERHXOiJjIEcoyefRIh5MrcnKSnYyONPAVp086WCMvAzpkLVFC8uRPUpIaR0DRWpCMWWioBsiIncyqo6N53O9QkmokQ1/6PkAEVEBAPM6enYMPH46hQoXeGDJkEWxsBFxmo4+PFkcq0GGgtXUydxhoZJSMf/7ZjSVLVnHyV926NeMg2LnzDEaNWoQ1axw5Q/T8CJTcCBBPTy28fCnEvn3G6No1Mk9z7awEyPr1q3HvXi20aROFunVzHloXlQAh7xwiDgkLVjIQ+PRJG0RQrVyZuxm5tHA6d86A+wz57bdwaQ0BuvVPn0tEzvbrFw5tbXb4LTWw5bRj2tv0e6pPn3CVIujldDlYWAyBPBFgBAjbHAwBhgBDgCGgDAioJAGSnJSIgwuc4O7+0/BYWoupqFJYhMeSJVaoVy8WbdvKRwYLPSjTz8SJstMHdl16IaJii06GparXltYWkVi/oX7f8ezC8Wiv9+/1yPy6bFkr8PkaiI1N5KSyvL1Do27fea/Xb/YiNV2jDO+LrMXrzSukpiTDxNoWBmYWEotLHjq6usk1vGP7KkZ5mYLnF+PyVRdDLSo3MKnWvI08TCVHDCeX/RnXrWtNYf36ZWUSn6gEyL17rzB2bC9cvfoIZLquqanB+YpMmNAXzZrVzHZgm5aWhlu3nsHd/XCBdcPCorB27X7s33+RM1rONFn38QnkiJSTJ28gLCwSHTo0grPzCCQkJGLu3M0oU8ZWJlkglJVBn/szZohHNBDpTAQFHUbnV0hHnw7KO3eOQI0aP+WHRFn8PXtMuMN10li3slIcfypR5pZXnatX9bmD1mrV4rmb5uTL5eZmzmXMlCqVhPbtI1Gnzs/D/PR04PlzIZcRERSkidBQHndARz/p6WrQ1U3liAn6kwgn+hEKf/6Z9e+5eZC8evUJ/fs7g0g7GxtrrFq1DpaW1TnihMgzOgyOjVXnSC0iVD58CMfu3Y5ITo5Hjx6b0LChKeztExEc/A6zZk2Bg4Ml9u51hZWVaZ4w/UqAGBg449s3PipUyMhQzS8zKJMA1vkb2gAAIABJREFUqVy5HBo02I1Bg0zzlGIqKgFy/rwBPn7UxrRp4r13irI/5L0tXfwgIk9UST1JzWf/fmPY2iajRQvpym5RJtuRI0Z4+lTIkSD0nZMV5UeAPtu2bTPliN5hw+TnopXyI89myBAoHAKMACkcbqwVQ4AhwBBgCMgXAipJgNASHJg3GYsW9YeODl/qK3LsmBF3u0nRip+fJjZsMMeAAeGoVq34JQouX9bnbvMOHChds2Ay69y40RyNGsXg6cvDYXV6DjcmUkBRSqDnF3i/9wB5fCQnxCUlx4TFaWhppkVHJxpXaNAUZWrVU5SpSCzOq5uWhFqaC0yGDWsudp9nzr7w/uivVqLV4BFit5V2A68X98O+3r9kPH16V2kPJXL/BREkInekoBXp4Jy8lEgiSJxCnzuU2dG2bTR3w/7XEhioibVrLVCmTAJGjy68rBNJQ5FPyeTJQbC0VA0ShDI16PcwGex6evIREKDJZYRQtgyfnwY+n/5M526gCwRp0NZO//+fGf8WCDL+TT+lSyeKs6zZ6pKXx5w5m7BmzX6OsPD3DwEZom/YMBP6+jq59nvy5HX07j0TEyYMRqdOs6GpqcmRMx4eKbh2bRY+ffoXs2dvwm+/1Ua5cgncnH4tWQmQxo1nom/fiRg5MoQjbwoq16+/QuvWI2BiUhkrVqzFyJF5e0IVlQChWNzdzbm16dEjoqDQVOL1d++0ce6cocjZYZICZdMmMzRtGoOqVcUjWQs7Pkli0VxfvhSgQYNYNGkSA0PD1MJ2x9rJMQLk9UGZH+Rp07lz/oS/HE+DhcYQUCkEGAGiUsvNJssQYAgwBJQWAZUlQIKfnHqbEB5QqUcP1TsMFmc3001muj27ZYu3OM2kUvfMGUOkpQE9e0rvYOTrVz7owZ8OYOiA8MjRhwGBicaWjXv1l8qcWKeyQeDKxoXhjRuWMWraNH+t/F+jIXP0G/99C7Wt1sikYqMM6Rl5Klc3uoY3b1bOiIza5aWoOgFCWWqUQTB2rPhGziSlRFkadDBN8lZ0M58yD0iuiIyDR4wIRadORT8wunJFH/RDn3G2tpKXhpKXvShvcdy+/YzL/jA3N+b8blav3sf54uTlA5KVuMgqf5U5r1WrDmLmzLXo2nU46tefj+vXTdChQyTKlEnkMnwoG4XIn9evgQ0bluH5833o29cRR44Myhea27d1OXksypL59Okp9u/vhvLly+PMmaUgWbm8iiQIEJIPW7jQGiNGhHBZO6peHj+mzFchJkwQ//OkKNitXGmJwYNDuRv6siwkKffff7q4eVOPyz6mzztGhMhyBaQ71r17utixw5STJZSX7HLpzpj1zhBQDgQYAaIc68hmwRBgCDAEVB0BlSVAIoMDcWPvX9ECjXR+tWoltMhEmpXcESAShMiHTZuKlwQ5ccKIu6ErrRtjV67o4fhxY86MuHHjmB9gbN52M8DHL8a8UpNW6hXl1AeC7d28EXhybKuvrmaCzcCBjXPo5F+58gq3br1LCA6O1C5Z0jy+RAlTQVYj8VnzTidXaNhcs2oxyF+F+n5HwLfP4AuEMLMvCQOT7Cb3r6+cjQr3fKH/xx/tIAvvD1H3mKoTIHSz1cEhqUiHO3RIRNkGz54JOQ8JkqKhm9j0d0kVIlTOnjXEb7+FoXFjJjsjKVzz6icqKhaTJq3E3r3/YNu2ORg1qgeuXHmI336biUqVSnEkSNmyJbI1zzQ/J7ms/Er9+lVw6NBS6OmV4LJDSCKNsl0SEtRhbp6Md++AI0dc8f7936hTZxZat54CA4NUmJmlcD9EvFWsGM9Jfn38yEdMDA/NmkWjfPkEeHs/Rps2I1C9ejkcObJM6gQIzZMIxAMHjLFggb9E97y011ga/R89asRJof3xh2wJECKhyJOISLTiKOSh888/Brh1S5fzIWndWrpSXMUxR1Ubk9aTiPcJE4JQtmzhM+lUDTc2X4aAPCDACBB5WAUWA0OAIcAQYAgUFQGVJUAygfPyeInP9y6FlLDSNm3duirMzPSLiqlM2x8+fJk7kKhZs7xUxyUShCREGjWK5W5mFkehTBQNjfQCNfILE9vdu7qcbM3o0cGoXj3nrdNLl15GXL3xQWBgacvvOHpSYYZgbYoJgZtbFqZMntxJQ1OTlyMClyUXoso3badftnZ97rUTS6ande9eRz3TT2PbST/Ubi97eSm/T6/j3l45mWBloafrHxgTk6JlZNxhVPZ99+jQet+Stno2HTpULyZkcx9W1QmQkSPtsXixn0J4bNy5o4v9+004wpeMp6VFLsvVBi2mYDKzI8jEfPv2uVwWSFZJLCenwViyZDz4fC0uwvT0dLi5HYSTk5tIEe/YMQ8jR3bPte6vHiD9+09Eaio4koR+HjzQQdWqCTA1TeF8aIj4yCxZTdBlRYDQ2CTVRv4rU6cG5SrrJRIoCl6JpOpWrLDE7NkB3LrIssyebYNly3xlOWSuY5EHCvmRmJunYNSo4vnuWewgKEEAp08bcvJmEycGc79rWGEIMAQUCwFGgCjWerFoGQIMAYYAQyB3BFSeAMmE5fwa57hOHWsI69YtrTB7ZeHCbVh74jH0DPUxuGUFrHAdLdXYiQQh7V66LUpG5CQTJctCt8fIHLZvX8n5qfj6aoIezOi2YffuEahY8efBz69zS0lJxfI1VyPNy1YzqN2+iyynrrRjRUUAi8YDN86KN8WmHQFnd8DMquB2R12nYdmyAVBXV89RedwfOzBsiRu0+Nrcax/O/hVkaKBt3qlTTe7fM+ecTKnVrqtG2ToNCh5IgjXu7FgcVrdOKePGjcsjLS0d6zbdDBKYljav17Xnj1FubHGNatG8on6dOqUkODLrqigIXLumB5JwGTNGcQ7qSHKIJGeionggA3cimS0sUjjz47z0/xMT1bj6lD3ASsEI+PoGYciQ+Xjy5C327VuE7t1/ehF9+uTNvfb27VccP74S7dplfNZk+IPMx9Wrj7Bz5/xsbbKO6O5+GK6u2/H7713x118zoaMjyBHQrwTIvHmjCg76/zWKiwCh4f/4owQnldOs2c+MTJEDV/CKnz7xsWePKbp2jeA8MWRdJk4sgYUL/ThSTB4KEWIxMeqcbB8rioXAxYsGePhQB05OgSqf0aVYK8eiZQj8RIARIGw3MAQYAgwBhoAyIKBSBEhyUiI0tXI3Pb+/Z1lE82YVDKtWzS5BIc+LTASIi78V8PtsCEY1QPtyhjh1arXUQybplL17TTBkSChatZKdLMGtW3qcPEdRDIAJHCI9SFrm6VMdVKoUzx34tWgRA2Pjgh/0fXzDAlesOG/R09EZhuYWUsdaFQa4eAT452DGTMNDAE0toEn7jD+plCgD6BsB754De92AWk2AaSsAc2vR0Lm4fkF4Qly8QKijzS2wvp42f/jwFpo6Onxs23HLPySOb1WlaSvYlKuIT5f3fFFPjindt29DrvOz/7z++uF7aqlWg0eKNpiEar04s9OHlxRh169fIwgEWoiLS8Rs56PJPafN1dQzMeVGubpxQWSd2iUNKHONleJHgEjUefOsuc+nypUV07uA/EZoHiQ7Qxr89Bn/6+Hz/fu6nC+Uv78m7O0T0a5dlEoeUIu64yiTg0iKqVPX5Gp4Tq9TdgiRIJ07NwFlclhamiDT/DxT3qpkydw/8Iig6NhxEnR1hTh3zg21a+f0OVJUAoR+T5Nkzp9/BogKt9LU27DBnJMv69dPchc+xAFnxgxb7qIL+RDJSyHvCC2tdE6mlBXFQICID5JxoywmeSHTFAM5FiVDQL4QYASIfK0Hi4YhwBBgCDAECoeAShAgL29cRsiX16GxUVGaaTxtnWrN2/JK1aiTDbFdM8enr149RI0OGxWl/CBAxiwEXt4D37ETLp5egZYts89NGvMhWQIiQciolx5G+fx0aQyTrc/XrwU4edKQ0wUvTCFzYg8PAUd+NGoUg9q147JJfYja58LF56LKNWqrX75+Y1GbsHoiIvD1HbBsCjB7PVDq/+d46enA/avAmplA5TqA4zLAKIMDEKlEhQbD+60HjK0yDhAfn9wV36RxeUG7dhnSURcuvfG8fvO9fcPufdV1NFN8Xl8/Z1W3bmmNFi0qwy8g9t3a9f9WHDB3qUhjSbLSvxuXhBsIYTRxYgeuW6eZh5O6TpqlpWdswv37+ekdPmmxoXZjxrSR5LCsr0IicP68AQICNJVGpoU+a8mLhD7jKSOE/JeI9PD05KN//zDuVvr799o4csQIlpbJGDtWcbJeCrnEhWr24YMX+vWbjYiIaBw4sBiNG+eUrAsPj8LYsUtx7NhVrFw5GWPH9saUKauxZ885TJ7cn/u/TGmsX4MICYngyJN//72HNWsc4eg4MIfXkaISIDTXSZPsuMNTWZtxF2qxJdSIJMkuX9bH/PmF+64jiTAyyVxZZ/rmFzt9F5g714bzBKlZM04S02R9SBEBumzk6mqNadMCC/VdW4qhsa4ZAgwBMRFgBIiYgLHqDAGGAEOAISCXCCg9AXJ128pQteQYw3r1SvPq1CmL9+99485ffJkcG5eiXbVFB37lJi0QHRaKi38txooVg4t1kQIDNUEyU9bWSZzMVPPmMShZMm/d52wECEW+7A90UPfBxaMuMpsH+WaQbArdFK5UKW/5KEkEREagzs422LrVS+zuSOKFdKTbtInmHp6LUq5ce//16fuYUm1/H1uUbljbXBBISgTc5wJWJYCBE4G0VOD8AWDNn0DXwcCEhYBQt2jQvfln9ze1xAiHIUOa/eho6YpzEaZlaxuS34f329eI+/KfT2pSvN3AIa1fzp5zrHr/OYuLNmghWx9eOCV9ypTOara2JjkIEMpou7F1cdKwoc20rK2NCzkCayYpBGbNsuH0zW1t5efGdFHnRjJXb94IQDJZlH1HREjZsgkceZxZyKdh2TIrLhOEflj5iQDJJi5YsBVLl+6Cs/MIuLiMhYZGTi8iakGZHIMGzeUaL1r0B/78052TwTpxYiV69WqVJ6ypqWlwcdmGRYt2oE2beti71xVWVtkZYkUmQDZvNuOk2Jo0UQ0ZrOvX9fDypRBt20ahSpXiyyRzc7NAq1ZRuXqiFed7nC6ynDljiCVLit+fpDhxUISxly+35H5X0F5mhSHAEFBsBBgBotjrx6JnCDAEGAIMgQwEFJ4ASYyLQ1pqCgR6P83LU1NSEPD5A749vxMa4v3V0NW1X44Th6PHHgY88wi27DNzAUeAXN68DEuXDii2fUGHTJs2maFNmyjOkPbJk4yHvJEjQ1CvXu76z7Nn/wW3K5+RuOgQYG4LnNuDDp/P4eJ+Z5nOgx5I373TxrBh0pcl2L3bBMnJamJp7L94IcDWrWaYOTMwX0JJVNC8vIKx9e8n6O2UcVjFimQReHQzQ+pqxmrg3H5gzxpgjDMwzBHg55S3F3vw5LiIqIeHNqbUqF7C2N7eDHp62jh56klYunF540zDc1PNkIdntmypXbZGtY/vPoVXat5/mNjjSKLBhxunvgd/9TBt2aKK9t/772XLAKH+z66aFV+7VklBt27Sz/qSxHyUtY+3bykTwhguLn7KOsV850Xk/erVFpyJOnmHsMIQkBQC9D0oLQ3o2TNCUl3KdT/0XYW+AxYn+UEA7dljAgeHJLl8P5MfXOvW0VxWGivyiQDJXoWFaWDcuGD5DJBFxRBgCIiFACNAxIKLVWYIMAQYAgwBOUVAoQmQ6FD/mAub1qilQV0zPS1DgklbWys5JDBEp1Qp80R7e3N+1661QVr/WYunZxCuXn8fGJGsZ9FqyCgEeH7G24v7MGNGt2JZJrpdu2SJFfr1C0OdOj9v1pLh+Jo1Flz6eIUKObMrSDZjjstO7LzyDklNugIfX6C5YSJunpL9bXU6oMjFY1rieAYHa2L+fCtOcosO20qVSuR0hYXCNPB46UhIUEdSkhpnlk4ZIz4+Whz5MWRICPr0kcwBSmhoNJatvozikEWSOKBy2GGmMfrrR0BcDDDqT6D/eCAP+55CzSAuOgoeV06F+X75qm1saZYQ+N1fp2nf3/lWpcty/X3/8BZBXp6cL4iFQ/GajD86sSsoyPOjeVhEQkrPafM0MiWwKM4nB1aFVa1iY9yoUflC4cAaSQaBf//V5z5vBg0Kk0yHCtjL7dt6oIzAzZvFz9BTwOmykGWEwPHjRtzvdlUhQKZMscP69T4yQjfvYVSNeCp2wJUoAJKZpYzr1au/y+S5QImgY1NhCMgtAowAkdulYYExBBgCDAGGgBgIKDQB8vLMLh9tRNvVrVsaxsYZujiRkXEoUcI0T5mJVWsuhEXHp/PNHMrpVG/ZHjqGRsWeAUKHRqRtPHBgzsMz0mC/elWPMwHNzWcjLS0Nrq47uLmrqQHDhnWBg4OI7tBibBR5qEpZJidPGsHBIZEjPr5+5YNuHpNMS0KCGlJT1TgMNDXTIRCkwcAgFSTPEhCghS1bJHcoFxgYiY27H6e2HDCCp29qJg/QKFUM/t7AimnAs/8ApxVAl0EAT0Oppij2ZO4e2hoSn5hmUL9bX01GgIgNn9QbkCk4jwd06yYZklXqAUt4ACKaKYOR/AL++IPd+JUwvCrdHUlgURZsVtk1ZQXk+XMhzp41KLTPmSRxuXNHFx8/anNZyKwwBERFIDqaLnRZcs8z1aoVn4SbqPGyegwBhoBoCDACRDScWC2GAEOAIcAQkG8EFJoAubljeZCVmcB84MAmIqG8cNG5KH2bUvrN+w3NVv/ufvcAO3NNy54964nUjyQreXnx4epqiY0bffJM59+yxYwzolWVG5C/4hsezsPRo8Z48kTIZcI4OQWKvAQkmUVtGjbMXUZM5I5+qbh585Uon+BknVaDRvKMLJWTcCosNkVp9/4FsGo64PkBmOUGtO2dQexlLcn/t1jQ1CrKSMrR9tHeFeE1a9obNWiQkbnCSvEgcPGiASIjeZw5uKqVT5/4cHGx5g5KW7Zk8leqtv7Sni9lcFavHocGDST7O1zacRem/2PHjLiLLvJApHp4CECZbdOni/59qzBzZm2UCwGSTtPSSs/1QpdyzZTNhiGgWggwAkS11pvNliHAEGAIKCsCCk2AeFw46MNPDbHr379xgetz8tQT/9efY626jJ+Wra7/pzexD47v0Rk2rDnKlrUqsB9JV7h6VR+enloYPTrvW3Yk5zR5sh3c3L5DXz9V0iHIRX9Ecty9q4vPn/mIi1PnsjjI64M0hFNS1FCnTiy6dImEoaF481+wwFpquvwXLr78fu3mJ9uB85fJBYaKHgQZnm9bBvxzEJi9DmjY9if5QRlSlBly4RBwZi/guBxoVTyKdXIF8+1ti6JatKioX7NmSbmKS9WCefFCiCtX9DBjhuodFi5caM0ZJffsGa5qy87mKwMEbtzQw/37OnB2DpDBaMU7BPno9O4dIRGvsqLOxNdXE5s2mTOz8aICqULtHz7UwenThli2jBnUq9Cys6mqCAKMAFGRhWbTZAgwBBgCSo6AQhMg/h89Ys9t2aCzYsUgGBrq5LtUm7ddDw4Ig1m3STOy1fN68wre905j6tTOxbLU5P3RtWtEganie/eacJJO3bsrl8QK+Zw8eiTE9ev6qFUrDk2bxkBHJxXx8RkkCM3Z2jq50GszfLgDdu/+Vuj2BTV0WX4lrlyD5sJydRsWVJW9LgICn98ASQlApdoZlRPjgad3gGPbgTsXAaEu0LIb0G/szzoidKu0Vc6vcY4bPKiJsHRpC6WdoyJMjMjaqVPtsHGjtyKEK9EY582zRuvWUWjRIkai/bLOGAKZCLi7W3DfC5RdjmnWLBvu8PjXrMfi2Al0EWX6dFts2qR6n2nFgbeij0nSV4sWWeH330NQqVJOz0JFnx+LnyGg6ggwAkTVdwCbP0OAIcAQUA4EFJoAoSV4del48IdH94wbNCjH69Gjbp6rcvXaW59X39Lsmvcflq1OUkI8rm9dEjtkcFMd8g6RZXn8WAcnT4p2W4pu4xFZ4ubmk6sXiCzjlsRYZPx+9qwhXr0SQEcnDVOnBsLISLzsjoLioGySgweNMX++f0FVC/362X8/fPzsl1LuV1m1QnfIGnIIxMcCp3YDhzZlZH6UqQz0GgG06QUYM9uVH7vkwLzJ6fPn/6ZWEAHMtpX0ESAfkMREdZWTwaLb+STdQ9KENjaFJ6ulv0JsBEVFwNtbC8uWWWLuXH+l3mMzZthyfm+mpinFvlSUdTlypAN27ZLeBZJinyQLQGII7NtnAnX1dAwapHoykBIDkXXEEJBjBBgBIseLw0JjCDAEGAIMAZERUHgChGb65cndOI/r/6RamOvoTZjQIdfJnzv/wi8w1dq6ZpuOOV6/d/pQUvDH52rt2lbTbNKkosjgFbUipYonJIh+YEYPGHx+Gvr2VXypkfXrzblbjpMnBxUVxjzbE/khFKahRw/pZc2ER8T5r1p/06r39HlSm4eqdZyUCGxyAfa7A007An1GA7WbAnzBTySC/YEnt4EWXQBB/slfSgtfUmx49ImVLnqrVw9R2jkq0sS+fuVj3z5juTAwljVuJFN0/LgR5wHy22+K//tJ1vix8QpGYOdOUy4jVJn316RJJeDkFAAHh/8bXRUMi9RqkKfR/PnWWL/eR2pjsI6VAwGSgNy/3xirV39XjgmxWTAEGAI5EGAECNsUDAGGAEOAIaAMCCgFAZK5EHd2rwpMTYy1cHLqmmNtgoOj4LLoVFrLQSPUHarUyPH6/TNHEe71IUJLIz0tODBMz8BAmF66tIVW48blYW8vnSvnc+da4/ffQ1GmTKJIe4myJpydbTBzpnw8IIsUdC6VyDR31y5TqeoE+/lpgqRZVqzwlfptym1HPaNLVKurZ2ZnX1hIWLssCESGAXNHADUaAr87ATyNnPDcuwz8tQBYthewV1H/70CPO18/3r9Rqrjk+9imzY7A8+dCeHlpSZVwlXfM164lqaI0zg/E3Lz4b7HLO14sPtER8PHRwubNZli6VHn9BVxdrbgb9KVLi/adUHT0xK/59q02l6U7a5bye6+Ijw5rkYlAaqoaXFysuN97JGPLCkOAIaCcCDACRDnXlc2KIcAQYAioGgJKRYDQ4v2zZnZy9+51NatXz3kY/fDh57gn72JiebqmZnXad4WaunqO9Y4ICoCOgRFSkpNgbZj6YtXUWTWGDWuBBg0ke8r6zz8GIMNAV1c/sfbc9et6ePRIR6EfSq9c0Ye/vyaGDg0Va+6iVn73Thtr1ligX79wtG0bJWqzQte7cOmN5+svCSUb9ugLHQPDQvfDGmYgQPJXRG40bAM0ySWhKywIWDI5o57rdsDUUjWRe3J003dLY3Xb7t3zlv5TTWRkO+vERDXQwT8R1F26RHI+Rqpctm83hYZGOoYPl87nuypjq+pzJ0+KKVOCYGdX/BkS0liLLVvMUKNGHBo0iJVG92L1eeKEEVe/d2+W0SUWcCpWmWR8g4M1MXZssIrNnE2XIaBaCDACRLXWm82WIcAQYAgoKwJKR4Bc374s2MpUYDZ4cNNc18zPLxznzj0Le/85xLj9iPEwK+GQ79oGv3/ic+XgPrs1a4YWeg/cu6cLykgIDtYAGQX6+GjC0jIFHTtGFurG1IYN5hAI0jBqVEihYyruhufOGaBr10iJhkHEED2MJSWpo0uXCLRqFS3R/vPrbO3G20HJEJq3+X2szMZUxYHiYgD3ucDlE4CzO9CmpyqikDHnqxsXRnbqWN2gatUSqguCHMx840YzlC2biHbtpE+2ysF0CwyBZB2dna0xbFgoqlePL7A+q8AQEBWBbdtMUaFCApo1U06SkUgHTc10dOsmPdlOUbH+808bjBsXgpIliz8bRdSYWT3ZIkCyj8uXW2LtWh/o6qbJdnA2GkOAISBTBBgBIlO42WAMAYYAQ4AhICUElI4AeXZuf6ClTpxF166184XMef7p+FJ1Gglqts7pCZK1YbCXJz5e3Y/JkzuJvQQ3b+rhwgUDGBqmoFq1eJQsmQQrq2RER6vD3r7wNxhJZoVIFeqvQQPlPAgQF2ySjggN1UCbNlFo0iRG4obqBcWTkJAUNXvucWHNdl01KjduUVB19nohEAgPAdxmA8/vAo7LgZZdwfnIqGLhqaVGHXadoT97dk8YGAhVEQK5mfPKlZacLCErPxEgTEqUSFI5Q3i2B6SLAH2fiolRVwoftNyQunNHFx8/amPkyOK93HLrlh6ePBHCySlQugvKeldoBNzcLFCtWhxat5bdZSOFBowFzxBQYAQYAaLAi8dCZwgwBBgCDIEfCCglAWIuiLHITxbm5UuvuKOnPTRaDhmtZWRhle92uLFtSYiBro1p7dr1QdJKsbHqsLNLhoNDIipWTMiz7eHDRnj9Wsg9yJYqJfkbdB8+aINuHpPEk6QzKRTt/XHqlCEePNDBqFGhKFs27zWR9rxOn34U9eChp4amnhHfxLoEr2mfQdIeUmX69/4CrJwG+HtnZH7UaqK65Act+vcHZz9+ffWinKNj52LfA15ewXj50gsfPgZGJ1H6FQBvr2CdPn0aoE2basUen7QDWLrUEs7OjADJinNAgCYIF3d3ZqAs7f2nSv0TAUIeYiSDpYyFvtdRFuvs2cX3eRIVxeP80yZMCEa5csX3fUoZ11eZ5kQk2d27Oux3nzItKpsLQyAfBBgBwrYHQ4AhwBBgCCgDAkpHgET7fQ08v22DSc0a9hopKWmoU6cUKle2y7ZWx08+DvAM0rBsNWRUgWt4yX1+zHefIbplygg4woNkq9zdzUEGkVWrxmPkyFBoa+dM/SZTwL59I1CxovQkQEhSiyQT6KGZ5FeIDCHtdVUq9+7pwMNDwGlmU5aNPJQrV14m3H/klaCmbWzYbuR4aGhqykNYChlDejrw6iGwwhEwNgemrwIcyinkVCQa9IM9S+MbNy4vqFEjfwk/iQ76/87evfPF06dfERmdGPL5k7++llAHusbmWpUaNYd12fLQ0hbNVreQAAAgAElEQVRwNa/+NR9//tldGiHIVZ87d5qiceMYTpqHlZ8IjBxpj8GDw9CyJbsdzPaFZBA4ftwIRK5NnKicBEh4OA+urtZwcys+4nDdOnMuQ7lnz+KX4ZLMrmG9SAOBuXOtOZlZWUrNSmMerE+GAENANAQYASIaTqwWQ4AhwBBgCMg3AkpHgBDcXh4vERUaDK30mO8PLl217tChhnqnTjV/rMS/lzy+P3gVatu0z2AYmpnnu0JEgPTuVVe3fHnrHPW8vbWwY4cpeLx09OgR8UPvnAgJMjkfMSIEhoapUt8BRITs32/CjTNlSiBy8XaXegzFNQDhTIcGdNAmb2XJyothxg6Vjet1VmGjiiIsSlgwcP4AsGdNBukxaBIQEwlE5OKtbFsqQxJLnVeEARWkqffz236f7l21njlT+uRCeno6Hjz4hNDQaHz8FBjl7R2ibWRmnpTG09ItU7MebMpXhIFpzs/QmM8P3t45d7bS3Lm9FQTVwodJZDeR4b16sQPDrChSVt6VK/qYN8+/8OCylgyBLAhcvqzPSV0OGCB/v+8ltVBjx9rD3d0bfL7sL7PMmWMNB4ckjB5dvBJcksKS9SM9BFavtsD06UwiTXoIs54ZAvKFACNA5Gs9WDQMAYYAQ4AhUDgElJIAyQpFanIy/lk3P6ZWTXvdTFmslJRU7NpzO9QvTM2k6wSnfJHLjwDJbEi6zSSPRdrN9HBubp7M3Xrt0EG2prgXL+rjwQNduLj4FW43KGCro0eNYGCQivbtZYu1iFBFTp66T7+X0zw1PeMMgoqV/BFISwM8HgMndgI3zgJkei5KqVIXWLobsM6SEJGclAhNLb4ozRWqzssLhwIMeeGWvXrVL1Lcr197Izo6HqGhMYiJSUBiYjLU/m+q8s0rJC45OTVdg89PSVPT0jKxKy2wLVcRZnb20DE0ynfcxOiw6P2uc3SHDGmm1rCh8qfr0KGsv78mZ/rNSnYE6JCsZk2mEc/2hWQQOHLECPr6aVwmrrIWulk/dmwI7OwK7xMnLjbJyWrYvt2UM2Bn5Ie46Kle/WnTbDnpXZbdp3prz2asuggwAkR1157NnCHAEGAIKBMCSk+A0GKlpqTgsMu01EmTOvJKlsy4rXznzvv4u6+iBW1/H5fvep5e8Wd8zRr2AktLQ+6Q0MzMAFWr2kFDI+dVc09PPvT1U7kfepAsjjJrlg1atyY5LOWXHYmKUse6dRZo2jQaLVuKeFIu40XZuOOeH9+0tHXNtp1kPLJiDpeUCLjPBS4cBjoPAHr8DpSsALGzmq5sXxPp9eGzQb/Zi6BnYqqYYOQR9ZPTe4PsTZLNO3SoUah5Xbv2Gg+ffIvQFBqkpqeBZ2hX1lCobwAtbW2kJCdzfQZ++4KKDZtBx8AAQn1Dkcf5+uJh/LV9uwUDBjRG8+aVRG6nyBVfvBCCiNilS30VeRpSiZ1+J5KkTp8+4SCvpjVrvktlHNapaiCwdasZqleP4yQvlbWQxGqTJjGoVStOJlOkCzz03jQySmXZWjJBXPEH+esvc6WVoVP81WEzYAhIBwFGgEgHV9YrQ4AhwBBgCMgWAZUgQAjSUytmx1SqYKk7cGATDuHLVzx8XnxJsms9ZHS+iH97fM3/y8tXAg2+Zlp8bKwGTx3JvNQ43UoVbfmdO9eS7WqJMBrp0X/+zOdS001MUkRooZhVzp83wP37OiDDTlPTVCxYIJ9ZL2/e+XvvO/SkRJ8/Fyom0MUQdbA/INQFdPQKN3iI1+eAf3e4m9jZmqR+/OjPL1e3oVr1Vu1haG5ZuA7lrJXHtfMRmjFfDDM/y0QN78mTL/E3/vsSExUH4wr1m/IqNMj4LJRUeXfrXNCzq1dMx45tq56bZKCkxpHHfubMscHo0cGcfAwr2RG4dEkfz54JIRCkYepU5fRuYGsuGwSWL7fk5EaV2W9nzx5TaGikSVXWMylJDQ8f6uDGDT1Q0l/fvuEoX555GMlmFyvuKIMGleQueJHkLPlescIQYAioDgKMAFGdtWYzZQgwBBgCyoyAyhAgZ1bNiapUwUK/f//G3HquWXclCLqW5i0G/C72+nq9eYW3V47G9O5VT7diRRux20u7AclEvHkjQNeuEahbVza3CKUxp4QEdTx9mnFwRjJXJNMQGcnDrVt6CAvjcbJXlSvHY9YsW6xa9V1uCZ+5LmfjyjdqLazUqJk0YFLJPhPjgef3gFvnAZ+vQOU6QIe+GV4hnvcv+AS8f243aVIHfP8eiiOnXgWVadzZ3LZ8RaXAKjzADyfXLEqfNauHWokSBWe3eHsH49SZ58H+IYnGVZq25lVs2FTiOPg+PPfhzcOHZYYNa8Gzts5fIkvig8tBhy4u1hAIUjFzJtNEz2s5Tp405CQaa9SIw8CByuvhIAfbUWlDoAxXR8cgWFhkZKopY3n0SAdhYRro0EHyMl+nTxvi61c+3rzRRo0a8WjaNIZ7P7LCEMgPgfR04OxZQ7x+LYCDQ6JUyTm2EgwBhoB8IsAIEPlcFxYVQ4AhwBBgCIiHgMoQIC+OrAnt1LG6iZVVxuHc5m23/GNhYNVy0EjxEAMQ9O0rPC7sSZ06tQtPU1M+XZdv3dKFlVUKypVTvFt9ISEaOHPGEP/9p4vSpRM5yQtfXy1oaKRDWzuN0wAncuf/dgW4cMEAjx8LMXt2ALS0ikd6LL9NdOHiy6AHzwIMS1SurlW1WRto8JXPl0LsN1EhG9CD+JPbwIb5wNun2TuhrBFnd8AoZaOvgTDZZtCgpggKisTOvQ/D9KxKGzfs0beQo8pfsxDvzzFvLh2LjwiP1LW0NErQ1tZK1dTkpWtpaaRFRMRqUsQJick88viISVATlqpRT7N2+y5SmciXZ/fjX/57QkCG5wKBllTGkPdON24040KcMCFY3kMt1vjIK+vlSyHu3tXh9OOZcXyxLofCDT5xYgmsXu0DbW35+z0vKTB9fTWxdq2FVOTiSOqKstQog4YulrDCEBAFgRMnDDlSrnv3CJibK29muShYsDrKi8D371r49k0L3t5anK9bSooaJ2etp5cKY+NUWFomw9Y2Cfb2qpnpywgQ5d37bGYMAYYAQ0CVEFAZAuTyXwsj2rauZFinTmlufdPS0rF+w9VgvRJVzWq26yzWmn+9d8H7u8fjEo6O0jlQFCsYOa5MD/JeXnx8+sTnHrbj49VBB9h8fjpCQ3mws0vG9++asLXNuM1JXza/fs348tmuXRTatIkW+SHdzc2C082uW1c+tcE9PLxx9fq74HgYGFVp0VbDurTym0NLY2vevgAsHAvYlgKGTgUatwMEOkB8LLBvPXDlBNCl446IFk2TDbt1q42V62+G6ZjZGjfq0Q/qPPkkK4uC05u7N5GSlIS01FTQm0tokN2vQ9/UDFalyhZliALbhry//8Xj5qXSTk5dC6yrrBWOHDFGbKw6RowIUdYpSnReb99qY/16CwwaFIpmzZiUikTBVdLOSO5yzhxrbNjgo6Qz/Dkt8s2pWjUerVvn9HI7efI6eveeyVXetm0ORo3qAbXM2yBKjwyboKwR2LfPBCkpwPDhobIemo3HEJAJAuSD9P69NqecYGycgubNY9C8eTQ+fNAGyQVGR/NAF/OIFKHnU1IgKFcukVMgqF49XqkzErMuACNAZLId2SAMAYYAQ4AhIGUEVIYA8X75IPTG4f3GPXvWVWvSpCIoc+PTp4CYE6efJ/r5hhg4VKuRVqN1Jy0D0wyT9PxK4IeXwQEvrhiWKWOp2ayZcsjqFDRnUV8n0uPxYx1O850OLMqWTeDkq+j2TEZ2RjpSU9Xw5QsfNjbZCRB19XRYWyejSpV4jiQRp2zaZMZ9IW3TJkqcZjKvu+fv/wKCE3QtWw0WP/NI5sHK2YBREcCi8UByEuC8HjD/RX0uNhpY6QSox96OnjXzu96Nmx/Cras1MqrWsr2czUS5wnl3/aRvhNc7m4kTOyjXxMSYzeXL+twDMpN2Eh008gYJCNDEsGHsYE101MSrmZiYhJkz3eHufhgVK5bE4cNLUa2adAlR8SIUvbanJx979xpjwQJ/0RspaE26hezqao2RI0OyeS1kXc+WLetg3z5X2NgU/J1VQWFgYRczAjdv6uHePR38/nso992cFYaAsiDw/LkQHh4CvHghgKlpCtq2jUKdOqLJAcbFqXOECUnCUR/EP5cpk8BlhlhZJcPIKBVCYRp34Y8IFEPDjH8remEEiKKvIIufIcAQYAgwBAgBlSFAaLJv71yL933zOE49PUnN3FRHt1Gj8lrlylkhJiYBh48+CvTxixYaWNnrlavbCFal8z8kCPzyLvbi9r+EU6d2Vitd2oLtJgBEQtCXQcrEaNQoRmaGwHRYMHRoSfTtG4aJE+VfgsZxxhF0HjcVRpbWCr9vHp74O9znq6dOjTZdtMrUrCPV+Xh9AmYPBX4bBfTKgz/asRzwfv0s1tZiq06ZWvXAiCapLgnX+e0dy4JL2BqY9e5dX/qDyekIpNv/5IkQ48fL/+fPrxAmJSVj1qwNuH79CY4cWYby5e1zRfnAgYsYPHged4jer1+7Iq9EcLAGZs+2wbp1PtDVVfzDgSIDIoUOPD39MGCAMx4+9MC8eaOwYMEY8HjqUhhJ+l3S+4s8ZCZODMpzsMz59u3bFo6OAxU6M4Ju3tPh3B9/BKNMmURuzlnXc//+RRg0qKP0gWcjqBwClKF3/rwh57vXs2c4KlVSPCldlVs0NuECESAy4t49Xdy9q8tlc5CUMnlJFrXQxT/yVvLx0UJgoCYiIng/FA+ILCEiREcnDXx+GkeO0L9JArRixQSFIkYYAVLUncLaMwQYAgwBhoA8IKBSBEgm4DFhwfD2eBnv9+q2YPDgprCxMeZeSklJxf6D94N9A+K0zEpXNqjdoVu+a/Tq9HZvXmp0iaFDm8vDWqpsDKS/T18u6UsleYXMnSvfN0RnzzsVX65BM0G1FkU/RCzORb/419JITSQYVKpUwvf67Y82gxeulGo4/t7AnOFAnzFAx345hyIZrA3zAGNzoP94QFdfquHIZefRYT9v0+sZm0g9xus73UKjQwJMBg9ugnLlFJ/QKyxg//5rAJJRWLLEt7BdFFu7yMgYjBq1CMePX0Neh6qZJImb20EsXToBs2cPl0i8x48bISFBjZnqSgTNnJ1kyiVVr14uX3JLSsNLtFvKGCIfggEDwvLsd+fOM9xe7tmzJXbunAcjI8X+JXD0qBHnhTZzZiCnPZ+5nsoyP4luENZZkRGg99e5cwZ48UKI3r3DuctMrDAEFB2Bjx+1uUwmIj9q1IjjsupIukqWhTKEExLUER7Ow9u3Avj5aUJfPxWhoRqoXTsW9evHyv1FEEaAyHLHsLEYAgwBhgBDQFoIqCQBkgnm/eN7wv0+vtGuUd1e0Ldvwx8Yx8cnR7pteaBVoXErgX3lavliv2fWhPQ5c3qpWVpm196X1oKxfrMjcPGiAffAtmmTN/cC/Z1urk2dGsjdrpHH8vVrEPYdfZVYtn4Tfvl6jeUxxAJjCvf1jH12epf22LHteD6+UZ93/32nzMD5ywtsV5QKSYnAJheApK6mLc/w/iDSi4iRC4eAM3sz/k6l71hgymKALyjKiIrV9uaedSFB3/2E8XEJWiUq19BoOWiEVCfw7soR76Cv76379GmgYWdnKtWx5L1zkkM4c8YQf/4ZIO+h5ojv82cf9O/vjKdP32Hy5P5YuXIy+PzsZvZ+fsEYNGgubt58ynkOrF8/HUKhdpHnSr4p06fbws3tO7S1WRZIkQHN0kFWuaR165y4tVVkr4gDB4xhZpbC+YPlVsLDozBy5CKcOnUDenpCnDq1Gq1b15MkpMXS140bejh50hATJgRz5uWsMASkgcDVq/o4fdoQzZpFo2/fcGkMwfpkCMgMAfpuQYQHER+UydSoUSynTEByVPJUiGx89Cgju5Hee+R9SWS3PBZGgMjjqrCYGAIMAYYAQ0BcBFSaACGwgrw8cWv/pjgLMz2ho+NPM/TVbleCTMrWMq/WMv9b+o8OrPUvW8rYqk2bquJiz+oXEQG6QbNokRWWLvXl0oozC0llnDplxJmI9u+f923RIg6frfn376Hw8g71f/Dgo3HZMpZ82g9CIT/PIR49+hJ38fpXWJarLKzTXvHMo//dsDDc2kLXaPjwljh55pn35wC1Eq0Hj5IkpLn2RQTH2lmAFh9o0Bq4fga4czGjatOOQJ/RQJnKQEgAUKZKRj1VKNd2uUfzksL1nJy64OVLr9i7z4Kjfb389PUM9ZNTklM1anToqSNJM/RQ78+x94/u5I0Y0VLbzk76mSbyvobkAXLtmj5WrPgu76HmiO/27Wdo3nwM9/+NGlXDwYNLYG9vla3elSsP0a7dBO7/WrSojQMHFsPa2kwic3VxseK8U8qWzZD5YYUhkBsC7u7m3I30WrVy12m/du0RevacjujojNfzIvNkge7ff5/HlD83wtbeFlVKmmHOnBGoWrVMoYcmX7VTpwwxdGgoI0EKjSJrmBsCJN1De4u8+Si7ys5OPg9f2eopPwKJiWqcjBTJY0ZG8riMibQ0cP6RGhrp4PEA8oqkkp6uhpQUcORGYqI6SGoqOlodEREaCA3loXTpRK4dER9kVi7vJSZGHdev64MyHRs2jEHPnhGcsoE8FUaAyNNqsFgYAgwBhgBDoLAIqDwBkgncnb/XBQp4CRZjx7bl/mu+69mYam2765asVitfbJ+c3Okf6uNp5ezcs7BrwNoVEgG6rUZfGgcPzklykA7r+fMG8PTUQu/eEahZUzRzu0KGghVrLobo2lQwtStfGR//+zckOiTAuHXrqurNmlXMs8v7Dz6F7d1727jFgOEoU6tuYYeWarugL+/x7t51RISEQEugg/rd+yM2PCjuvyN7BN2711UjPfkz/3gk1OrQQ5s8N2RRosKBpZOBq6cAqxJA96FApwEZfyczwl9LRCjw/C7g/RmwLQW07Aqo82QRqWzGiA4NwX9716b269eIV7ZsxsH1gwefEBgYCSInnj3/FhoUJzRpP2K8xAJ6+++Bb9GBXg7jxzODeQKVNKXfvNHGmDEhEsNYVh1t3XoS48Yt/THc5csb0bbtTz+X9PR0LFmyC/PmbebqWFmZ4tw5N9SunfdnmzixL1tmiW7dIhXikEKcebG6kkVgxQpLtGoVjbp1Y3N0nFWiLfNFMn0/dmwFKlcuJdlACuiNpFStS3RDcJVmQJ+JMP74AGZ3T8B1ak+QN0lhy7ZtZvD21sK0aYEwNk4pbDesHUPgBwL//GPAZRcRAd26dTRDhiEgcwRIdu3pUyH3Q1JVDg6JsLBIgYFBKpcVyuOlIylJnSM70tLUOEKECn3Xp9c0NdPB56dzdYkwIFkpyvKg9vJGIIgCLpE+REg+fKiDIUNCUbu2dJ9dRYkpsw4jQMRBi9VlCDAEGAIMAXlFgBEgWVbmwUF3v/TEaOtRo9v4zVlwxnrgvJ+HQnktYKjPl5gHR3fozp//m7yusdLGtWCBNZeqn9/tnpcvBdixw5Q7OKEbNdIqriuvxjbtN0JH3zTjVvSL8wcCvN68tJwzpxf4fM08h3XfcDk4IlHbrPMfjtIKrdD9Bnx+h8//nUG5UmYoX94K+w48gH2d5nCoUgOPTu6N0OBrco8iPKGxcZPeAws9jrgNXz4AJvUAHJcBnfrnLnMVFgy8uJ+RJZIQCyyZDNw6D1SpCyzdDVg7iDuq/Na/vn11iIk+TEeMaJlrkO/e+cZcuO2Xqm1gZiDU00e1FoU/hMsc4Pb2xWGNGpYxrl+/rPwCI8PIVq2yRFycGhYskG//oV8hye3gmPw9Fi3644dZdlZpoZ8PwpIxQqf+hgxJxPPnI/DmzQe0b9+Qyy4xMTEo8urFxyfC0XENiOCh8t9/O9G4cfUf/b5754nhw104g3CSTNqyxRkDBrSXmEwUEUfv33/Djh2n8c8//+HDBy8us4YyaIYP74amTWtAXV3yhuShoZE4dOgSjh+/ilu3nnFzIymoqVMHcuSVk5MbXr/+zEmd9enTRmLzLfKCFdDBnDk2sLBIxuTJOU3Qs5qD16xZHgEBofD3D8GaNY5SNUMnrE+cuIZTp27i7t0XP7JPckylfluYp0TCbVo3DBzYodBQDRmyH/v3r+PaS8MEXVn3TqEBV9KGAQGaOHjQmDtEHjYslBFqSrrO8j4t8jeii2yUrUG+HJS1n9slJnmfhzTie/VKgEOHjFGmTCI6d46EpWWyNIYRq09GgIgFF6vMEGAIMAQYAnKKACNAflmYewfW+394/dm8YqPmvAbdRCM1Di2Ykjpv3m88AwOhnC6zcoY1ebIdZswIgp1d/tIplNpP8hmUQk2ECR2iSLLExydhxp+HMHyZe7Zur29ZEmJipG3avXsdmJjo5jpkcnIqlq6/iy5ySIA8OOCGsg4GaNcu49Bw+qxj6DJhBmRhrp3f+pAM1rFtwMg/AR29nzVTUwCPJ8DJXcCNs4BQF3A7BlSs+bNOXCygqQloZrc4kOR2kHlft7ctimrUqKx+fmTEp0/+8PDwibr/2Ee7ZPU6WvW69BI7zvS0NCTGx+HhyT1h8aH+xk5OXaGtnTe5J/YACtxg505TTpqGHuIVqWQ1QM+Mu02beti715U7LKdC3iBduzpyB8qZZcGCMViwYHSRD8/37TPBu3ffcOHCWLx8+VFmBEhgYBjGjl2CM2ducQTBpk2zuINpSRESlAVAMkhEwGRKMv26L5ydR8DZeTh0dCRnVPTs2XtMnrwKd+++zLENaZ4CgTaCgsJQv34V7N69AJQloQhl+XJLfP+uhX79wtC0ac73WKb5Oc2RJNwI++PHr6FDh0bYt88VpqaS9WgjcuvSpfuYOnUNR2wVWHqNBdr2hca0LtiwdirGjetdYJPcKixatAPz52/hXlq9ejmcnNoUqp/cGinr3pEYQErSEUnE/v23CTp1ikLHjpFKMis2jf+xdx1QTSZd9EJCEnrvSFEUO2AXe2Ptvbe16+rae1dE7Lr23l3b2nsvqNh7B6VKL4EQCJ3/zJcfBAETQgIEZs7Zc1Yy8+bNnQ+SzJ13rzIhQKobHj/WREICC7178+HgQL2N8tu/tDQVRsmA+PPY2SWjSpUkCAQs2Nj8XqbOyChNIVKJlABRpt8ymitFgCJAEaAIFIQAJUDyQSbM7xtEwnjY1cpxcvqbZ+j2Njd+3TrW+m3aUB+Q4vpVI5rYRHd//nzpb1yTUv9XrzQYyayimomGhMTg5Us/wZevISopKRkZscIM3f7z3XMtPylBCK8jG6NUMtO0zUx1uba2xjA21oGDg0V2v+DgGLgvP4tRa7YVF3RSzxPz7RVeXDmDuXPF8m6Tpx1FjylzoG0oH+1/qROR0JFUe9w6IyY+vn2UThZLXnMXd5wIf1/4f3yDhNg4aBkYQFNbKyno5V3eoEFNYWMjeV88H/v6PH0vqNx60EipU09NTsab66difnz5qBYfG8+rX79ipqurI8fEpOi39KVOopR3PHDAEHZ2KWjRQrlkRHIaoGdBTA6Rr17dnF0t8atEFuk3ZEhHbN06hyEPZG1Xruji3j1tDBnihSFD5hQbAZKQIMKsWZuwbdt/TOorV07E9OmDwWbLTxfvzp3nGDx4YTZp5OBgw1R/BASE5jowJ1UY06YNzq62kQZLcns7NFQNnz7xch2EfPwYhp07p+L169fZYRo1qgUtLXX4+AQxc2c1eRFY0uQrrz4LF1pg2bKQPOFyVihlkXfHj9/AtGnrFWaGTipr/vxzcTam5PfAycmBIZeyCREbB8DcRpxvjQbAyPnA1X9hcGAJDu+YiY4dmxQampwESJcuW7F7d1O5XOjw9w9hntecxFlZenYKDXQZHXDxoi7jMzB6dCSqV6eHzmV0m0vtsgICOIzHxceP6qhcOQl//x1ZanMtTYkR2S9ilk78er5+5f22GoT0I5f8+HwWBgzgo169vJKRsq6NEiCyIkfHUQQoAhQBikBpQoASIHLYDd8H5/xig7ztRo9uI4doNIQkBMgHO2J+Tkr3HR0LZ25Hbh2R0v8RI6KL5AuyfuONSBUtC2OzSlWgxuNBS88AxhX+f9jxywL8P7zBl4fXBSmJiVDNTGXXrGGl0b17febQKyIiDqvWXUvtM3uZmhq39Dl27589HosW9cGZS5+RpKoDUhWlxuVJ2qJieZ1UfJw9AGxbChBfEGcX4M9pQP0W+ctiFUtSRZxEyI/BD+8vSIzjo45rp1zRvj7zwue7FxKMjbQ0CZmWlJwWHS9I5NWsWUFTWimq02dehAXweWYt+v8pMdOUJBGenjuW4Pv2NdfFpTK7f//CH9hJnKSMdLh2TQdRUex8/YhK8xJzGqAT+SdySO7l9Y6RwCLGzUKhCBMmrMThw1fQuXMzcDhqOHPmTpGN0KOj2cg60I6K+o5+/eYWCwFCKh/WrTuCOXM2M9uiiCoMgSABY8Ysx4kTN5gD+A0bpmPw4A7gcjlITk7BkSNXsytDpPWpIO95jx9rgUiGpKSoMEbF8fEsmJuLqxkzMtJx4sQe3L69gvl3pUr1cPz4JManRUWFmMWmY8eO05g4cTXz+sGDSzF0aO6/L6X5OSWHOkTOkrzn/9pymp8vXDgKhNwhVUvdu09nCCh5m6ETwmXsWA/8998tJpU5c4Zh1qyh0NfXQUQEqTD9v8RgFUdgznagduPcKf+3FQ539sLz0iqYmBgUCvacBMisWWvB4w3EvHmhjAa+rC09PQOrVx/EvHlbmRBEJu6ff6aXmWdHVlzK2rh9+4wYc+m//opkfBJoowgUFwJZxMfnz+po106A9u3joAD1x+JajlLMQ77r3r6tw+S6YIH0FwV/tzhKgCjF1tMkKQIUAYoARUACApQAkcMjQmRhzq2ejyVL+kJDowxp68gBG3mHIEZ5Z87ow8VFyOiiytI+fFDH1q3GmDs3DNbWvy8lLij+5KmH0/vN92Bx1Qt3A++MhLEAACAASURBVDpREAe/+/8F8FSTbPr2FR+MHD72NEjErVCh7h9dZFmOQsd43zqKV4/fomKdxmjQqbtC5yps8M+vgal9gLrNgBEzAbuqUOovVQlxfNzYvjJRXV0tI0GUoaKub6JpXb02QzglxEUn832eo3o1K2779k4y31Y/cfJpeAzMTRt0Elf1/K4Fep3zjvL3rkLmI2bqtBWMALmVv3SpORYtCs0+lFYGvHJWd5w+vRovXnzGihX70bt3G+zZs5DxUsgiJ8i/yQ13clBaVCN0UvlBTOMnTIhkbswXFwFCCB5i+E5kqcaP78P4YMhTgorseU7JsGHDumDLllm55iAkCKlA2bTpOPOISPJyINWOJ0/qQ0Mjg6kwIn5Wv7aoqFgMGbII1655wcjIGAMGbAOH0wxTpkTAykr8Hvfvv1eZW/7SzFnant158ywZuZ5f5a/I4f3SpbtAiAFCNp09u5bxO8lZFSItySTtmkmVRIcOE5lnqGvX5ti9e0EuIoP8ztSrPxTBP8KBeq0At8OAiWWu8NyN0zBEOwS7t86UdlqmX04ChDw3LNYgxMWxMHas7Depcz475Pf6+HEPNG9eJ1deyvzsFArgMtiZPB/EB48YQ48c+VPGsAwulS6plCFASGtPT20EBnLQqlU8Q34Q03Laig+BHTuMkZyswlTbENP4ojRKgBQFPTqWIkARoAhQBEoLApQAkdNOXNm0LNZYX03T2dlWjdy4jItLBIfDhr9/BIhUTPXqVlJJ1MgpnTIZhtwCJSX8AwfGMKZ5RWlXr+owRErDhgkYNarwXwqnzjiO7lPmQku/cDc4Sc6pEV++3Dl2pOq8eT8PoecuOiuq36mPuk3Nnya9RVlfYceS6oLo4ECQipaKtXMffhQ2VnH1J2boKyYDKw8DtlV+ziqIBfy+AGmpgJEZYGUHsNjFlZXs83gd3RKaFBttPnNmZybI48fe8POLQLwwJYajpqJVv749p2bNCrJPQG5+H3oYGZWsY9xy4HCJcUI/eAX7Pr1tWq2aFdvOzgT29mYSx5TnDg8eaOHiRT2MGxeJihWL9vepOHDMaYBeubI1Tp1ahchIPnr0mAEtLfK3dgNTEdKr1yw4OlbBiRMr8ObNV/TvP49JjxyU9uvnKlOqu3YZMYanjRsnFBsBsmDBSKaShaypYkVLnDy5krnlLu9GKj+yMCLG6mPH5vXbOXToMiOhRJqb2ziQyoX8Gqn4IDe3mzWLx/DheasfssYQs/W+fecw5uZZ5NWLF+Y4ftyAqXQcPz5SqQkQYoC+fHlwHohymp/n9K4hHh0bNhxlDN9Jk6cZes698/CYgLlz8/4t3b//IkaMWCrOd+o6YOBU5HL3TRCA19Uaj+5sRZ06VaV+BH8lQAYN6gA3N3PmYJH8LsnS8nt2dHVze5ZRAkQWZEt+DPHNIX9rnZwS0bNnbMknRDMoFwgQmStSsUi8KMj7PPFGIx6MtJUMAkT14NMndYwZEynzpT/xZz6vgDt33vvt3r27VcmshM5KEaAIUAQoAhSBoiNACZCiY8hESE9NxcdH9xAb5B2TlpqmIkpIYGsbGmWkp2eqaWmw4j4+f23asaOzaocO0vmKyCmtMhWGHIIQs7yhQws+CCrMgn/8UMPRo4awt08q1JfDW7c/hd/1CjLtOU18EFjYFvXl8ff7p09X8vAYkD30kdfXmGt3Awz+GDUB6lrisuXiamHe7/DpznkYGOkjJCIRBlYVGamr0t7iYgDfL0B1Z7HkVUgAsGclcOsskJjDJ7dVV2DaSrE3SGlunruXRzk5Whm1alVTYWn6+kVEHPr3MZejrq2SnAYde+f6qN6kZYHzvb9/C9F+H6KCv/vpubhUYffu3UhhuZWFwIQEIYfOHTvGoVGjBBgappW6Zd279xLE+8PfP5SpGCAVCy1b1sW//7ozcklDhy7CrVvPsHHjDBBvAHKQnCUj9OHD92xD9KL4SJC/5TNmhEFfP73YCJBfN2L06B7YsGGa3CtAch6QF1TdkfNAuSAChBxc+vlxMXp0lERCjVQlNG0q9vUhhAuR3VJX5zIeK+TSQIcOAoSHn1DKCpD9+w0ZHNzc8vp/ZJmfk3UTIoJItxFpSdKePfuYLYMlTzP0/EiIX5+td+980LXrNLFHSPuBwLwdgIZ2rm68A+7ol/QaB3ZL/zkiv7kvX9Zl/GBmzgyX6W9NQc9OzmCUAJEJ2hId5O3Nw44dRozZedu2ghLNhU5efhA4dMgQz55pYsuWwPKzaCVYKfkscOKEPvNZoGtX2chQSoAowUbTFCkCFAGKAEVAIgKUAJEIkXw6BL55HH3n+BEDN7d+Kvr6mvIJWs6ikAMhYtzYtGmO0+0iYiAUqmLOHCsMGxaFevUSpYr23+lXAT7BqTZ/jBwvVf9fO326cy7ix4eXJnPn5paUcnM/F6dhYqfbatAImeLKOujV2X3gZcZhyJDmCA6Nx/6jr1C3Qw+Y2NjJGrLYx717CqycAvzwAzoPAv7oA1jbA35fgX2rAUNTYNY6QDP3GVSx51nQhImxkfGnVi/V2rhxuIqikyKyMd++hUEoTEq8dNOX1XLwaK6kSiZyo/rSpmVxapnJWlOmdGJpapY+vxpF4yZtfH9/DnPw/PatWB7PwCCN0ehPSwMj/2Bjk8KQI7LK70mbx6/9rlzxwrELXrj/8A0SDKygZmCEiAsnQPZ21KjuDOFBDs2zbs4Tv4yYGAF8fAJB5LF69mzNHOgOHDif8QmR1Qg9KIiDjRtNsHbtDybF4pLAInMRM3INDR5ev/7KzC2LCbkk/KU5IP9dBcjBg4bw8eEyBQOzZ4dBSytD0pS5ZLd+3RdimL5liwmSko5i/frpTCxJslsSJyymDqmpKliwwAJLl4aCx8uNQ06ZK0np5JTHktRX0uvk94MYrJNWUAVIThk0xgB98zVARz936KhQqPepgkTBPUlTZr9e0LNFZE7i4lQxe3bhSZCcuRb0O00JEKm3qFR0fPdOHdu2GWPYsGjmvYY2ioCiEXj9WgM3b+owlz6o1Jqi0ZYtPvkscOGCHnx9OejcOa+kJIlKqsYIgUU+g5B9JFU8WY0SILLhTkdRBCgCFAGKQOlCgBIgUuwH8fhIEgqha2wiRe+Cu7w4sy9YFB1sOXJkK2hrqxcpVnkcPGuWJbp3j4WLi3y/0B04YMgcMvXuzZcK1iXLr8SbVqml3aCj7J4Yx5dMSZ82rTPL3Dz3ociCZVdTnNp25NgVkwzVuztX4PP4LoYMaYZq1cQ65QvcLqNpnz9hbJ2/qbtUIBVjJyJ55TEREAqAGWtyy2GRNAJ8gAUjxK85ltIChg/ntgeqq6VbZ/nCyAJflmRWamo6iFRW3boVJYbZuPV+OLTMTZv2/lmN9LtBt7Yti27WpJKhi4uDxNi0AxARwUZsLJsxriYHuMnJqvD25uLOHW1GE7u4ZEkWLtyBf3aeR3qPcRA5tQAatAFeeQJjWjDblLMKIefNefKai0ttHD26HDY25ozvQZYpes6fF2avCZFtYZHKfAEnrbgIEELoEB8TUiEwYMB8xnSdrIkYgrdoIT/ZP0kEiEiUzJigE/8V0s6fX894Sfj5cRgJNXJI0aNHLBo0kP59LicxRTwviDxZ7dqVs7clNpaF0aMf4tSpiczPlIUAIYcx5Ba7u3ve6o+cXhzSPH/yMkO/cMET3bpNY6bs0aMV9u5dyBig52w5K1Pg6AJsvw1weHnSNBzuhIs7J6Nx49rSLCGPBwiRwCLt40d1rFtnysiEmZunShUrq5OkZ4f0owRIoSAt0c5eXlrYvdsIkydHMNJXtFEEFI3A7duk0lCP8SKqVi1J0dPR+EVE4P17ddy9q40vX3ioXVvEvGeQz6jErJ5Il7VvL2DUFqpXF1ECpIhY0+EUAYoARYAiUPoQoASIhD2JDfgQ9OzyeY3EpExtO6f6HMfWf8i8i+Sm7bNjG0OM9dgWffqIDbCVrZEv2ufP62LevLBiTT09XQWjR9tgzx5/uRtdkw9927cbY+XKvBrj+S1yicdVYd1OfbQs7GU/BH5/fleAOivZpl8/l1xTrPnnbpSlo4uRQ4PcPyedUpJECPf3hZAfA7vazuBp5tbpLsyGkDhfH92CSgofLZpUgrOzuNrj8IlX8PGNQbdJswsTrkT7EjN0QnC47QZq1MubSlIisHaW2Cy9Q78STTXfyV9fOBicLgi1HDu2XaGTS0tLx6NH3vxLl1/zNAxMVCvXbcxVzUzmP7l0Xqd79/qs1q1/L6f11Tsk4vjZz7qth4zhaujqSZz/0YFV4RVt9E07d64rsS/tUDAC8fEs7NxpxFSB9O0rHfFaFDyHzzuIA8ZtgObdfoY5sxPwGMf8O6efR1ycEKNGLcOpU7eZ13JKC5HqoYULtzNG6eRW/Y0bW9GoUS2pU3v6VBOXLukyckakwoG04iJArlzZhA4dXJiKF3KgS0zDSWvVqh4OH3aDpWXRLjhkgZCTAFmzZjImTOjLVNaQRgzQd+06i/nztzJkUpMmjgwZYWRkBQ8Pc8aoeNaswr+3/kqqdOvWAlu3zs5eE/F2mTNnO/btE5MuBXmTSL2RxdTxxQsN5kBm4sSIXDPmND8nL5DKHkJm/doILsS3hmAtLzP0nL4jZD4iBTdz5hBGSo08Wy9efMbEiavx9OkHcToN2wFbb+SLmMmSPtgwwAkDB7aXCtHfkWtXrujC15eLv//OjZWkwNI8O/Pnb8Pu3WeV6tmRtO6y+DoxnT5wwAgLF4YylYe0UQQUiUBwsBpzkE7e1zdvDlLkVDS2AhAgly2+feMiOprNeLSQiyl16hRMmtIKEAVsAg1JEaAIUAQoAsWOACVAJEDudWBldM3qFobVq1vF79j7KJOjZajTesgosDkcmTYr5oev8P3lw7yBA5uyzcwkHzjKNImCB82cacVoiDZrJj8pKkkpE1mZ/fuNsHRp3pugksZK8/qiRRYYMiQalStLNi+WBwEiCvf2u75/j92yZblP5N2WX4g1qVJHr37HHAeV/1/A02PbQhPjIjVZbE6yUXUX4+ou4tvbWS02IgyZGRnQN7OQuOTLm9zgUFEfrq6OyJJku/fID2dPP0aTHv1RqU59iTFKSwdihr5qKrDiEGDz89JzdnoRwcD84UDPkaWTAHmwZ3lM0yaVDerVq1RoSJctPx+brqar59yuI6yq/DR0TuSHx59a467x11/tWFWriit7Cmruq27E2dZpolvNpbnE+Z+d2Bpsqqdi2bNnQ4l9aYffI0Bu3C1ZYsHos7duHa8QuCIj2YiKYmPA8K1428YR6DlWPE9qCjChHVMFYm5uxBie5zQEJ9UJ48Z5MCTH2bNr0aZNg+z8cso3FcYInfwNd3c3x/Tp4bluiRI/EmIaTqR4SC7nzq1DgwY1iozHrwe7Dx/uZQgH0hISRJg6dX32oe748X0YOSxyiF3UlvOQmsQiGDo5OYDLVYOPT5DYF+L/PydExIABf2D/fmOQwyRycClr8/R8xeAYGhqVHZ/MS1oWCZAVu0OH8bh4cVi2X4ascyp63KlT+gxR1qtXbpIwJwnxO3mrX2Wy5GGGTkiOPXvOYcyY5dnLJ+RL5coVIBSK8OTJ++yfk9+pl8bOgPu/+UJluWk8hlVIhru7dHKahHicN28rEyu/ihZiiO7qKii07FFhnp1fvVYU/QzQ+NIhQA4y//3XgKmSdnQUSTeI9qIIFAIBUtH64YM6Pn/m4etXHuPhRaqMGjdOgJlZ4SrPCjEt7VpKEKAESCnZCJoGRYAiQBGgCBQJAUqASIDv/Ko5ok6dnNUbNrRnes6cfUzUfOBo9aLc/n98eE2YkR7PrH//vLf8i7SbxTTYy0sT9+7pYN482Q9rCpvq1q3GCAzkYtUqsW68vBvRRU1IINIoMRJDEwLEzrmxFrkxX9Hx9zfhCSnB1dCEulZu8wnmEGXGOOzYMSbXfG4el+OcOvbVtaxcNdfPI75/Sfxw/Rhn/Pg/2MR/Yfmqa3zDijX1cxIl59YsFMZE8dXNbawTY6P56k5tO7KrNW6W73oe7V+JTh1qo1IlU+b1Mxfe4P1XPhp27g1ja1uJGJSmDqGB4gqQ0XOBRm1yZ8aPArYtBT6+KJggKem1XFo3L3FA/8YaVapIJq5y5nr3/pfAR6+irTuMmZTvEkiVkZEObCRVa+w99CwwTcPSul6HrhKhEIQGxD87vY/VqJG9RosW1SX2px1+jwCR+CHVZ9WqidCoUSLs7eUjH3Hjhg6IJjeR2zIzS4Ov72t8jduA11dvMglZ1akLgf93CGKIpOBPiausbD9+9EWfPrOZW/WkOsLI6CdZn9M0uTBG6HPnWqJTp7g8Hk6/VpzUr18d69dPQ9OmTkV6fH4lQObP/w/u7j99jT5/9suWwiKH6FlkBDGCL0r7lQDJLxaZz8Pjb4wb1wtsNgtr1pihXTtBkSRrSDXYwYOXGHktUvHwa3N2dkBiYhJTcVOhQjX07LkZS5caQlc3vSjLVdjYlBRVjB1rzfigVK2a+/cip8SUJIPzwvSVdjGkkmfjxuNwd9+TL9YkjqtrI3To0ARTb0YAbofyDc1pqYN/9y9A796/vHEVkEhO+S3yDE2c2B+zZ/8JHR2xrxyp0CWSnitWBDM3eqVthXl2HB2rMH8TatUSfyamrXQg8M8/JswFHvI3ljaKQFEQSE5WQUgIB2FhbEaSMTxcjZFHIhKeNWuKmP8sLVNhZZVSlGnoWCVDgBIgSrZhNF2KAEWAIkARyBcBSoBIeDDI7ewWzR0MsiSCFi89K6jeupuOfRFuyKfF+PveP7av4qRJHcHjqSnlo0mMw5csCcljTFrQYp480cTz55p5pCykXfz583rIyCCa27HSDilUv5cvNXDokCE2bpRcxr1l262IWL5AMyY2mVvNpRW7jmunfOd6d+dqkpooONT7W7iZgbmNerO+g7P7fX96NzYx8JXesGEtc42dOfe/5HbD/+YaWlpl//yT541Y78d31ByqmGkOHiwmNDZtuxtmVM3FLKdU1vlVs0UtWlRXJ89UappKwPlLr216TpsHDZ28lUaBrx/gs+cN9OrVABUrmmLjzieo3b4nDM1/zlsoAEuwc0Y6cGQzcO0EMGou4NQICA8GHl0Hzh8CEuKBORuAdr2QLbtTgunmmfr6poUJpiY6miYmusxrjRpVhrFxbk35/PJdtOySoFozV50q9fPK6bFU0gUH50/VdHWtzerQwfm3y3327FviydMv2RZVanBa9P9TIjT8YF+h55FdbDNzvUwej53h5GijWaeOZL8RiYHLaQdy2HD2rD7i4ljM7coKFVIgEKhCKGSBmEBnZgIsViZjpK6hkQFt7XTm0JrcviQGlcbGaTAxSYWJiVjy5MQJfQQEcJlb85Uq/axoI1UPWRUOxAR89Gh3puoiP+PjLPKgShUbTJ06EDlJgZwVG9IaoROZDPI3dsaM/E2aHzx4jQkTViE4OALjxvXG9OmDYWAg+Xfgd48MWcPAgZtw7twJptuaNccxY8bPQ9tfpbAI2XPq1CrUq1c0Yi8nATJlykDExyfg1q1nTOUHkWrq1KkpYzpftaptNq7k5n7//nxUqVI0Aoys6d07H2zefCJ7TkJ89O3bDiNHdsP37z8wadIaRETw0avXdCQnD8SoUbFFIl6k+bUlUlakEok84+S5TkxUZTTHyfNNnm0icUn+LRKpQiBgQVU1k7lR3KZNfJ5qhl8JM0lVHdJWi0izjpx9srDet+8Crl9/zBBL5Jkl1VL9+7sy5Mfhw5cx9no0MG9H3vAh/mi2aRA8b26SemryO7xo0Q6mcolU9yxZMoaRcMv5+3nwoCFCQ9mYM6dwhuiFeXbc3f/CgAHtS30FkdTAKnlHQnqR36XRo8XVX7RRBKRFgFz8IuRGYCAHQUHi/8jFDOILYWmZwhAdRBqJyDNWrly09ydpc6L9SicClAApnftCs6IIUAQoAhSBwiFACRAJeH269q9/ZkK47dChYrkhecgfkTjPT2wKzkxOsPzrL9fC7Vgp6J2eDqxYYcb4gKiq/j4hYo537Zouc5hByqRdXGSTzdq3z4i5Hd28uWzjpYGN3FBu2DCBkRD4XUtOTmXkTADEjR27S3fA/OXQNjTKNYT4dVz5Z0nS+PHteGw2K37hwhPafee6ISE6PNH36U2BGpJ0undroGFh8dMEPTg4Rrjj4Atex1GT2BxN8Y3OT7dPB4d+eWtJbts3bFgZxOD6+vU3ePkuTFCv60AdM7ufB3p3drhH1XWuYJTl++C+5qagYr3mOvn5iTCxrx9FWlwI/vyzBeYtvoS2w8dB3zSvjro02JV0H1GCuNLj2LbcmbTqCoycBTg4lk7yg2QbFRyEgA9vmMT5P/zio4J8tdesGfJbSM9eeOvz9gu/cpcJ0/P002QJvfcvXmTv6lpbtU0b6f0ZFrmdj2ep62u7jhgHDu/3UkBEau2H92ekCuMSoz8/SDMy0tLp3buUOsyX9MMp5fyE6CBELzkENzRMZ4gODieTIe3S0oh/hCpTpUYOkYmpNdFtJhJX5HZmWJga83NCjNSoIUKfPvxSdbN/xw5jxtT7d/rSUsIkVTeihU9MWcnh+h9/CIptXpKcJBP0/BYwaVIFxuhbR6d4qzHevNHAsWP6jGTOwIGSqx+lAv//ndLSVPDokRYePdJkDtTq109gPG8IaUeeU3X1THA4GfDx4THPONkrUrWQRfQRIlDZW79J23Aywx4YPjfPUgxGN8CyUa1B5Nfk2YiU2qZNppgyJbzQhujyzIPGKh4Ezp7Vw9u3GsyFJNooApIQ4PNZzN9cIplG/vP356JixWTY2SXD1jYFNjYptLJDEojl9HVKgJTTjafLpghQBCgCZQwBSoBI2NAEfnj85S1r2HWcbdQrVDDEuYvvkp3/6MbN79Z1YZ6NpPgYwaHFc3XWrh0KbW1eYYaWir6jRtlg+/ZAqKnlL7NADuRIRQU50CB+Ifb2kr01frewqVOtGLNgQqIoqpEbyuTLJDmIkrZt2uEVpmtbw6xms9a5hgiiI/HfykXYtm0U83NS2WFduVK8z5u3ht2711Np1apm9q3NEye8EB2TyI+My+BWadRSI+ez9fz0npD48CCLmTPF8kTrN96KiIiM13Vo3JJbu2XbXHMK+dHwPLyVX6Wivj4xV79z71PYnYeBxo269mGRA2uLX2S1wr68xaPzJ6BnZAx9Wwc41HOBphRG2NJiU9z9SIVQ+A8gJABQZQHWlQADk9JLfBSEz6V184S1albQqlHDijHV/dXDIyAgMmH/kecZ1Zq5atvXze3F4X3zmK/vx/c27do5sho0+L1ESVxcIiIjBQgN5aNZM7F/yMKl54VVm7bTqtoof+m0/HKOCvAWXtq+UWvt2iFZxGBxbz2dD2DIEB4vkyFOSlubNs0K69crRr4w51oJCUTkDN+/V0fv3nyGdCnuJgsBMnasDTZvDmQIr+Ju8fEsnDlDDlHV0a1bHFq0KJofjZ8flyE9Hj7UQq1aIjRpkqDwCpPixkza+SrUGIQfU3YCdXL7deHQGji9PoXXnr8w9tIGltDv+HF9kH2lFQFyArSUhiEXjE6eNMDOnQGlNEOaVmlAgFR1EEnMDx94DOFRrVoSI7vp4CAmPmijCEiDACVApEGJ9qEIUAQoAhSB0o4AJUCk2KHo4CD4vvCKTxREpqZmsLVbDRypxlIrunSV5x6PKH1drtGvMkhSpFTiXdasMUWrVvGoVy+v1ri3Nw9bthgzWsTk9m1RG/ngvnevEbZsCSxqKInjd+82QkaGCsaOjZTYl3TYc/BJUHy6dgVjGzvoGZvCvFIVZlyyKBGHFkzDjh2jmX/fv+8d8ODBe5tRo9rAzEwsSUWqOZavvBgHjrZmJeeGbGJirWNskmfeL5d2BGakiKw5HHaK54Ovaq4jxqtYOeQv0xLw4S2+e55BFmFy48ZbvHsfJAgLj+dYVK3Na9FvaK74Qn4MEmL5MLUrvAG3VADRToVGwO/dK7y8ckbE5fHSM9KSM9KSRVojRrRStbc3Y2Itdr8cb1fXRbtW858EWJjfNzw8tiuxgqWeBqkAkmR8fvjww4jnL74bWFWyifP/8s1w8uROcHAwx4cPAZFXHkTqNeraV01T72d1kqRF3NyyWNipo5NWrVrWkrrS18sZAp8+8UBkeVatClboysnB+44dRqhZM4nxciqMB4I8EyssAUKI21mzrLB2reIJot+tk+zTzZs6zAEZqdQkfgKkcpNIn/B4GRIhIiTKkydaUFHJZEiPJk2EMDQUy7KVx7Zh21nM2uuJtF2eeZavNbg24j/vVxgsREqM+KaRqpqpUyMUNg8NXHIIEFm5Y8cMsG5dyf7dKDkE6My/Q4BIaz54oA3i2UjIUFJ96eiYiOrVqYwVfXJkQ4ASILLhRkdRBCgCFAGKQOlCgBIgJbgfke/ufv385IHD1Kn5e0iUYGoSpybSGaRaYunS3NUSxDDPw8MMgwfHMHJS8minTumDyG7168eXR7jfxiBauO7u5li2LIQ5/JHUTpx67ef18L2Vrq5mElffXLv96InZQ066TcPixb2hocFFRkYmVFV/muvGxiZi8/Z7sfrWDnqNu/f97TSx4aHwefUMqqqqqO7SAuraBWvjh3z7ijcXDmLhwl65YgoEIixZeialTocenIKM0SWtlb5eMgh8fnRH9OHejUx+NF+DZFC3fRfUde2cncyTs/8Ko30/slu1qs7LquT4Xabv3gf9uHDLz7R5/+Fqmjp6iPn+KvDF5TPWhDQjhsy79nv9CI1Kteo8fprUC76xxY1fxd5Iv1ev3BUpUgegHcssAtev6yA4mIMRIxSnT088pgh5PWxYNJo1U5xMojSbVFgChMQcNswWBw74SxNe4X38/TmMpA6pKCJ+HER2jRymEY8BcjmASLX9KlmlqZmBiAg2WraMR/v2Rb/0oPBFKnCCc+fuYe+BK7h6zDZVFAAAIABJREFU9yXSd9wHqjjmnm3/CtT7fAXPb/+jwCyAxEQVLFliwRBZtBJEoVCXSHByCWno0BiYmkr+nFoiCdJJSwQB8jebvOeS6iBnZxGaNhUyspi0UQSKigAlQIqKIB1PEaAIUAQoAqUBAUqAlOAuJAhicXvXitS+vV3UiNzN79rXryEICIiEq+svX6ZLMP/Fiy0wZEh0LnmrVavM4OycCFdX+R2CEPmUadMiik2XlkiohIezpTo0iI4Wy4VERcVj98EnIH4gWc1zz4rIOk5WxsS/I2c7depp/D3PzxoWlaux/hgxXq47mJqSjNvb3FLq1q3IqVevEoyMtJn4aWnpcFt5XVSrTUf1irXrynVOGqx4EEgUxEFDR2yUTlpsRBgeHdsV51BJn9etW30ujyddVVpICD9s95HXRnaOddk1moql214eXRNTs4aVgYtLFSQmJmPFultJDbr251nYiyuaJLVHB9eG1XOyMHNxcZDUlb5ezhAg1R/ESLVtW/m9J+SEkPimEK+JUaOiimwiLo+tKSwBQuQi1641LfEKEHmsvbzHmDlzI3YdvIq0yWuR2LQ7oPXz73UWNrzxrSB6urZYoAoJ4TAeL0QWj5AghLiiTfkR2LzZBFpa6YwELblsRBtFgCBw8aIu431FiOh27QQwNi6/FXj0iZA/ApQAkT+mNCJFgCJAEaAIFD8ClAApfsxzzfj++okQfsBXC0lVIHPnn0pUVUmHpgZHo3nz6mjatOQPGsmNW1JOTaQuSLt3TxvER2P69HC5oUoOtq5e1SmUL0dRJyc3XGfMsML8+WEwMJD+C8TUGUfTuk2ex9Y2MGRSCPf9nHBp+yaNIUOaq1SrZgk+PwGnzr6MihOp6jftOZBlbG1b1FTzHR/0+QP8XnvFRfj5cNu0rs5r27Y2tm67HZGgom/SZqhYkos2MQIJ8cCDq8DdC8Bkd8BCMVuiELjv7F4TVcVO26hbt/qFjn/1+rsIr6e+6uYOztoNO/eEz+3jvtFBvhUnTPiDibVuu1eMedW6Bg4NXKSKTQkQqWAql50WLLBgDl+JuWpBjZAA0lTc5RxPpKP27DFi5D0I+UGMtZW1CYWq0NKSLDOlrOsr63mvWnUQJ87eR4iJA8IXn/ztcpt8uYgbPQygoVF83m/Ej434AHTpEovateltcGV+Hr9/5zKEaXq6Cnbtot4fyryX8sr982cejh83gLl5Krp3jy30e6m88qBxyjYClAAp2/tLV0cRoAhQBMoLApQAKQU7fX71XGGb1tW1fq0UyJnagiUXEpv2G67x5dH1WO9Xb3SHDWupIsnkODg4Bh8+BDKyNvXr20NHR12uq92505gx0mveXEyALFxowWivy1NjdulSc+YDvaNj8X5pP3DAkDFwrVs3r8dJQSAu9bgmdGrfQyunP0ewzxe8v3M1KTY8BOo6eqq2jvUZCSoOT757kV9OaSkpeHF2T0hMaJgG19BSs0Hn3mra+mJypjw3cnDq9wU4dwC4fAwQ/F9ZbeFWoNufyoPMrmljGY8ZlSJc613ofi3Fzqk+x6lly7j9c6fqLl8+gPk7sXjZRYGuRUWdFv1ze8YUhA4lQJTnuSnOTAk5MXu2JbZtK9i/6dkzTdy4oYMFC0KlTs3Hh4ddu4wYTXN6A1pq2GhHBSAwZMgiHD1+AxmjFwMjF0icgbN4CGY30oPbgmH59k1Pz8D799/g5CRd9Z3ECf/fgVTnJiWpYPr0CKZ6gDblQ4CQHuQzMamwJtJGtFEELl/WxdWruhg8OBqNGslHdpiiShHIDwFKgNDngiJAEaAIUATKAgKUACkFuxgV4CO8sHWD5uLFvVVMTPJKJpAUl3hcFVZp3FqL3MiO9PsqvL5vB0dNTSVTT08rlctlZ5Az0PR0qKSmpjEiB0lJySpxgmSOhU2FhERhPEudnaYxZEgLlqWlgdxW7OZmjp49Y1GzpgjfvnEZo1vinSGvRkwer1/Xxfz50h+MyWtuWeIsXXFNqGFgptV68EhZhitsTEIcH5q60htaKyyREg6cLAKe3wcOrgdee4mTadYB6DEMeHgDiIsGFm4DtAq2WCnhFfycnhBrX+5eiLKxUDfq10+6Ko38kn/wyMf/6i0f214zFuLxwVURNaqZm7RqVQPLPC7Fmlato1f3jy5SrfnapkWCmtUtdGSpRpFqAtpJKRF49UoD9+9rY+rU/KsCExNVQSpERo6Mllqn3NNTC+RGe6tW8Rg0iMq/KOWDUUaSvnfvJdp3nobkGo2BbTelW5X/F3CmdsTcv7pgydy8BHP9JqPxLTASmqoZWLZkFIYP7ypdXCl6/fuvAYh/24oVwWCzM6UYQbuUJgT27TNiZK+I9CxtFIH9+w0REaGGkSOjYGQkfbU6RY4iIAsClACRBTU6hiJAEaAIUARKGwKUACklO+L35mnik7PHuKNHt2E5OFjkyur0mWfxN2++0yZ+EdbVazGvBX56j5QkEcgt/0yi2QRAlcVClvxSanISNHT0YFzBhnnNc9/KCFsrXZMePRrIbcUjRtgyuuVEJopoz4pEqujbV35G5StXmqF163g0aKAct5r+2XI/PCIm0bTtn2Oga2QiN5xpINkRIL8aoYHAlWPA+UPi/ze3BroNBToOEP8/IQ+f3QOWjQdWHgJq1JN9vuIeeW2zO79T+2r6Tk62iI1NQEJCMgpLci5ZdlFg7dRYx8RE+4fnmTOGcbHx6ma2dsnOrl24FarWkGpJJ92mp4wY0ZLz698uqQbTTmUWAXJbmcvNxJw5YfmukRzoaWhkoH9/6YiMzZuNmQOf4cOjUbFicpnFjS5MORD4++/V2MtyRNLQeYVL2PcjdHfNQ7WUUBw/tAg2NubM+OfPP8G113zEng0E3j2G5oK+WDFnACZO7Fe4+L/pfeyYAby9eejenV/slbVyW0Q5DHT3rjYePtTCwoXKcSGoHG5RsS55+3ZjqKoCY8dGFuu8dLLyiwAlQMrv3tOVUwQoAhSBsoQAJUBK0W76P7kW8OXJA5v583syWfn7R2LP/gfxLHU97cY9+sLYSkxmyNKSIr/5ef132G7y5I7gcNiyhMg1xteXi+PH9TFvnvhga8sWEzRsmID69YtOVpAveSQ+qSpxc5NfRUmRFy0hgFCYhD0Hnobr2NY0dWzlKnG651fOITY0SIT0lJSEeKFaQlwsy7aSJf/Tu2+mXHX1dD1TC7apXSVUdKybTWRJDEo7MAikJAMvPIH/dok9Pkgj1R59RgN1mwHcXxTIBLFiAqRSdWDMXEImKgeQfJ9n317fvGJfo2aFuBcvAzKjo2I1NdTVWF261FWV1pD83YfQ75fvBlZyHTFepkX7vXgQ8+r6eQMPjwEyjaeDyi4C9+5poXHjBIYE+bUR6asLF3Sl8nciRCYx/iW3n8mBDzn4oY0iUNIIVHDohx9rbgCWFWVKhXdwOaxuH8QTzx0wNNTFnj3nsOCiD8IXHRfHC/YFp39NrFk5AZMm9ZdpjvwGkcP0W7d0GM+Arl1jYW1dsD+P3CalgWRGwN+fAzc3CyxeHPJbLyWZJ6ADlQoB4n1F3hOJtxZtFIHiQoASIMWFNJ2HIkARoAhQBBSJACVAFImuDLHv7F0bWcGEY9y4cRUcOf6Sb1Sppn69Dt1kiJR7CFclOfjQkjmWq1cPLnIsEuDMGT3m5nyPHrFMvMWLLRgj2goViv5Feu9eIyamg0OS0ukcr1xzNdqgkqNhftJBPi+fItj7M5JFiVDnIFoD8TotWlRTS0xMgZ6eBnR1NaCvrwVVVUbFDIGBUbh7/2vom3dBZm2GjlExr1hZLntXGoL8+PoJCXGxMLOrBF1jU7mnJEoAVk8H7l8GBowHOg38We1R0GRHtwA3TgMe+5XHDJ1UgpFnytjaFlwNTZCKDZ9nD0Rvrp9j6eqqc1q2rIFKlUxBpPUiIuLw9WsIWCzx6XFUVDxq1qyAV2+CwkKT9M1cuvUt9D7ww0Lw6uzu2Hp1bPVat65Z6PF0QPlEIClJFXPmWDIHODVqSPZ3IgQ7MTmn0i/l83kpjavOyMgAm9MYmQ8SAA5X5hR1t8+Cq+gjTv7rhmXL9sAj0ABJ45b/jHdhP2rf3o63D7fLPEdBA69d0wEhQ6ysxObJ8vj8JvckaUCMGWPDyP21aBFP0SjnCJAKrvfvefDwUJ7LYeV8y8rM8ikBUma2ki6EIkARoAiUawQoAVLKtj8y0B9vb56P19TVTdMwtNCXppJAmiXc3rE8yt5O36hnz4b5dk9OFh+653dTN78BkydXYAgPYhRO2vTpVkxpvp5e+TbXnDn3dFrTPoPZOY3QCT7PTm4PCQ8IMHV1rc0iREdaWga0tXmoWFHy4f/BY8+D4zMMLBt3L/wBtTTPRnH3Cf32KfHzjZNpAmGyqq5VFa1WA4crJIXwH4CWLqCpLV1438/A7MHA4EnKZYae3+qE/Bh8e3JfEBPimxoWGKylo6clio6K09IzMkzWMzJgtIMEMbGc9NQ0VX1zS1Rr7qph8n+5POnQEvcSxQvAf34cXbrULcww2recI/DPPybMrXPiISWprVhhxshkTZ4cIakrfZ0iUGwIvHnjjRb9lkFw9FOR52x5ZQXuLfq/jNZ4d2DE/FwxtQbXhsf49nKVwsqagPjwEF+dXbuMMXBgDHr3lp+MaZGBoQGwZo0pzMzSKPlbzp8F8h2NVH4EB6th6dJQphqSNopAcSJACZDiRJvORRGgCFAEKAKKQoASIIpCthTFfXbmUIxqYojB2LHtCsyK3AL08+NixAjJJdVv36rjzh2dXMa2hBBZvjwYWloZpWjlxZcKuU2/a9ftBBUdC03X4X/lmvjO/o18laQY/cmTO0FNrfDaSunp6UHzllyu0PnvpdiyGKjqBLTvW6RLp8UHTD4zvT+9JdjEiGdpZW0ctHfvXXMjc8t0W+cG3OouLUokryyfkMtHgWPbxBJZxAxdR69E0lHIpJFB/jCuYCv32MRr6NjSmRnTpnVStbExLjC+t3cIfvyIYeT3mjatKvc8aEDlQeDgQUPGL2rcOMna5UT6xcPDnHlvMTamJq/Ks8tlP9ODBy9h6qnP4C/5v1yVIpe8dR46Cl7i8ikPRc6CWbOsULduIvr1k86TR6HJ0ODYutUYPF4mY3JNW/lF4ONHdRw+bAAnJxFDULLZlPwov09Dya2cEiAlhz2dmSJAEaAIUATkhwAlQOSHpUIiJQnj8fTsEUFoQABXXUszjaOhq2loZQ175/owMLdk5vz+5gWCv34Gm8NBHddO4GlqZecS/Plt4vX9O9WnT++s8rtqg+BgDnbuNMKMGeHQ0fl9FUfnzvaoXDmJkcBKSGCBy83Aq1cauHTpW7msAFm77nJsYGCUlk2N2pl12ndX0zEUS3iR9u3xjTDf5/eN//67I4tUfMjaFi7zFHo966d155IFE6LrUGDCYsBQcgGJrFMqbNyLUzuDVVPiLEePboPQUD4EAhH+O/8xvkarTtrW1WspbN5fAyeLgJcPgP92//QJcXYBeo8GWnbO6xNSbIkp2URRAT7Cp2ePpKsinc1mqaoYGWlpjBrVJnsVr175JR449ECtmrNTbGyoH7d1qxo6DRvaK9kqabpFRYDcYD13Tg/h4WoM+cHhSD7EWbjQgvEpGD9eMllS1PzoeIqAtAgcP34Dk2ZsQmSvqcDQWdIOk71fiB/MJ7VAiN9Z2WNIMfLffw1gapqGtm0FUvSmXRSFAJE5SkpSQUqKKjW5VhTIShL3yBFDPHumgSFDYuTisagky6ZplkIEKAFSCjeFpkQRoAhQBCgChUagzBEg/ChAQ7PsHF5+u3/Wnx/41Xbo0OYQiVLh7x+B23c/x8QmqBpo6uoiWRAZb2bE41lZGaiFhCWEidgmZs37Dcl+EM6unJVU0c6EN2JEK4kPx8yZVpg5MwwmJvnftP3yhYejRw1AJBP69uXD3j6Z+f8tW4yxcmWwxPhlrQMxPb9w5UPgt6BE645jp0CFMEI52vt715NC3npm9ujRQL1aNSuZlx8fz8LAgVrJly7Zc8fMA+xrAlsXi8NNXQG4uEKpTIGjAn2EvvdOa/3118+KpHOX3vt+/BZfsf3oiTLjJM3ArGqPK8eA84eA0EBARx/oNADoPgywq6pcWEqz5uLq8/mxJ4ysbPDq7D6+Ok9V39nZDmy2atK5S+9ZVRu3UnNu2x53dnpE1XO2NGrVivqFFNe+lIZ5vn3jYv9+I0YysX9/6W6Xe3vzsG+fYbl8bykNe0ZzyB+B799/oMewFXjfdCjQe3zxwBQTAaNhtREZfFmh8y1fbsZ8jpk3L1Sh89DgBSMwbZoVGjVKQFQUmxK/5fhBiY1lgVRLhoaqYfbsMOjrl2954XL8KJSapVMCpNRsBU2EIkARoAhQBIqAQJkhQFKSgWsngW1LgWkrAdfeRUClFA29vGFxbJ9edfR+PUB/9OgrvnwJho6OOvr0aZyd8bX7QZ+8vL44dJs0h5UZcPfVG6/ndXLexi5oaeTGGSE4li7N31jvxQsNbN9uzJjWki9nWY3IZv33nz5mzQorRahJn8r37+EwN9eDhkZeE9OICAFYLBWkpqbDzCy3HtLhI48iX73206tYp5FavT+6gKOugdiIMKQkJSHU1wdBbx7Hclmp6h07OnNr17aRPqFfesbEsBmz4N27jeDS9Fb6tHU2LNsalUH8LTYtFFcu9P8LGDYd0PhZ+CPzfMUxMNLnfeSXe+eMp0zpmD1dUFCUcPXaq1rDPP5RSArpacDLh8CxrbmrPXqNApp1kN4nRCHJlcGg94/uSUCaKDmWL9Q0q1iF27BLL2aVd3ctj2rdwsGoTh27MrhquqT8EPj0iYeDB43QtWssmjQRSg0SkeNxdRXQ2+hSI0Y7FgcCsxbuxM4ADQgmK+a9Kt813DkDp4ur8Npzm0KXSEjHEyf0GT832oofAXIJqXXreBDCeOJE6nlU/DtQOmZ880aDIT+I6X337pJ9skpH1jSLso4AJUDK+g7T9VEEKAIUgfKBgNITIORG99e3wM7l4oNNcpg5dj7g4AhGoknZGyFA+vWpp+fgIJY+kqZduvQy6dUrf2hqcnjkprU0h43Ll5ujenURevTI+2H782ce1q41xfTp4ahePSlXCuSL2u3bOkpZpv/qlR+OHn+cZG6mlySMT9CztTVBeERcvLGJXnJcbKJanCAxPTQ4St/ERE/o5taXsdL++jUEp8+84KewdPS7TJiOhDg+vE4dEYX6fWPzuGppmRkZLENDTZaVlSFr0KBm0mxXgX1ykh8zZ4bD1u50WHRSmlnHMZOYMVmk3z/zxL4V8zcDeoZFmrJYBr88tSMoMym2wq+eNEtWXBc16jFI3VgGM+7fJf7hOeD+N/DtI632KJYN/s0kF9fMFXXpUke9bt2KJZ0Knb8YEPj+ncu8d4waFcV4C0jbiM/UiRMG8PAof5WF0mJE+xU/AqT6o01/NwS4XwaMzIovgXePoTW7G+MB0ry5s0LnHTPGBhs3BkFdvXz6uSkU3N8E/+cfEzRunIBnzzQp+VFSm1AK5iUykffva+PPP6Ph5CT9e2YpSJ2mUMYRoARIGd9gujyKAEWAIlBOEFBqAoTIXR3ZBPy3C2CrAVM8lNscOr9n7so/i+IbN7TTbtu2tkIfyc2bTRh5kpYt43PNk5amgpUrzdCmjYD5cvZr27DBBFpamRg9Wvk02rfuuBuWwjU1a953CD55eYLFZiPw03sYWVmDraYmlrTKVAl8evkMJz0t1cyygnFcchqLa2Blx2vUtTc+3rsaH+HzFg3qV9SuX98e+vqactujnOQH0cAn+vkLFwYhMv5UcqNuXbkWlRyy5/L9AvDUAQvZC03klrc0gR7vXxH7xx+19CpXNs/Vffqs4yldJs7haBvIl8WJCgPWzgSatgdadc1d7SEUALfPAj/8gMZtAScXKoElzR7K0ufD7XORYZ9fGc+e3U2W4XSMkiFAvD42bjRB585xcHGRvvKDLHPpUnN06CBAgwZ533OUDAaabhlC4PXrL+g+bhMCtz0t/lVdPw7zw0uxat5ADBnys3pS3omMGmWDoUOj0bx54X5n5Z1HeYoXFMRhpGStrVMwYYLyfZYuT3ulqLUGBHBw6JAh46k4ZkxUufRTVBS2NK58EKAEiHxwpFEoAhQBigBFoGQRUEoChNx8v3Me2L0CCPABOg0UV30oywFwYbb8P/dZ8U1c7LW7dKlbmGGF7nvjhg7ev1dnqjxytitXdEFu8RZUjh8YyMGGDaZo0ECIXr1iJRrbxsWx8Py5Jr5+5aJixRQEB6vBwiIV+vppaNgwoVi9LNZsecSv27m/vq6xiVR4pSSJwOGpIz01FV4HVsdZW+vrtmxZHQYGTHEI065ceZX8/Xuk6MePKA01NRbb3FxftVo1S6YKR09POoIkJ/mxZEkIpkyJwJEjBli0yAL2lX8ktO32TLPnpL5S5ZyWCrDYpasa6tY2t5jOHWsb1KhRIdca1m2+GyFIyDDRNTZFWmoqbGo4wr5OfanWKW0nUjGWEA+osgAeD9i1AtizUjyaSIjN2wT80Qd4fg849A9A8KvTFBg1WzyGNskIeJ3cHfXhyQsj0lNTSyNZ38Ka1ahbX/aL03v5jRrY6FP/D8kYKnsPQtiuWGHOEB9Exqow7fhxfXz4oA539/zlGAsTi/alCMgTAX//EDg3n4DYs4HyDCt9rNcPYHFoEdyHN8fw4V2lH1eInsTnzcAgDe3bF+73thBT0K45ELh1SwdnzuhhwIAYNGtGSafy9nD4+3NAnoHr10klfRSVfCxvD4ASrZcSIEq0WTRVigBFgCJAESgQAaUjQEICgK1LgOv/AdXrAn8vAeq1KJu3tsmB+7Gls9JatarO7tGjgUIfYyJltW2bMZYvD8mWPhAIWMyh+9y5YTA1TS1wfkKCEMkSUrpPyraJOXp+7eJFXVy9qsuUdTs7i6Cmlon4eFV4e3NBbgv7+nKho5MOU9M0xvRP0W3DxmsxIhVdnUrODdmqLFXom1mAp6EJnqYWVFRVC5w+JZEvOL3KTWft2sG5+jx//l104OADXocxk1S09A2AzEzwf3yL9nv9ON3nw1eT1q1rol272r8lQnKSH0T+Zdq0cHC5mcw8RBd41iwLCOIfZk5ba6VSycmxwBwzMsSH+FuXAp0HAd3/BDh5bU4UDXG+8T/dOR/h9/qJUZs2NVWbNKma3Sc0lA8/P7Hu9eMnvnyRiq5+hzHyM0UnPiD/bvlJeAz8GyDyWO37Ah36AddPARcOAUt2Auqa4r8xn1+LSZC/lwKmsvvYlwjOJTXpo4Nrw+o5WZi5uIirlP7ZdDMyPCJWo0ZVU83+/ZuAzaZMUkntTXHNSyo/SOVa3778Qk1J3kvc3c0xblwk6tSh8h+FAo92VjgChABxbDACgokbAAtbMWuuogrcPQvUawnUaaHwHBDiB5VuleDvfxHW1vKX4SJ+b9eu6WLBAuoDosjNTE9XYXz1RCIV9O4dCzu7/D83KzIHGrvkEIiOZuPqVR08eqTFVEl26hRXcsnQmSkCUiBACRApQKJdKAIUAYoARaDUI6A0BIgoATi7H9izSowpuZHdY7j4oLIstyvr5yf17+/Cq1xZ/l90f8WNmJmnpKhg0KAY5iVS/fHjhxpTji1Ne/hQC+vXm6JfP/FNNlLZIRSq4uVLTdy8qc0QG+SWm5FRWr7hkpJU8fixJnNwVrVqbq8RaeYvbJ+kpFR4en7C6zcB8akpaaoJiakqIlEy27ayHT/Q94ehWSUHtpVDdTg0bJIn9Isjq2NsbIwM2rcXkxAk1s69nmF2Ll3MLKtUy9M/OTEBry8cDPn24YtZr14NVZs2/Xnwn9U5MpKN6dOtcPiwIaN9n5P8yOqTmqqCq9feRj55GWTQacJ0FiFsyMH+90+ArYOY5CAVUqSq4fh2oG0PYNBEwK5q6SIJP96/KfroeQNqbKi1aFGdTYihnC0zMxPjxu3G6HU7xFJkcmjvnwETuop9ggguT+8Abx4DKw8DtlUAIqk3fzjQfxzQvJMcJiynIbwOrgmv62RpmkWAhITw458/9+F069aglFBw5XRjimnZO3caM+8by5YVvoKDEO6EbC+PMjB3777A0aPXYG9vjdmzhxbTbtFpCouAh8c+REXFQiBIQHRiGuJSMpGaqYqnAi5SV54qbDiZ+nPXTcL8aqlYuHCUTON/N4hcnvDwMEfjxkK0aRMP8rmMVHRFRKghPR2wsUmh/iBFRJ2QTAcOGKF1awG6dYsDiyW+5EJb+UDg3j1tpurHxSUBffvGFGvle/lAmK5SEQhQAkQRqNKYFAGKAEWAIlDcCCgFAUJ0+t3GAXcuiDX8pywHLO1+QpWaAiQKxRfxtHRyH/QmJgAB3gCLBVRRrI2G3PcuLSUFhxZMwdatI+Ueu6CABw4YMl94yQ3cOXMsmYOoChVSpJ6fHOLfuaON1681mKoOUtFRrVoSGjVKUDpDv2fPv0dfu/6RlZCUoVOlQRNVx1au2ZUhwqjQeM9DWzMNDTV0hg5tgecvg76/D0Ql4g1CvEQKapH+X4WvLx9P4bCgU7myGbtr13rZXcmX4vHjrfHjBwerV/9A//58sNn5fzHesfN2jF9QvF7jniNUr562wy4PcZXC0CliqSZCGIoSAQNjqbeuRDomRIfF39i1Tr1t21rsli1r5MphkdtFoXk1J60GHbvLJbcbp4EDa4EVhwCbymIprNXTgRadgdZdgWQRsG4OYFsZINUhtMmGwIM9y+PqONvoNm+elwiULSIdpQwIiESqWLjQApUrJ2Ps2MLr2Pv4cLFnjxFWrSqfxuctO83EfXUH2AS/wfUDM+DgYKsM205z/D8CtZpNwIeanYBRCxWPyePraHJmMR7e2aqQuYgfwZYtJowfAbmpTqpQiXwkuYChp5eOxERVODgkMZdZyH8mJmmMf4W2drpC8ilLQffuNQKpdOvVi48anniQAAAgAElEQVTatUVlaWl0LRIQIN+t/v3XgJH+JdXyhEykjSKgLAhQAkRZdormSRGgCFAEKAK/Q0ApCBCyAK+bQHysmADJkvIhN7aPbQVO7QEE/1faaNASmOQOVHUCnt0DZvQXkyP1mgNuewATi9L5QKSnpcHv3StkZKSjSr3GTJKC6CjBta0eOqtWDSrWpMkXX/IBXVc3HXPmyC5FRb4wy+nyfrGu/9fJ+PwEHDriFckxraxjV7su17iC+GAqMyMDnoc3RwpjotUiI+N0GnXto1q1UVOJuSbExTJ77e11W6iamarRsaOzauPGVZhxhEBassSCkSMbPz4SxAPE2Dj/ipnLV33C3ZbZGz57XI89Zh7w51SAqy5x+lLX4cH+1eF6WizTYcNa5srt48cfCZdu+CTr2zgY1P2jS5HzJnJWq6aJJa5IxQdpRObq20dg9FyyocDeNWLSqN+4Ik9X7gJ4P/MUBb97IowOCzceP/4PVKggXzP7cgeoEi345UsNHDtmgHr1EtG/v7iCsLBt1ixL1KyZxBgwl5d28eIDJCSI4LbpLEK1LRHrcRZY/Tf+NObjwJZp5QWGMrNOrsEfSLkpXcVskRYd7Auraa0R9O10kcLIMpgQnU+eaEJDIwNRUWzmP3LZhXgZkOotIm/q7JxYqIszsuShbGPIBRdS3du4cQK6dYulVTTKtoFFzJdU1xNpSFIJX57e44oIGx1eihCgBEgp2gyaCkWAIkARoAjIjIDSECC/rvDLG2DNDODtE7GcDTEuJnLMV46LjdEX7wAsbYFg/5+34HnqpfOA+Om5Y8Iov4/paiwWCyzVFBUtc4NazVtDU1cfN7avgIfHAJk3WJaBRAKhWzd7jBwZhe7dY2UJUSbHnDrzLOrNZ75+XdcuLOvqtbLXmJQgZHxDZGkhX98nvLl6KlVfl8e1sNBV79mzIQj+Z87oY8ECC/B4mVi3LgitW8fnIpOyvEKOHtXPbNj4bvIfvX7wmvTsBZ6m2JCdyGBlpAM8DVmyKt4x1ze78TnsdP0ZM/I1dY2b73ZNt/3ov6Gho1ukxASxwLLxYlPz/n9JR84REu/dU+DhNbHsnjISTEUCTcrBcb4vvoV/eGRmaqqv1aJFNbBYBXvoSBmSdlMSBIhnB5E6HDgwRuYbzV+/8kBuRpPKN2VrwcERcHPbg+7dW6JDB5cC0yf9rlx5BE/P1/gWmYj4pDTwM9SQzOYhukZzoMswwNAM2OuOqs/+w+cX+5QNinKfb++hbris1wBJf85XLBb8SJiNdEZowHnFzlPI6OT3mBz08/liYsTVVcBUihga5n+Jo5DhlbI7ufVPKqvDw9no0SNW5r+RSrl4mnQ2AuRiGfk9IDLAtFEElBEBSoAo467RnCkCFAGKAEXgVwSUkgCJCAEWjRJXfUxeDtRv+VP2ikj/rJ8DGJoCY+aK5YBKcwv78irK2/OSUZcudWFvL/b5uH7jbeyLz4l6tZq3ge/9/9L69WvC5vHYOHHyacyb198Nunatj44dnRW6rFWrzBjyg3x5LWo7dMgQjo6JcHRU/nL/o8cexdy/99Ggdst2sKnpyBidG5hbgqtRNDOaT4/u4dvTO3HWFtq6I0a0YnwviCn8jBlWuHVLGx4eIfjrr0hGKzrLK+TcOT1s2PCDKaXfvv1qLF/EUa/SqDm3omNDHNkE3L0ILN0llnvKakQuLipMLAlHfkdYBat1FXXbpR7/5d6l8EifV6YjRrSGjo46bt9+j2/fwtCxYx1YWRngr7/2YMSqLb+VFpN2sie3gdXTgPFLgNbdpPNF8fkALBwJTFsFkAoz2oCvz7wg5EcDmenJcYGfBUhLMm7Tphbq1MmhTUiBKvMIbNhggrQ0Ffz9d2SRbjT/848J8/7QqlW80mD26tUXLFq2Fy+/RUIQK4C2vj7mj3bFxIn9cq3h6lUv/HfWE5c930NoUQWJVlWBOs0BDgdo6Jp3vckiaPeqiGDvk9DWVgIGW2l2TPGJvnjxCfUb/AlcCxGTWYpqwb6wndMefp+OKWqGIsUlVSLXr+sgJEQN9+9rM58ja9QQoUaNJNSsqfyfA6UF5+5dbaYyrn37OHTpEgc1Ner1IS12Zakf8fx4/lwDM2eGl6Vl0bWUMwQoAVLONpwulyJAEaAIlFEElJIAOX8QzAHvsr1iqatf29UTwJVjgPs+QNegdO/c7Z0royrb6Rr16NEgV6LL190VNu49VOvT/RtC7xdPuVq6Oqk2Tg01arg0jk/+dEW7TZuaCl3YmjWmzBc2eZiRjxxpgyVLQktEEoFoyo8aJV9Jilev/BAcHIMfP2IE/gFRHKFQpGZkZZ3p3LYTu0K1ou3L3T1rIw20YUxIENKI+ej167qMISmRwkpPV8H69SZYtswc27YFMreuVf9/2d7HJ0y4c/ddtiCtH+/0kTpo053FyMGpa4r9Lc7sB45uAUIDxY9O9brAjNVArQbSVUMo8oF7fHRLqCAy1HzKlE5YseGOiBBA7DQhV19fSzUgJBEDFiyXy/SkuubaSbH5+VQPMTaSGvEKWT4RqFwTGD5DUu+y/TqR6nt6fHtYVMgPs3r1KjFVSSkpaSCVS7SVLwRWrzZlyI8pUyIYORxZ29u36jhxQp8heZWp2dYcjLBG3ZE8fBFAykv9v8Dh3j5YBb2BHjsd/FRVBIbxEc5PQLyJHTBuGVCtruQlZmRA1YWL4KDLMDOjMnKSAStdPVavPoQ1Rx8iaoundG8wsqT/4i7qnViI53c2yjK6RMacOqWPo0cNMGNGOFxchCWSQ3FNSiRkjxwxZDzcunaNZXyRaCu/CEyeXIG5wCSP71PlF0W68pJGgBIgJb0DdH6KAEWAIkARkAcCSkeApKUC25YCaWnARDdAjZMbBiJZc3ovcP9S6SZAhLF83Du6N001iZ82alRrnrm5XvZCrlx5Hfnqa6JxhzGTmJ8RzwhN3Z+v39y6JK5Vi2q6DRvay/wMREbysWHDUWzeeQ7ui0Zg8uTcMlvr15sy8gXyuK1HjL3Xr/8BHk/2QzJZFurhYQZDQ7EppyymvIWZ88GDL6Jb97xTjSvW0GncvS8yMzMhiAwHS40DLf3CsXDXtiznmxlx9EeObJ0nBWJIOmiQHWxtk5nqD3X13Jhevkxet80wMglB9753VO0dLaFtaIvzx51w+RjQZwzQexTA5YH599l9wOKdgGOjwqxWMX09D2+J8f3so2vlUIPV9s8xCPj0DklCIbQNDGFh7yC3ScnfiPQ0gK0mOWQWYbJyCrBkl9gsvTy3J4fXhCcnJpr26dOYenyU4wchLo6FxYstGI8iYoosayNmy8TzaNy4SDRsmCBrmGIfl5qahjouo+EbnYTEPpOBvhPEOZAPKFcOA59fAs7NAFNrwLFgWaz8EucOb4ChzSth15ZyzrYW+67Kb8IFC7bBM14bzzOMkNRtLKBvLL/gAHiHVmCc6gds2KBcPjFEIotUjY0dG8X4hJTFdvGiLm7c0EG3bnFo21ZQFpdI11QIBL594zISaO7uykXwF2KJtGs5QYASIOVko+kyKQIUAYpAGUdA6QgQsh/71wLR4WKz8yxD9Kx9Inr95LCyeafSLYH17uKBwFBfH+sWLWqgSZPch7tLll+Oq1i/uW6NJvnr7bw5uztQky2y7t+/iUyP5/37LzDu73UIs6qN2C5jYb5+DEK+ncoVa9MmEzRvLoSTU9G/pE6fboX588NgYFAyOtBbtxozN5SHD1esuW5qajpWrLwQl6qqqauplhmtxmWlf/8aaNJy0HBUcqon9V6JhPF4cnJnBCczyYRUBuU0k+bzWRgyxI7RkV62LISRxCKNHOpfu6aLv/6yhpVVCpYvf4sWLXhxO3a/FG7dXMPc27u+6rCJPhgywxbqWuKyh/g4YOk4wM4B+Gth6ZeLkxpACR0ThWIS1d/7Z8cKFQGzCnkHBvkCN04BnQaI/95IUzEirzxLY5xT7tPTJk3qwDY31y+N6dGcigmBmzd18OOHWpH/phLpq0qVkplqQ2Vs+/dfwO6TD/DOLxIJjbsAf3sUbRnndsPy9Fr8+HS0aHHo6BJH4NKlBzh++h6OHbkMTsPWSFpzIe8HVhmzNBpZF/vdh6Bz52YyRii5Ye/fqzNm0EQOSB4SqyW3kp8zE8mv+/e1cPGiHvOZuX17QYlUPJcGLGgOuRF4+FALXl6amDWLyl/RZ0O5EaAEiHLvH82eIkARoAhQBMQIKCUB8ukV4D4BmLFGbGhMGpH4uX0e2O4m9jYgJujkYJeYpJNb3M6Fu4Sp8Ofj3Oq58YMGuGhXrWqRZ65JUw6l9Zy+iE1uvufXQt7c8/v86K7drFmyXUdv2OpvPLNrCUxYwYQ3/x97VwEW5dJGD7vLLt3diNiC3YgNdnd317W7A7s7rnltxe7uRMEApLt7C1j+Z779QZBakHbmeXi81515550zH58wZ95zZrTC5U0j0bjxL/mmfft0mRt6RXErd/NmfeYmXGl6gKxbZ8ActPXrF1Pse0s8LIgJdKtWNfHho7/XeecvVt2nzQWXyKQUoL08cyAy3M9L1b5ldV67dlLTdUJ0EE1p4g2ydGkIY6pJzDUPHtTBsWPaaNcuAVu3BsDcXIyEBDbmzTPG3r26qF1bkNqqrXOctp6fsmHVmrz6Dl3g4w4sGgE0sM+5mqoAqZa7rkRGb9X/L22nJ0+kwP7vIc+8T9y/AIQs6T8BmLwcUCqcz325wya3hANd30Z5v7qlPXNmlwqzJrqQwiFApAXJ4aWdXeGlbE6e1GLeUUQapLy3a9eeYs3Wc/j41hXKdo6ITeMCPccCdVrIVmr2fwC4q0ZilGEC9u5dUN4hofn/H4H4+CQMHrECj4NTkbj5JqDwZ74uihd3odqTo/j44kC5xfjtW2XG26xp06Ry5fvzO+CBgVyG+CA+J40aJcHePoHKXZXbp7J4Et+zRxf+/lysXx9UPBPQqBSBEkKAEiAlBDSdhiJAEaAIUASKFYFySYAQ+RriAXJ4A1DVBpDnAQFeUm8Du45SY3SLKkC6WbqRBTBnY9m6vX1j67LY/n0baFStmp0AmTX3jLjr1Pnc3AiQ1ORknF87T2hpocPR1lbl1K1riSpVDGV+UOq2nASXOWcBAgwAncl2OLq4d5bbhKRk29JSzPxC96ft5k11EOmmoUOLtwIjvzznzDFhCIOS1p9euvq22KZtR66lTb2MFH3dPiMiwAcivgAGFpVgVbch5NLNPDItJMzXC09P7hWYmWortm5dE9WrGzOEHjFAJ9Ix5DYlabVrCzBrVhj69ImBsrIE0dEczJ9vjDNnNLFtWyDTZ/FiI9jbh0NB8UOctw9Pzdu3uVyqRIXxyikLElj57V9JfR4fIyVSiUTYmHnAgElFdnG3pJZQLPN8vHYyjM0P1U/3pymWSWjQcoHArl16zHu0Xr3CVQgSg2RiDLtuXcU6FAoLi8atWy/w+PEHvP8RhK9vXaDUtjv4Q+YDtfL3yVEdXhe75/XC0KGdysVzQJOUHYHuvefhVrwGktdnrbbNK4Lyp4dIun8ZsG0BSFKh8uEeNFwe4MaVDbCxsZZ98jLYk3j/HD+ujSZNktC3b/FfTClKCJ4+VYGLixK8vHho1SoB9vaJpVbhXJTrorGKHoH375Xw+rUKpkwJL/rgNCJFoAQRoARICYJNp6IIUAQoAhSBYkOgXBIgBA1Cgjy5CVw5CvxwAWyaSGVqmjtIDyvJDe7ti4Fnt4AVB35VihQbkgUM/CcECJlKxE8COUQXxYREvH/wQHfJkl4wMJBNlqa14ww8bjwS6DYKOL0VlR4chpfLsSwrOHdOE6qqEnTs+OfSJOHhHEYvnkg26eiUjgwWWRzR4t22TR/9+kUz8l4l1U6e++TD5xhYkqoL0t5fOx398+M7lWrVTOOTxSksvjAlNSQ0Xs2yTkNe4669c0zr07WToVF+HmpVqxop9ejRkOlDiBCixU94EzW1VMaQmrR08uPiRQ3s3h2A/v2jmc9evVLGxInmTGVPcLAIKakeQguLZ5zKtVWFPBVNFRGfD0ubutCzqAR1Hb2SgqdMzUNIVKd/ACKlN3cz0KEPMkzmy1Sif5BMTGgwIgP9kSIWQ8/cEtrGOWh/5RD/9l6nWB3VNI3x49v/wex0aEVA4OhRbVSqVDiC/NMnJaZibc8e/4oARZ5rEAhE2LfvIjYde4Dgz5+ZvuqNWkDo7wM124aI0LMGpm/IiKE+oQWcNw2Hvf0vsjy3CQjRsuPAVdy+8oDpUrtpffj9+AkVdTXwFBXR3rEZ9m+ZUuExLk8LbN9rIZ4INJG8+oxMaXMd9DF+UGt4hiWCx0pDy4ZVMWFCbygpKcg0vqx3Ij/DkApVsZiFIUOioKtbej8fyoIVIT4ePVJluurppVSI6jVZ1k37FB4BX18ujh7VwYoV1AOk8CjSkWUBAUqAlIVdoDlQBCgCFAGKwJ8iUG4JkLwWTmSC7pwHtswD/nECHPoi43D4TwErqvF5ESBb9r2Krtd5oFZuFSC/5/Dhwr5AbRWJSe/e+d8wJWMfPHiL3Q9+4sa3aIgjQjGmhgIOHlycJeyNG+rg81lFdjOP/JJbubII7duXrikk+WWEyLdUqSJC9+6xUFcvvIGvrM/C9+9BSUdPvOb1X7SWQ8aQm/QGynz9rl3rZ4Tw8QnHZedPEfFinm59h64wqlwlW3jfz2/5Px45c+zta3BbtKiW4/QRERwQzxWyf5nJD9KZfF8QaTMiP7Frlz9TKRIeHofAwGgIhWK4e4TGJiSIUgMCIpUVVVRT0lhstpaxhaKmviE09A0hSUmBeS1bWZddrvoRbAjp4TQTEAmBhTukpGk6qVSuFpNHss/OHEny//aFY2VlwJekySV/dfXRcxg9GWY1pBJrebUfj6/Gp0b9VBs2zD6/rjJ//uOHAoOxjw+XuSVpaioGl5sGQ8Nk1KolgIFBssyxKlJHQhIQwtbbm4eAAC7zLiaYkEovIktoaSkq1eUS+Zr4eDZ69YotcB5btuijbdvSlUQscNLFMOD27ZdYu+MSXidrZ1QFKHQ1xfeXe2Bhkb0yNHMKJ0/exLDhy5G2+KD0IgNpklQgIVb65fMNKmtHIyH8VjFkTkMWFoGUlFTYNBoF3w7jIOg7Ld8wCt3N8f35rnyfh3wDlfEOzs4ajE/CiBFRqF5dWKayDQmRx7t3ygzxYWEhYiS7iAcbbRQBWRAgJN+4cebYvdsfPJ7Us482ikB5RIASIOVx12jOFAGKAEWAIvA7AhWSAEn3NqjTDJi+GuAVzHqhRJ6SaxsXCLp0qavYoIFVtvnmL74kbDlwtIK+RSWZchFEBoQ679pssHHjUJn6k04eHn6Yt/wIntx/jauXnNCiRZ0sY8lNN09PBYweHSlzzLw6koPOq1c1MHduaJHE+5MgKSlyuHBBE0SGpWnTROYmc5UqQpiZif8kbJ5jjxx9EukXIlS2bthC0f3FvcTqVXRUBg36v4FNppH/nX0T5BuSrCWvrKpoUrUmrOtnJbU87530CvHxtpo5s3O2+ZKT5ZhKG+J3cuKEDwYPllZ+ZG6nTmlh40YDnD3rncWAlGBCjDxVVKSVJF5eYQgIiASLxYK3T2SEQCxJ/vE9yLBuu45yte3bFRtOpRGY/IJKjM43zJL6Bi3aCVSqXhqZFO+c76+ejka8v9a4ce0g9/8H4/0Hv8BDB++aNO3RD7Xs2uSZQFxkOC5vWpHWr19TOeJxk5Qkgra2KgQCMZKShLC01Ie1tUG+i7h9Ww0eHgrw8+Myz5yxcTJzoE8O1AnpIRLJMYf+Hz8qoVo1ITp0iGfI04revn1TAHlPfvmihKQkFpo3T0SPHr8IhtBQeeaQ8MQJbXTqFMccxJUWLrt36zLk8ZAh0QXalpMnteHtzWX8i2iTItCm40x4x6Yg2scbJkY6+PbxVzVmUpIAFy8+xOoNpxAWEQMOj4fE6BiwjC0gnLcfsG2eM4zBvtCY3BIx/pcpzGUMATc3L7TuPAuRncYBY5bkmZ3mtDY4vqBbuTQ7Lyjs5GLG/v06GDMmkvEGKe1G3reE6P32TZH5d4hIXRXnz4ilvV46f/EhsHWrPlq0SETDhqX/XBffKmnkio4AJUAq+g7T9VEEKAIUgb8DgQpHgMTHAmunAsnJwKIdgNZvSj7JYkCeW7qbG+XzPeKd80ndSZMc8OGDFzw9w1C3rgWaNJFqOk+bcVLS659FLFVtnWyJer5+GOPy6KFypXpNuOmSSqTT1U3zRcOGtORZWekXyeK+fFHEvXtqjK9EUbUJE8ywYEEoY9BdFhox4P3+nRw4KoLcuCa3z4k8FPki8gZF3d6988KPH0HQ11dH27a1GaP0nBohHh4+dBO7ecRw2g8fz8osURTp75noeuM0q3FjKyU7u+yn9C9eqGDwYEtGmoHsHYfz68YZOVSdOdMUX78q4PRpH2a9L1+qYMcOPZBDaYIH2ZuZM8MwblwkFBUlWdJLAwKnTv3XyKZ1BxapUqkIjUjlET+hY1uBZu2lFWN6eV++znfZYqGgwIb3+Qb9ww4kp9PLZ0tWruzP0tRUzhLt0uV3ka5efJ0uE//Jd5b4iCB8vn05MSo8Uo7FZqcpKimm8jT01VP5MTGxIQGaq1cPyDMGIR6Jbw0hVmU5TCIkJXmmU1PlUKcOn3lmSVUIkUzR0pJ+jxLJN/Lf5E8lJQlTLRETw2b6GhmV/QoScrOYvIO+flVEu3bx6NYtDgoKWb/3MoMqFsvh4UNVPHyoxvQjMoUKCmkMntraeb+3EhNZSEuTA48nYSptCtNItRTxFxo2LBo1axbsJvTq1YbMYSLxKqLtFwKRkbH49MkdFhaGsLY2y/hg+fIDWHM/ACljlwFVbIHPL6Uan7pGgJFl7hDeOAmL82vh43qCwlwGEXB2foLRUzYjwa4XxLN25pqhwp4FWFwpHosW/b/KpwyupShTIhVv5OcR8k5zcCj5amHyb8fr18pMxQch4Il8aKNGfJiYlI2fWYsSaxqr5BAgF8rIxQbqA1JymNOZih4BSoAUPaY0IkWAIkARoAiUPAIVigBJN0cn8lerDkvJD18PwOML4PIScHsPGFsAKw/9+SFnYbfK/5srnp05lNy3TxP5kNCEgLBkbT0FJUVJyJcXXHv7GmyXz/4xUXwFzc4TZ+Y4xY0ti+PtW1ZVe/L8Z6yKoZWGff9hTL/Xx9bH1K9noZlOohQ2v/RxPj48nD6thUWLiu6m7p49uoy8Abm5XBabu7sCyC8qr16pMJUhRGqmNKUOnLbeizKo1ki7VsusN/N/vrjhH+vjapaTFwM5nLx9Wx3Tp5uiV68YTJ8eDn39ZPj68uDkZIADB3SwYUMgJk+OADEyXr3agDmQJP/foAEf5Bb6mjWGzO1z0o/IZGVuLi6+/AMHHyrW69BFrm67jmVxGwuUU7AvsHAkULM+MHk5oKQi9VYJ8JK+MwihWqMeUKuBbJVkX64d9fd199bgqOmqWdaqg+rNWhYoH9I5LS0N729fZSTHRAI+UpOTIUxKhJahMep16AJ5Hq/AMX++eRwT+Omx5qxZORNXy1bfSNA0sVK16zu4wLHJgB93zwUIo/1MR4/OvYrkyhUN5vmaMycM8vIFO3wn35uErCTkCdkfQoAQIoA0UkVCyDpC9pEvQoIkJrIhFMrB1lbAECel+X2cG6CkIo4csrHZaRg+PEomQuj3WMRg9eNHZRBiI10qS1Mzhfm+JZU0RHKDHOqRL4ITwY4U/5D3BPFjsrAQY/z4iHyl3sjYwEB5kPmI+a+paXKhDnNWrjRkqkYqVar4FT2F+kb6bRAhQFaEGALjlsseLuAnOBsnY1mPWlg8Z5Ds42jPEkXg48cfmDR7Nz6pV4N42HzALLvsJc7swDTxK2zfPrtEcyvNyQiRvW2bHvPu7t27+IlScvHj7VslvH+vzLxDyQUYW1s+8/MQbRSBokCAVFjPmGGKxYtD/lpZz6LAkcYoXQQoAVK6+NPZKQIUAYoARaBoEKhQBMjH58CycVIDdKEA4P/f51pNE6hSW3qQaWgO2DkCBrL5/hYNypmi3N3rFNOhdSVNLS2VpGPnvvLaDB3DUVbXgOvdixFuL1+oK2vpsxp07MExsq6abW5+fByeHHbC4sVSo+zZ888lN+k+QJ4YVz89uDquW9d66kVVAUIO5p4/V8G0aeFFhgG56RwUJF9g2ZQiS6AAgR48UGU0nxUV05jSdXv7kidtVq69EWdRz069pl3rLJknBHzzc39yzbhjxzocM7PsVULkcJNUtBA5rOvX1TPGqqqmYu7cMMyYEY69e3Uwd64J5s8PxcKFoSCfpTdyG33AgEpMBUlOEmjnLryJev3OX7vH9Pkgz255bkQ23+W1lOAglWHun4H9a4Bnv0nn2zYBlu4FzKVFWrk1vzvbF5mPHNkG/v4RuHLLI9Wu7xC2rFJ2JKjXh1eCH89ui5KFQsXWrWvwiMQUj8dBdHQi/8OX0LjI2FRDhzGTwVNUKhDsrnfOhSilhBv269c0x3FRUQkJ6zbcVmrQuSf7d9k1WSZ6e3xdfOvWNdWqVTPOsTu5VXvxoiZjBEoIipJqpLLp5k111KkjgJ1dAqytS//gPThYHufPa4JI1s2eXXQVdgRToZCF2Fg2I6EVF8eGhkYqgzchiMifmYmnyEgOTpzQAvmT+IsQjNIbOQgkVSKBgVzmKz5eKlVGTIqJDwkhSAvTJk82y5FYLUysv2EMQ4D84AFzdsi23NhIyA+yQZ+uzXH60HzZxtBepYqAXbspeP3KFSmT1wH9p2bN5fRWzEx7jy1b8q/OK9VFFPHk5MB482Z9GBuLi+XnReLr8eEDIY+VmMpBQniQ9xr5oj4NRbyZNByDALkAQipTR46MoohQBMolApQAKZfbRpOmCFAEKAIUgd8QqDAESGI8sGMJQFSFTK0AqxqAaSVAQxdQyqr4wtx+JV+snBWIiu0hcX1yH9+f3kydNEZuAL0AACAASURBVLED2zcgxu/hi0DzblPmZMwX6vMT+hZWGfr8vycS4vrUx//jc0sinUXaKqe7CdZNWqtaN2iCh3uWJwwe3ELVyEizSPI/ckQHRkZiODoWnQzBv/9qMwbce/b4F0mOJRGEyNLcvasG8gtzy5YJ6NgxnrmxXdzt8pUPIW7eQsNO47MbpZIKAa8Xt0N9XV6p8XgcpV69GiMnIoTc9iY+LiR30qysRIyUA/nFv08fK3TuHJfjYSQ5oCUyWm3aJGDJkpwrgE6eeefnG5ps3nHsbwc2xQ1MMcZ/fA3YPE86Qd+xQLuegLIaEOgN7F0FqKgBC3cCarlzPrH/LZuhMWNGJ5iYaGPW3DPirlPnc1W1tPPNmkhUPTq2K87f46f6wIHNYW9fM8cx2/a+jOBqGes27tIr35iZO7hcOehvqCln1qlT3VzHnbnwLtDDV2DSqEsv6Jqayxw/IToKZ9cuwu7dY8Bi/WY6AzDSasuWGWL8+MgsvjMyT1AEHYmcH/kiB2qECCFSb9rav0i/IphC5hCHDukw8lPDhpWNg5CzZzUZ7xETk19yYeQdp6mZyuBF/r4ozOiJ58v27frYsiVAZqz+9o5z5mzHrmsuEJ76IhsUB1digJwH/tubcwWpbEFor5JG4Pz5e5i14xYCarYFxi7NmF5t2zTMryHBggUjSzqlUp+PkCBHjmgjKoqDQYOi/1g69fNnRXz+rMTIDRKSg/hNEQm/mjWFJfIzXakDShMoVQTI5QQiHUlksErLu6tUAaCTl3sEKAFS7reQLoAiQBGgCFAEpGory+VevHiRFqWsDaPK2asOKhpKMZFSzX82Bxi/UPpnSbUgj+/weHAWs2d3xdOn3/gvXJOUOoyYIPP0kT9eeX24c91q4ULp4efSNTeTarfupFzJtj6eHHIKb9faWs/Gxhxv3ngKQkPjWFpayrycfCLym5AcFBKy4vBhvzy16POL8/vnjx+rwsuLV2TG6gWd/0/6k8oVYj5MzJr79y9+WYa121+lNO3Rn6Omo5tr2pFB/vj+/EFSbKCnpKq1vmqbNrWgr59/RQYxZDx4UAfnz3vnqOHv7KyBoUMtsHVrYMZeETJFIpHL4imyYv19UcvBo3lqWtmrUP4E69IYGxkKLB0rldeftwUw/CXDz6Tj4w4sGgFMXwM0zsMr/OKa2Zg1qwtjDr509Y2kxj0GKRtYVs53SR8vHwmuZMgyIt4webX4BGHwwoVnjWq3agclNXWw5eVRtWGzfON/ubzP31BH3szRsU6efbfvvBsRlcjSdRgzBQq/M8d5jHx4aFOEhpJEd8CA5lBVVcjS8/JlDcbgnMg8lXYj7yBS2Ua+n8khGDnYJ9UP6Yf9xNg7/YtUaJBKCCInRfpk9tMp7DqIdwfJYeXK4MKGKLfjyLv/1CktaoBewB3sPXQFrqeYQTx7V/4jF/TH5UmN0KNHq/z70h5lCoGnTz9h5LRt8Fc0RMque0CQF1THNMHtKxvQrJlNmcq1JJMh1bjEO6ply0R06BCfr89Rem6E1CWSi8TEnLzHidRn+hf5OY42ikBJI0D+7T9zRgv79vmV9NR0PorAHyNACZA/hpAGoAhQBCgCFIEygMBfQ4CIRcBDZ+DgOiAiBBi3UHrLm6dYsrvw/NCauEqVdNWBNDx86oUhyzfInECaRALnDfNTqlc35vTs2Qhz5v4n6Th+GoscsH59cMX/28unxnIsjkhBQ5draKQdHh/qb0TIFlkbqXY4d06TkU6ZMCGC+WWxKBvxFCFa9GPGRBZl2BKNNXu2CaNL3bRpUrHNK5GkYer0Y2nDV22RIwfc+TXiE/HixLYIVUU53QkTOuTXHatWGTJeJ8QInUjaZG7EZ2HkSAtGLufECR9G9oZ4CWzZoo8bN9Sxb58/c3OStGVrbibVdeipbFq9Vr5zlvUOn18Do9sBG04Dbbplz5bI6m2eD9RtBnTsn/tqrm+aj5EjW8HMTLdAFSD396yMadTAQrN165wrPzLPeO+BW1hYaLwcXyBiR8Ymy/E0DLVaDRyRJ8Rfrx3w1VSGRdeu9fPditVOt2N0rGppNuzYPd++mTs8/3djmKmhin6vXo2yjCNSazNmhJU5Q3IiFUWqo8gXOSgj5uDk3Ue+iOcFqRIkklEsVhrjkUF8RAgRQg7hCtPCwuSxaZM+5s0LZfw3/rZGjIXfvFEulHfI34ZV5vUmJ6egRv0R+NluLDA4bykk+UX9cW4CJUDK6/OSmMjHkLHr8cQtGAZ6GujevCrWrxxbXpdTZHmTdzKRMyQHyETGkHjJkXcxIbDJuzoqSvouJ3J9pNKMVB0SkoN4DZHKV/KlolJy0otFtnAaqMIhQH6WJtVNc+eGVri10QVVbAQoAVKx95eujiJAEaAI/C0IVHgChBxiZdb1t+sIjF8EVLWVmsGWdPN1dYHPl49gsdmo1bIttI1MCpSC291zwT8+uKipaqglqOiZGzbvPTBjfFxkOGLCQmBR0xZElub27jVYv142U2NyuE1Mefv2jWEkYopDB3nnTj3GXLw8m0uSW4X//afFeBkUZ3PafD9aycBSq1mPfjJNI+In4d7edYlVq+irDBiQd0XAixcqDMmxdGkwIy1BpOBIhceDB2qYM8eEMY8+cMCPuXFJDhc2bNDH8uVGjFfIwoUhGcboh46/9/cLjDXrMHICU41QnpvrW2ByN2DnFYD4ffzeiJ/Q+plA54FAw1Y5y+eR77lbu1bDyWkIM3zRqtuiVgNH8Ih5eX7tzo6lib17NVSpWtUov65ZPheLU7BqzdUEqyZtVGu3bJvrWI/bR7zZqfxKuXmAZB549aab11dvvlWHkRMLlIvXi5sBXh9emi5Y0DNjHPGXWLPGEFu3li/ZI3JAkbnig5iMP3umipcvlRn5KkKANmqUBDU12WW0goK4cHZWx6RJEQXCtaJ0JlWF5N+VgQOjK8qSSmwdR45cxVLn7whaeArg5E6KG24YiblNtTBjBjU/L7HNKYaJXr36goCAMPTr174YopffkOS97OKiyEh7hodzmAs15H1MPMyIpKGenrSij8j2KShQwqP87nTFzTwiQh47d+oyvoJt25a8t2DFRZaurLgRoARIcSNM41MEKAIUAYpASSBQoQkQcmj572bgzF5A1xAYuwBo010qc1OWmtvTh/D+/B6m1Wujll1ryPOySsjklGuySJhnv6igADw8slUmAoTIAzg5GcDJKTDjcLuo8XF3V2Bkl4jpdnm//UwkpEgVRPv2hbsJLgu2oWGxoXsOvVKvVLepYm373A+2M8dKjgsPvrh1rdHGjUPznIKQgmfPamHyZFPUrStAvXp8piKE3M4mt9udnIJQpw6fMVJeu9YQa9caYPnyYMZAnZgpZ27HT78O8PRNMLUfMBya+oayLK1M9kmXwGrfC+gx4hc5mpQgNUS/eAj49BJQUgEW7gAc+mYnUAkBcnfvOqxdOxBHjj4PDolnGzmOmSLTeq9unC+YNtVRkUhnFaQ9fvxV+N9/LxTIPGY1cpfP8nlx1Tsp5Gel4cPt8w3/4oVH9O2n/loOIydCUVUt3/7pHXxe3fKP/OliRqqQIiLi4eERgqCgaJiYaKFZs4ojr+jqqohXr5RBDjJIdYiZmRiWlmJUqSLM8d1GbiW/eKEMUgExY0Y448PzNzbyHrG3Tyy0gfrfiFnmNde1mwSXcbuAGg1zhUJrlgM2DmuCUaNyKGP72wGk66cIUAQoAmUAASLBSX62Hjs2kvlZmzaKQHlAgBIg5WGXaI4UAYoARYAikB8CFZYAkaQCB9YBp3cBfccBQ6YBmqVsVUCkioRJiVDX0cvYl2ShEC9PbI5gQaIZl5QmNKndSKVOW8f89i3fzyN/fgj4fMfZdO7c/GVsiCnk8ePa2LQpMN+4helAZJXmzTNhqgeaNCk+6ajC5FbYMePHm2P//uLV8T137m3ohy/BeqY1arOqNmoODV19sDi5m9akJifj5809GDSohUzL8vfn4tIlDTx5osrIE/XoEcsYvZNb2oT8WLTIGNu362Ht2iD8809YRlUQqRYJDZVn/FxMTcU4ceZGjIZpJU1Zq1VkSq4UOhET9ANrgQETAevawM3/gBv/AfExQOWaQPfhgLE5kJgAdOid/SI2IUDu7FknEopS5NT1jVmNu/Xl6JlZyLSSh3uWJ8ye3UVVrgBlaQKBGHuOfozXsayuVqtlHsYkAD5ePREWE+CpL8v7gCS85+Cz4BQFA6PmvQbIlD/pJEmMDD66cqlB9dqVw7w8AnSMq1QHT1lVPt7/a0LzZtaqrVuXf6m0zGAQXxNSEUaqXIhRL5FhiYnhMBJa5PuH3FYmt5D19FIYr5127RKgpfX3SV8RzO7cUWMqDHfv9pf5eaIdsyLQtu9yPLTpB3TKgeA+sRGIDAX73A7cubUDbdtmlaGjWFIEKAIUAYpA2UGA/N61b58uFiwIZX6Opo0iUNYRoARIWd8hmh9FgCJAEaAIyIJAhSVA4qKBxaOkB5mTl/0yOw/2k1aEPLoKhPhLNf2HzgBaOOYsayMLiLL0iQrwTrq6e6s8i83m9Jy5iJVubh3r6+rv8fS62cSJHRAWFpe489AblZ4zFmQJGfD1I//dTWeWbbvOClZ1ZTvYeHPuQGh8WIDB/Pk98k2PyAjcvKmOW7fUMXRoFFq1Ktqy7MWLjVC/Ph89e8bmm0t56UDwIuacmzcXD2mUjsP79978x0++pURGJbEVVNTSUlLTuDxlNa6+RSVEBgVAx9gUles3ziDVnh1cialTO4LNZhUaSnJ4S3wb9uzRxfr1QZg1K4yRAyJeINeva8DJSZ+5zZ7ezMyjxAPG/+D2ndq8VGTlCr3QHAZ6fQPWTgOIJwip9mjdDeg1CqjVQPoOIdUz5L3BZgP6OajXERKENFUt7QKl9ebc/tDY0CAVP98wFQUF+bTu3RvKEVP7vNr5Sx99A+MULFr2y7vih8Tgx4YnXN22VjVzddDdu19A/AUsLfVQo0bWxQiF4vi588+qdpk8W64gMn1eLu+hrqsHHeNfLvKhnl+Tfjy4CFNTLWVZJLgKBFwZ7EzIQfI9RPTpiYcIkWj5Wxuplrl/Xw1EQmzcuEjo6yf/rVD88bpHjVqJo5FaQL2sVVyc2yfRq5E5KptoQkMuGVOnDoCCAveP56MBKAIUAYoARaD4EHj0SBUPH6oyJAjx3aONIlCWEaAESFneHZobRYAiQBGgCMiKQIUlQIjp+Y7F0qqPkbMByElN0LcvAgg50qg1UKMeQAiRpzeAf5xylrWRFcj8+sUEeSfe2r9N0cjUICZOwNHpPm0uMyTK84P7pzvOVefNk1ZqTJh4CH1mL4GmgdQLIDLQH9d2rk9r1Kgy/2dwinL3qdJx+bU3F45ExIf46MpCgKTHIprK27bpo04dAfr1KxqddnJg/u6dUrF7ZuSHR3F8fuWKBmPKOXJkFGxtC1/GPnD4CoTzJehuVx2TJvUFh8POMd2UFAm+fQvAixfuMDHRRmBgJDQ0lPHDT5japEd/tp6pBZ4ddQq3MFHX69Ejd5mU/LA4dUoLQ4ZYZiE/iKnookVGID4uRMOf+BgQI1LiETJyFD/p7Tsb5fnbFNG+d+l46+S3Jlk/v3sRWD0ZGD0X6DoU0NLNOpJIYq2ZCljX+v97RdbABehnyg14emzboZZz5uQtY7Njz6NQvVp2Btb1G8sU/emBlcJu3RoqWFnp4dCRp2EhEUIlIDXV0lhZqVEja26VKlklzPYeeR2koF/F2KbVn+vQh/v74M2lY3EpQiFHDmnyhobqXD09dRDPk9q1f5ElMi2EdioXCJw8qYXPn5WYyrLmzRPLRc5lOcnXr12xdNtlsH+rAqxiqYcVs/pDQ6Ng8nllea00N4oARYAi8DcgcOGCJgID5Rl5TNooAmUZAUqAlOXdoblRBCgCFAGKgKwIVFgChABASBDiF0pMnp9cB5aMAerbZTVBJze675wHzu0HVh8GjGRTrJEV3yz9Xh7bHKqnzTXwCUyK0rSood3AsRtSxGL8u3B62saNQ+RUVBQwf/ElYbPeQxSIfAxpbnfOhygkhxr2798Mi1deF9Z16KFgUcs23/nDPb9EuN69oCur5E16QHIb6dkzFSxbFpLvHLJ0WLnSELq6KZg4sWIa/xLzeCLxRWRwJk+OKHApe7t+K/BaoIqkZt3APb4O++f1wIgRXWWBNqPP6XPv/H3DJGYOoybB7/llT2XEWDs45P+M5DQJqQaaPt2Ukbc6ccIHxsbJzG12UhFy4oQW1qwJxrhxERlyWCTGpp3Pw1+976n36rEZnE5KicXy2kjlx80zwD/rAJ5i9lV8fA4sGwcMnAQMks3eo1BQ3N2xWNyggRW3fXubXMcXlAB5uG9VtJGBqhZXSdX3/Ud/i37zVzCx3a/v81dWgFn37llJs5PnXXzk9WtbVq4vW9WZLAtNFomQEB2J+MgI8CP8wkPdP6kMHNBMiRB6tFUcBAhRSuS/iMY5bRQBigBFgCJAEaAI5IzAlClmqFuXj9Gj6b+X9BkpuwhQAqTs7g3NjCJAEaAIUARkR6BCEyDpMMTHAqsmASpqwMx1gJpmVoBiIoFFI6Xmx0Tbv7jaj8dXAtkJfiYDBrTAP3POpHYYNZmta2aBhwc3RRrqcHSGDLHDmg23oqu36qZlXlN68Pnh0iEPA/XUKt26NcC8RZfElRs259Zr3ynfFEX8JFzdvEQmE/TMwTw9eTh8WIe5/f8nzcNDAc7O6khOlsPChaF/EqpcjD1+XAuvXqmgZctEdOsWm81M3snpXxw8egMqOjoICwhGYiIfEnUd8NsPBsYtk65xxUgc7WVeYAKEDF276W6siU1TjeT48Ei5eH+dUaNaFwo34u9BpNDc3BQxd24oI2nl7KyBoUMtsGhRaIYcVubgg4e9lbx5P5ala8TB3C2AmVWhpi4Tg4h3EGmsHIpwfNyBFROk8lerCFlqXnwpG3JCXpzasa95XlUgV668j3znGqnT659FMiUS7P456fuzB2JwVTVrNLeHoVUVZtzHc9uDLEzUjDOTLd7e4Tjj7CFo2LWPopahsUzx8+uULBIiOiQISXGxEPH5kKSmwOv1g/gG9czUunatn99w+nk5QYBUfiQlsTF+fMUkvcvJNtA0KQIUAYoARaCcIHDkiA78/LjM7w9EMpg2ikBZQ4ASIGVtR2g+FAGKAEWAIlAYBP4KAsTTDVg4HFi8G7Btkh2mdAKk6xCgY//CwCjbmLentoTUqKpraG9fA0eOvw5IVjY1JVUgpN3etjipR4/6yk9e+QermNka1Wzeivn7N5eOhfh/c9XW1lVP9PON0CKHneq6+jJNeG3zooRuXeqq1qtnKVN/0snFRQmXL6tjxYqCV4AQnXdSQfLzJw8/fijCykqEefMqPvmRDi5ZPyELzp3TRKdO8ahcWQht7VSGBBo8fAd8WOFImTEN0DcDXt4EqtYDtA2AtFTA/TNwfAOOznIsFAHi9jUo4tipt7oNO3WH++Or8dWq6qv17dtU5n3/vWNqqhzY7DSIxXKYP98Y798r4/RpH5iY/DJrJNVTxEC9Vy8NVG+gjQXb2TCsoGpG3z8BTv9IyY+lewFz60JDK/NAtwtb0KVLPWhr5y5tM2P2GXSZODNDMk/m4P/vSCrQzq+ZmzptWke2mZlOxvALV7/9jGfpVbZt7ZAtZIiXB7gKipCkpoIQuPk1QUI8hDEhEXePHVZNk6TI6eupi5RVFFK4XHlJSopYqU/vJkp5rTG/+PTzsoMAkQS8f18Vq1cHl52kaCYUAYoARYAiQBEo4wgQbz3y7yepKK9VSwBLSzHjJaaunspUVMbGcsDjSZiqeuIvRhtFoCQRoARISaJN56IIUAQoAhSB4kLgryBA/Dyluv1zNkm1+zO31BTg6glg/xpg8xmgZoPighq4tXVRUps2NZWbNauKjy4B3tcf+FbqPGEGM2Hoq/PfFVn86v6hIj+xgpF5fYcuGYm4v32JuIhw1LJrDSU1dZkT/P7wUlDIj8/G+XkJZA745Usy7t0TompVDwgEYqiqKjIGyZkPR0l/oVAOvr48Rirp0yclxMezGaNbTc0U5vYSkU5q3DhJ5lwrUseYGDaI+S/BJzqajbS0MKzb/xgRW2YDv3FXSgt6gf3lJbS01dHGzgZH9s0vNBSbtt2NSOVq6zbq0hOfb52P8vzipjlsmD2rcePKzF4mJYmYP/l86Z/p/+/lFcrsr5ISD1paKjAw0ICurhqTByE51qwxxN27alkIEPL3ly9r4J9/TKGg6JG64og2u7JNVg+JQi+kDA0k63x1H9g8FzC1AuZtQYmRPNc3zceYMW1hbKyVIyJpaWlYuNRZ1HHCPzxljd/K2mTAMNzPB6/PHUysXctYpU+frMzw/kNPQgXy+gZ2fQZnieTv+p5//+QRhVataod//OirFhMdp8iRZ0s4HE4qW55L/AnS2By2RJ7Hk6QlJ6cli4WspIQkXvXqJuwOHWxRubJs5K0M6dMuZQwBf38u1q83wKJFIcz7nzaKAEWAIkARoAhQBAqGQGAgF+7uPJB/UyMi5JGQwIJQyEJUFAcqKhKkpAC2tgJ07BgHM7Nfl5IKNgvtTREoGAKUACkYXrQ3RYAiQBGgCJRNBP4KAkSQBGyYBZhYAiNmAWyOdDPI35/aCRzfBnQZDExfnbPuf1FsXYi3J75c+zd14cJejLhOXBwfK9fdxKAl65jw3veP/0xOiqmcJq/iE5+mZdmoc8+imBb3di1LtKltotKpU/7GDPv33+O7ugXwzKwrxWroGkJJXZsd4vExWVOFrUsOYtObSCSHGzc08Pq1MurV4zNkiKNjPHNTKb/28KEbUlJSkZoqYQ7XSYuNTYKamiJiYpKgrMyDh2dYXGBgpEpKcipbR0dVXLeuJbdp0yowMir4IS+JHxoam3j2wvukmJhEhZDAcHVzc72E5s2rqDZubA0FBfn8Uv7jz93cvDBgwQl8XX4tWyzT6S1xcetYNGxY44/nCQiIwqF/n8WJU9iq9R26sRSUVRDu9sTP76evZkx0vBKXx03hKiil8RR4qTxFxVTu//+MjYzk6RoaCASJfE5iXDQrNjJaUSJJ5bZuVYPVpUt9xuNk5EgL5tbZjBlhqFxZhDNniB+IAQYMiIGeyamYeo6tNdNl2/54IWUkACFHb50FtswHHPoAE5dml88rzlTf/rc7iMfiG48a1SbHaU6efhHhH8XRJd4vBW3fXz4S+r59kNy0SWXVtm1rZxvu5RWG0+c+xJrYNNHIbIJ+Z8fSOIcOtdXr16/EjJFISJVQCpKTU/7/J6l4SmX+Oz6ez5BphoaF+74t6Jpo/9JFYMcOPVhbi5hDGdooAhQBigBFgCJAESh6BIgvH/FqPH9eEx07xqNPn5iin4RGpAj8hgAlQOgjQRGgCFAEKAIVAYG/ggAhG0XMjVeMB6rXA6rUBmKjgPuXgRB/oO/Y4j/cTIiOwt2967B27cCM52bChIPoNnUu2Bw2It5dYkyPn77yCQoIjNNIlYBrYGktTw4fVbV/SdMU9KFzu3kyMNzX0yS/KpAj/74IFikaadfr0I3H4XKzTHNswRTs2DEy4++uX1eHnx8PkyeHy5zO6f9eJvr6RSUnCVK5Gjo6Yp6iQqo8lyuRk5NDQlycvEggYIuFYraWibm8UZWa3Eq29UE+i4sMh/uTG+GfX77WI4fxjo51wOFIDRrevv2J1689IRIlQ09PHUKhGPXrW6FOHfOMPiJRCrbsfZmoZVZZpYGD1FxcmJCAhwfXCR0d6yg0bCg1rLh2/UP87VsuKnXqWKS2aFFNvnr1ovE9SAeoSZupeNN0ONBrfAZmvD0L0CjgCZ7e3SkzjrJ03Ln7XlREvJx292nzmO6kUoBgWZDGjw1PuLtvk6KjYx1O8+ZVERwsD6JRTH7pItU+hPwaMyYSW7YEYtfea1FWzR21repkNdEuyHxlrW9kqJQcPbEdGLcQ6DQQiAgB0j1C0vMlXiGkqoz4CxVHu7tjMYiUWeXKBtnCr9j0OMW+33BOXu+HdzevgMVmM94b9dp3hraxKV5fPBYTH+Sh1r9/c3alSrlXZHh6huD6A79ow+r1tawbNEGwyxMfYbCr5Z9IqxUHRjRm6SPw4IEq3r5VxoIFf4/kYemjTjOgCFAEKAIUgb8VAVJpvnq1IfPvbp061Dfkb30OSmrdlAApKaTpPBQBigBFgCJQnAj8NQQIqTZwfQvsXAJ8eimFtFEraUVIA3uAxSoamF9dPJHo8eGdgkgo4igqK6cYVanBsbFvBwUV1WwEyIx/TqW0GTaOE+v9KYDFDzMlJuikkZv8EokEF698jIhJlNNq2KkH27hK9UIl+OrcoYikcH/defO65zr+ivP7SDcfsU7HsVOz9REnxiScWbtEdfv2XwTI0aPaqFJFhObNE/PNKSIiPvHUmXdJYnktfds2DtAxNs13TE4diFyPx7MbMf4enuqtW9dihYTGh//4GalTuV4jliAhAfoWlRDq8SmanSJIFguSVLlcDlcoShEmJoqgaV5NpdXAEVnC3tq6iN+xo60SIUz8/SMT16y5pDJ05SZE//wU5PHqvr6trQWnfXvbQuWa06CvX73RzH4ChHbdIW7dG+o3DkM3yA33b2yBuXnRS0ctWX4lwdSmkWr9/5M+hVlIiMsTnwiPd5bDhtmDzf71DXL8uDbjC3LlihcaNUrC/iMvghSMahnXssu5UqEwc5fGGFLx4fYeuHQEeHQV4Of/eDNpLtkNdB9ePBk/3LMM/fo1hbm5brYJlq5/iO5T5+Q6caDL02BEfjMicmY/vSLCP3zw1jKpXpvj8/lD2rRpneSqVTPKN+kvroEBe3bfMq3briNivT4IbGzMFDt2rJvvONrh70EgIoKDlSsNMX9+KJW++nu2na6UIkARoAhQBEoZAeLbePasJtatCyrlTOj0FR0BSoBU9B2m66MI0glZ1AAAIABJREFUUAQoAn8HAn8NAZJ5O/n/t6ZQUi76TX5ycE3M4IFNNfX11ZGQIMDzl57hn3/EKekYGoniAr5rz5r1y9tj7sILoqY9B/EivT6HaXPj9Xv1apwtoV37noakKOoZ/q7FL2vmXi9uBghCfpgOH26f65Cdex+HWrboZmBYKauz85NjOyLD/Hw1O3SwYROZHCJtQ6ouHj0yQ+fOodDRUWM8I4hslVCYjBcvfiAsLD4xJDRWoqurwo6MTISff4xC7VYd2OQAtShaRIAfwny9IExKhHX9xjkawsdFhCHQ4zuS4mJhZFUFxtbVIPcbw3Vu5T9wcpL6G2zccjtS2aS6TuPOvZj/D3R7F+l2/4rOwoU9C1w5kdcavbwCsXbtEbRqVR+JiQJMmNC7SONnnvvbt8CkC1e/SjRNrFTZ8vIQCwWQpKRAWVMLVrb1ZTbNvr55Ib9N6xpKdna/CLjoaA7zC9egQdGMOePT5+4hl51dDIcs31AUW1xqMd4+BmYPADjyQOeBQLdhgF7+HAEjqaesChSwyEamdd7ftRQDBjSHuXn2KrBtu+6Hp3B19VoPHpVjrC/Oh/wUWQLzAQOaMZ8T75dXrzyQk+RVXsl8/x7EjNPTUwOpwqKNIpAZgX//1YaysgR9+1IZDvpkUAQoAhQBigBFoCQR2L5dj/FebNFCxls7JZkcnavCIEAJkAqzlXQhFAGKAEXgr0bgryRACrPjpILE+zugqAwYmece4fb2xUkD+jdTtrL6JS3z4IGb4PadL3IG+qoKs2ZJZZhIW7j0iqBex16KXC6L73r7PMvBwUahQQOpJFN6++Ee7nnkxEvr/gtWFSZtyEKArHa6E9dxysIs7uqEZHhyfLfEyWkwc/U/KCgaBw8/iU+V47LVtDTEyUIRKzE2mp0Yn6ggEoo5BiYG8ZBX5BlUqspT0dCCmq4ukmJjYWhlDTXt7LfXC7WYIhx0Y/MCLFnSmzEC37jrmajDqCk84pmR3k4smop16wZBUTGrHFgRplDsoQIDY/DzZzBDTpF1ECms9x98Y4OCY5UbdesnX6VBVuPrNIkkG1EU+vmJ96eHdyuNG9eWkRnLra1yuptg1bClatXGzYt9XcU1QVKCVCrPtomU0Cjt5vH8Vpj7q8f6y5f3yzGVr18DsP/go9Q+c5azM5ugJ8ZEI8jzBzye3YqvX9dUrWtXSlqU9l5W1Pnd3BRBCJC1a4PA5f7f1KmiLpauiyJAEaAIUAQoAmUMASJJ++6dMqZOlV2WuIwtgaZTDhCgBEg52CSaIkWAIkARoAjkiwAlQPKFCIiJBE7uAM4fyN8s/fK6ucJJkzoo/G7Y7e0dBiJFo6qqmDHj0jU3k2q37qRM/C6CPL7jw9VT8Wy5VEVVVUV5IjOjpMTFk+deAUExbNP2I355R8iQckYXQoDE+rqajhvXDh4eIbh92yWxkpWBQCwS66ZXnMxddFnSos9gVmaZLdeHN+D5+hHWrBmIly89BJevfpLTs6yq0GbI6IJMn60vqdwQJMTLXIHwR5PlMfjNiQ2RXA50xoxpGz9l2nG1keu2Z+l9b8/qqEC/EE0ujyNhs1jsWrVM5fKqoimuPIsj7rdvQUnbt99Qbtate9zXpw+5cbEJijq6mokKqhpp4Cio1nfsCn2LX0Tcj3tn/dzevDUdPboNKycvCpLjh48BXuedP1v1nbusOFIuUzEJUfLpBeD1DSAeIDXqAbUbAVxe0ab56MDqqIb1zLXt7WtkC/zwoZvw0uX33Nqt2rMaOHbL8vmjg+siREmJuiYmWujWrSE0NYuh1K1ol0qjlUMERCI5LF9uhF69YtGw4f/LKsvhOmjKFAGKAEWAIkARKK8IxMSwsWqVIePJRxtFoLgQoARIcSFL41IEKAIUAYpASSJACZA80CaeAMQo/cBawM8TqFwTiA4HFu0E7H8pWWWJcH3TQv6IES2VctLs/32qFWtvJ1a3d1CxqtOA+ShZJGLknX68fCQQxMekivhCtoaRCceidj35yvUaFeq5+Pn+ueDzncu8Pn2bxfz771ONhl16sU2r1sKLUztiUpPFSsaWlmHBEQKzTuOnZ4kf4euJl+cOJynwuKmBQVGq1ZrayTXvOaBQOZBBH+5cg++nV0k6ehpJvj8DtVQ0deRq2rVhExkrYtIc6uOFtDRJtvhaRsZQUPpVmVHoBH4bGOr1Lene0X28ASM6uz5+5lO3/cgJ2UKT/UgRixgprXi3m6FVrfUMbGzyKP8pquRKIM7Ll+6Ql+dAQ0MJ1tZSDxKJJA3nzr8J8wgQadu2ceSYVP118O757GZo8Lf3qgYG6sqDBrXIMcMFy64nN+zcU968pk0JrKDkpxAJgIuHgUNOQPxvaj/EJH3mOkAzu1JVgRN1ffoAfi6vExVYQsWJEx3Yamq/SFMSzM8vAuudrqb1nbtMTl03u4k5qUIbMbyVsrGxZoHnpgMoArIisHevLjQ1UzFgQLSsQ2g/igBFgCJAEaAIUASKGIExY8xx6JBfEUel4SgCvxCgBAh9GigCFAGKAEWgIiBACZBcdjHYD9i/BrhxGqhRH5iyHKjVENi6AAjwAlYeytkfwNlpnqBt21qKOd3a/n2q5WtuJdZo5ZhBgBTXA+X+9EaYn5e/Pqk0yUykuL99yZAPhITIqXl//gixkA/jytWgql3wk11fNxcEff+c5PPlk7yRkXpah/a2PFtbKYHw+rUnbt/9kpCQIObq6mkmsiDmpqRI5DLnIRangqOsKa9hZMFr2r1vkcMTExYCFoeNFKEI2vmYs384szPQQJdr0q2blKyqyO3chXeB37yTTLpOnpVlmcE/3eF263Ri2zY1VBo1qpwNgjMXP/n4hiRbth85scLBQ8iP3cuB07uB1t2AgZOBmvUAeR7w7YP0vdDCERg+U1oVUtj2883jGLdHNzUtLHTRs2cjxmPn93by1MvwyGRNPbu+Q3Kc5vWpLcHChAQja2sD/A3Pa2GxpuMKj8CZM1oIC+Ng+vS/Q3IjJiYeR45cxXnn57CpZorFi0fDzMyg8ADSkRQBigBFgCJAESgiBObONYGTU2CxeNEVUYo0TDlHgBIg5XwDafoUAYoARYAiwCBACZDfHgRBEnD5qPSWN2lj5gE9R0q9P0jzdAMWDge6DgWGTM1+2HlzyyK+o6OtUsOGWb08cnreXr4L/Hrq2N1qxtbV0kyq23BqNLXL5sFQXp9TH9dPcH90JcbESF3T0bEOiCl8Ts3FxRc8njyqVzfO8XORKBl7Dz2PjI6X6DTq3AOGVlVKBZK7u1fE2jWrrNGiRbVSmb+kJ12y8mpiTfuOKta/+YS43jwdkBDqbTp1anZT+/sPvgU8fO5r2nv2kpJOt9jnIwbpi0cCk5dLZfCI8Xnm9vIucGwrsPoIoCstqClUe3n2YKSBqkinb9+muY4/fORxVHiSknaHUbkTTT9fP4r2ef9YToHH1jQz00GrVjVzJFMKlSQd9Fcj8N9/Wvj8WRErVwb/Fb4fL158xrT5e+HP1UNk98nQ3DAWh3fORM+erQv0HPj4BGPgwIUMcbJ//0JoaqoVaHxF7Xz16lN07/4P1q6djLlzh4PNZmzHaKMIUAQoAhQBGRHYtk0PDg7xqF5dKOMI2o0iUDAEKAFSMLxob4oARYAiQBEomwhQAuT/+yKRAO+fALuWS29023UEpq8BLH47bydm6Gf2Aqd3AU4npfr/6e37i4dCv3cPWIMH23HJDW5ZGjHh/vDBG1++hYWIuXqG9v2HyjKsTPd5cmp/nCDCT6V9e1t23bqWkJf/gyvx/1/ptWsuUR+/R6vbtHbkmNWoXeLr/3hhVyBHIjAxMNAEny+GtrYKlJR4yKkSosSTK4YJnzz9FnP/ebBmj+nzskQXRYeEXNi6znDw4BaoXz8ryefyJdDryu2fVr9XjhRDeiUe8ugmwMcdmL8VyEmRzdcD2DALmLcFMLcufHouN/4LlUsMNBg1qk2uQYJDYkM3bL5tMHTFxnwn+vz4LqK8v8WI4yPUunSpx7a1tch3DO1AEcgNAUJ+JCR8g7PzRnz75omIiBjUqGGJTp1aYPnycWUeOEJmjB69EqtWTUTfvu0gEIiwcOFu+PmFMKSErm5W2bhTp25j7MT1kJu2AfyeUsJRdXhdTOlWF0uWjMHMmZuxf/+lbOvu3t0eR48uy0JyXLr0ECNGLMeFCxvQoUOTMo9VeoJnz97FgAELmf9t27YRVq+eiCZNiubfYJFIjLlzd+DDh+84eXIVLCyMyg0uNFGKAEWAIlBWELh5Ux3BwfIYMyayrKRE86hgCFACpIJtKF0ORYAiQBH4SxGgBAiAqDBg9wrg6nHp4eXYBUCb7rmbGhNT9LXTpAehczcDyqqAx5unAtcH19hjRrfmVqr0S5dfIpGAxZLtRuNqpztxlg1aqldrkrPHQnl4RpNFQpxePlsyZYoDq0qVoj3MePHa2+fipfeW3abMKZQk15/glyIWw+vTe0QHuMcIExMgEgrYajxJslUlXe1OnepmhHZ3Dwbxf1FQkP+T6crEWKetD6Lk1fS17QcMz5LPuwsHQ8J8vQwXLuyVhdwiBMjbnyyr+g5dy0T+RZkEIUBCAoBZ6wFeVksOEFL01lngv93A2mOAaaXCzywW8PHooFOsirK8xoABzaCnl3Pl1IqNT9Bu2FgoqKjKNNn3Zw8E/h8fKRLCTk5ODlWrGsLERFumsbQTRYAg8P69Evbv98ehQ445AkIIhXPn1mf7jNzw//LFE4sWjWKevd8bIRCqV7dAy5aZbhMUE+QFIUAOH76CRWtPImzUasBxcEZGqsPqYv1kB4wc2S1HAqRx41oM+VG9umXGGEK0ELJERUUJa9ZMAo/HlWmFu3adw9SpG/Lsu3LlBIaMKa5G9q5Pn3nw9PRnpmje3LbIyAp3dz/0778Ac+YMxeDB2asKi2tNNC5FgCJAEahICISFyWPXLl2mAqRdu3jo6aVUpOXRtZQBBCgBUgY2gaZAEaAIUAQoAn+MwF9PgEhSgQPrpBUdfccBQ6blb2RM/EG2LwIeXJF6gXTsD7w4tjGsaUMz/cwVAbduuQgFApFCr145e2z8vnubt98PZ6sb56rt/8e7XYAAcZHh8P70HjVatAJPUUnmkc+PbgyTk4j0p00rnsOMYydfBnr4xJt0mTATXCXZ85J5AQXoGOTxA6/OH+FXqWrI9/IKU4wMj1VSVFJIFovE8s2bV5VLNwvn80VM1YiOjmyH1QVIoVi7vnnrHXTpmptxv/krss3z4ezOQA5EJqNG/ZKB+fYtMPz4mU96fectL9a8SiM4kcDauUT6/W5Z9VcGYhFw/zKwd6X0PTB+UXZ5rILmm5qSgo+XDwXFhwcbz57dDSxW1kPjsxc/+vlHsszbDBldoNCvL/4bLRIm8zisNEGor5eihhpPeejQljA0lN0s3cMjGIGB0VBVVYQsMn8FSpB2LtMIODtrYM+exbh790yueZ46tRqDBmUlSNatO4qnTz/hxImV0NHRyDI2IYGPyZPXo3nzOhg/vleZWn+9hsPxiWUE7LmbJS/usiE40Ncaw4d3yfj7tLQ0nD17D7t2ncXBg4uzkB9/sqj4+CSGADl+/EauYYqbAEmfmFRrbNhwHEuX7sOhQ0swenT3P1kaHUsRoAhQBCgCRYhAdDQHDx6owsVFCZGRHOjqJkNZWQIOJw1qahKYm4tQp44ABgbJRTgrDfW3IJAHAUJ+6Vv2t+BA10kRoAhQBCgC5Q4BcpiZcUD51xMgZPvCg4CEOKBSdeRpIJfZHyQlOSthcmfH0vgRw1uqGRlJDxP9/CKwfr1zmoGhlmjc2NYKshwy/nf2TVAoX9W4Zb/Sl8F6fmx7WExkmJJIoqDqMGqSTBUXrvcuRUR4ftadNatrtkPbovw22brtVlxMooSjYWiuXLd9J6hpyyY3VpQ5pMcKdP+GpNgYaBkaQ8vIBGwOB4KEePx4cD4gPMBfncuVT/XyDFLX1lETsFlyrJo1TRQbNKiEzFVCxZFXUcWct/hKSuvBozm6Ztmlky6tmyN2dLDl2tlVZ6Yjh4BLV1xJMKxeT7VKgybQNCjaCqCiWlNh4pDv/R2Lga8fgW5DpVUerm+l5MfPr0CngcDMdfmTpwWZ2+/egQBJSrJpnz5SuRxJGstjy84HmnJK2rq2rR3+GN/v9874yYvCDRs3rpKvZF9gYBQOHHyUKMdVTFPVNeL5fP4ov3PnKLnfyZmCrI/2LV8IHD6sg7lzbRAdHZ9r4qNGdcPhw0szPufzhZg+fROIjNKtWzuZ6oHM7etXb/TtOw+Ojk2xfv1UcLllo3Lu7t03mLH1Gr7P/w9QyUraYIoDBlrK4fTpNRlLefLkI7PO7dtnw96+aCtZvn/3wciRKxjyiBAPBgalV7mVXrFhY1MZu3fPh6pq6V5CKF/fQTRbigBFgCJQMghERHAQG8uGQMACj5eG6Gg2fv5UwMuXylBTS4WTU1DJJEJnqTAI5EWA2Nk1XLZg4eQKs1a6EIoARYAiQBGoGAisWL5d+ObNJ+LuTQmQgmwpkbghh52b5v7yByE3vava/iJM7uxYmti7V0OVqlWlh743brpEuIdwdFU4gsCUpGiTSZMc8p3SzS0wadeuW8q9/lkEbWPTfPsXVwfvT68FH66f561fP4h1xfljsF+0vLqqjqGynrklc8idmpwMcktdIkll/owJDUGUv2cSV5LAGTq0JU8WsudPc09MFOLS5XfhX1wD1LgKSmkcrrxEnsuVgM1VVNMx4Fg3aAx9i/yN6P80j7zGx0WEQ5iUCGV1DahoasHj3Svw42OEUe5v5Pr3a8ojUlllva3ZdD+hVttuqiZVpCRH5hb25ck399dPasyc2Tnjr2Njk3Ds5MuI4DCBboeRE6Ghb1DWlyhzfkT6budSqVReeqvbDBg4GWjhmLtknswT/NbR++2z6G9Pb2gtW9YXK1deSA0OiWU37d4Xtexy9wcp6Fzfbhz9yE5JqDdoUPNch7575yU4cuSRQuOuveVq27dDsLsr/9u9c7xx49qzNTWVCzol7V8OEXj9Whlbt37HuXN5V2m0alUfjx7tz1gh8QgZNGgR7t9/y/hu/C6DdfiwM8aMWYXOnVswFSJlwRj85Mlb2HnpLd7WHwA4Dsq+WxunonHEB7x+sJP5jJAfY8euZjxQBg50yFHm60+3nMwxfPgyBqcNG6ZBWfk3Hb4/nUDG8VFRcRg1agW+f/fFhQtOsLH5A8MjGeek3SgCFAGKAEWgaBAgVSLnzmkyfiErVwYXTVAa5a9AID8C5Oatf/8KHOgiKQIUAYoARaD8INCu7RBKgBR0u8ih58kdwPkDgK5h7v4ghADp1NFWpU4d6U353QefBauY2hiZV6uWcHHzGtW1awcysjH5tSdPv8ecP/9G3aa1A6u+wy+JjfzGFeXnfo/PuvEQX6tzZ+lNVk/PELx69TMmJDSGkyaBHIfDkrA57DQ2Wy6Nw2GnpSSnaJqaasPevga0tFSKMhWZYkVExMPV1R88Hgfa2qpw9wgPDk/V0+Ypq/FqNm8lU4yS7PTm1JYQa0tNw/btbUpy2kLNNXPOmdSOY6excyLkJJLU2GMLpmrs2pVdimn//gfRUUIFNf1KVTkBru8SQ/wCVLT0dAWQk2MZV7fhNenaJ8tBIfGOkecpFCrHkh7ETwKSRVKpK+L/Q94R758AIf6AhjbQpC2gZ5x3NZmsOV/fsiTe2kpH4Yd3XLKOeRXl5r0GyDpUpn5paWj9aO+yR0OG2OUohSUSJWPO3P9Sm/Tox67aSEqSvDu1ObSShaZBhw62cHMLQFhYLAjxSz1FZIK8XHZ6904Z589rwtm5ETw8pF4QObXp0wdi27ZZGR9l9o9wdGyWRQYr3ReDeIDUr18dZ86sReXKpkivMvj82SNPrBwcmoJIbmlrq4PIM1269Aj7919kCImqVc0ZsmDMmB6oVs2CedcQ/48WLUbjd8kocqg/ePBiZi4Sr3X7qXD99C33ue26wijEDUGe5xEWFo3x49egaVMbzJo1BBwOO8s44gH28OF7bN58Ei9euEBLSx3t2jVi5KOIV4is/mDk4sGpU7cwdOhSplImp7nIxGQ+sv4dO87gwYO3TC7EuHzatAFMZUr6fLlhkb4nr1+74ezZdQyOmRuJ2bPnbBDpsn37FmaRLVu16hAjj5VbIybn6T4fhBgj5Ne//15j9rtLFzuGHAsJicSyZfsZg/ohQzph4MCFDE6E9Mnsm5KUJMCUKRsQGBiG48dXwtBQp1x+X9GkKQIUAYpAaSBw7Jg2+HwWJk6MKI3p6ZzlEAFKgJTDTaMpUwQoAhSBvxwBSoAU4AEg2v4PnYGD6wA/T6DbMGDyMkD7l795lmhfLu/z58oJzQYPtmP+fvnqK3GVGrVVJwfwN3esjq1VTVujZ89GMmVA5LPuPQ8MDA5NNOk8YYZMY4qy06W1c1KWLOnNKc9G3s5XPwZ/+Bpt1H3avKKEpkhiud08HZCaEGQ6alTR3eQvksR+C/Lq9c/gu8+CjLpM+ifX8McWTEnbsGGIXE7PyufPfvD0DIaJiQ6aNJHeFBYIxDhz7m3om1ff9dW0NMUKSoopkpRUudjoGAUNPQNWs579S71yR1Ys+YnAv5uBM3sB8t/pTUkFmLIC6D36z/1AiBfPl0d3xGKBkNt22FhZU5O5X7JIhDs7l2HyZMccPWqctt6PUjGw0m7SrU9GzBeH18Ta2pppKCpyBRedXaCkrJysJJ+s3KdPE7alpZ7Mc9OO5QeBL18UcX2FBxIUD2D9qVu5Jn7t2lbmMDu9EQP07t3/YQ7sT5y4iUuXNmbIYKUTHUQWixzI79gxmzFCLygBoqWlxhz4z5ixOVteQ4d2ypBqkpUAqdNkDAJ/+uS+Ob3GQ/HtHWxbMhh+fiEgRE1u0lTOzk8wdOgShjDI3EilDCFbjIxkrwIkh/5z5+7AiRM3GPLh92oTQpL8998dTJiwNtt8RKpq+fLxIAQVm83KlQzKiwAhJBOZn5AgYnEKmjSplUUGS1YChOzv6NErmRxyamRdu3fPg5qaClasOIALFx7g/Hkn1KxZKaP727df0aPHLKaqiHqRlJ/3CM2UIkARKDsI7NmjCxUVCYYNiyo7SdFMyiwClAAps1tDE6MIUAQoAhSBXBCgBIgMjwaRu3L/DOxfAzy7BdSoD0xZDjSwB1gscsMSCPACRALAshogz5X+ncvjz4Lb/35Q4HIby40aFYbbd2+KHMfP5BFvCNfbZ0L4Yd6GsshgZU5x2do7gvodeyoa5yA/JMNSCtUlLsQv9NGx3QarVvUv1PiyNGjpiivxGiaV1dJz4seEJ6WIRYxcVnIKeBa16zEVImz5ktWd93l9xz/G+7PZ2LFtyxJc2XJZt/FOlEXD1tpVGjbNNc+7O5Yk9enTRNnaumBSV8HBMSAyZoQQkZMDbGzMcee+h+fzt37WPabPL9O4kOQIQbpnhbQ6rPMgYMg0wNgCSBYDdy4Ah9ZJDdNJNUhZbhH+vnh6cg9fQ11BqVOneqhVyxRkb27e/JTsGxAn0rGspmLXd0iWJYR+fRX4/v5DDbA48tVbtOFZ1W2IxwfXRjaoa6pDqsBoq3gIuM34F6LtuxAJYJGhDj6EkP/K2pYtG8fIQGVuxAD96NFrOHBgEUNStGhRBzNnDmIqMi5deojFi/di1665IP369GmXY0XB8/+xdxVQVWVtdNPdHQKCiNiNgTHGoKOOY4wx9tgdGNjdOXbXqGN3JyoGdheg0iHd/f71Xf4L9z3eg/fggYj3rOWaGe7Jfc69Mt8+395eu3JJE8qC6Nt3NkSzCUhmizIEKHBua2uBmJh4nD7tyXiKsFkHogTIoUOG0NfPgotLgFAGyPnzdzF5zk4k/jkBqUnJwNY5wC4voBZHJu7CftifWIGk8FBs3uyBrl3zk9ms/8njx++wb988Ri6Kfubp+RTk6zFxYh+GjJCl+PgEoGfP6cjOJtN14QwN1k+F1kwZE61aNWC6fvz4LSZOXAMyVGeJhKJkgLD9k/l7QkISjh69LlYGSzSjhjJ02EIkysyZm5mMmMmT+2HChN4MCUS4ENExffpGjBzZHbNnD2GaUAZRr14zmEwe9txkZWUzxMjVqw/x339LULFi+fGakuUs8HV5BHgEeASKi8DIkTZo0yYB3brFFLcrvn05R4AnQMr5BvPL4xHgEeARKIcI8ASIFJsaGQbMGQp8eAEMmQZ0GQRo/F/mnoKe25fk3PqmQsHNqWsAK9scwmT3ypyfN27qne7W+ZHiL3/1VdbSN0Dwm8eRXx5eMh4/Ps8rQYqpYOt2z7AE6Ju36pNfYkia9kWp4/Xf1qiM2DCjyZM7FaV5mWoTGhqDL18icucUFhbLBI5IroeCKPfu+YVHxGcbuXbro2xYSp4rKYkJ8D60PrKiraFx167SZQR9D1CfP/+CvfvvZfdftLbACN2r0zsCslJibIYMkU+kf+z4fwWt+g5RsKla/XssW+oxfd4A0/rkkB8D3YUzPbKzgH1rgQBfYOrqvO+H1J2XcsUQ34+IDPyc+uWFd0ZWWqpCalqmipmdo2Kl+o1VbKtJJ9N2b9+qsPq1Lc2bNHEq5dnzw5U0AuEr9yNo6vrcYVQtTXBiaBdcvnwfFJBv374pE8iuX1+Y/EpNTYe7+1p8+uTPGIaTt8bdu8+xa9dsxsPCw2MDE/gmSarJk9fB2tqMudHPkgJsRkFhBAhlYRABoqOjhfXrp8DRsYJYHw7RoP/Llxq4dEkPQ4d+FCJAKGB/69YTrNp0EjduPUNadGR+AiQjHcqDm0A9xBdPvfegcmWbfNsQF5fI+Jv4+ARiyxYPiZJXohkvtWpVFis/lZmZhWXL9mLFin1iM0DWrj2ESZPW4MSJFfkIGSKbunWbin375qN//w4yZ4BQdgn1v3PnaYZECQuLZKSwVq6cIERaEQgFESDsWu3trZhzwPXI5t+7AAAgAElEQVR8YZ9169YqlwBhs07evfucK3UVEvKN2a9OnZrnkiIl/Q7w/fMI8AjwCJRXBKZNs4KbWzxatUoor0vk1yUHBHgCRA4g8l3wCPAI8AjwCJQqAjwBIiXc754C+saA5f/lr0nzn/kf+3BgxgCgcVugbVfgv81AVmZekJNustMfceXe/tWhOuqwGDQoz5OCAhre3r7Q09NEVFQCmjd3Fgrc+PqGYfOOu+gzZ5mUMy9+tUv/zI2p5mxuIK1cV/FH/L49XLryKui2l5+JXa0Gag3ady7xyTz8b3NYVnK0OZ0DaTxhSnxCEgbYsetOqIpFDQsyvS6oBL5/g/c3T0UpCjKM2rWrjVq1hDXjZZ2/+9TD6Z3GeqjqGBrJ2rRU6189AayZBqw9BjjXyT/060fACndg0W7A9ifwCeYJkFI9fqU2WMSGIwgc939m//+jWswdBkuRTA9xE2IN0O3sLPHPP5Ph6xuI/v3nMtkgZmaGDGlB0lidO7fE7NlbGDKFpKT09HJ8pKQlQIjMXrPmACPPxC1c4oR+Li7rYcwYG4wb9x7jxuVknbGeImw/FOSnTBKlqvWQteQIYO2Q8+hbCDCrD5Qjg9HS2QzXLq0TuyeHD1/FsGGLhCSpuNkr1Ojo0Qi4u7sjKOg904ckAoTta9iwrli8eJSQJwaL17Fj13H06DLG94RbRNcuawYIeXP07z8HVavaM9kl0dHxzH+T98amTR4giS22FESASBqX2oojQOjnrNwVZQpRpg2bOSQqi1VqLwU/EI8AjwCPQDlCgIzR3d2tMX58BGrXFpZrLEfL5JdSTAR4AqSYAPLNeQR4BHgEeARKHQGeAJERciI3TuwCNs7NaejqBkSGAzM35AQ1Q74CswYDI2YDDQvx2lbITo87sWyG3i+/VIeGhipMTXXJCyFWUdNQy76Oi0rg89vfUhPiTPr0cYWDQ46cEJEiS1ddRe9ZS2ScedGqB759lvz6yjG12bO7Czu5Fq27H6bVu3dBOHf+ZUxEVJKuk0szpaKYzyfGRCPY5wPon4AA2VlZMLKyQQWnqlBRzzH3vndkV2xWXLD+6NFuUFVVLtP4zJp3NrnLlPl5Ua1CZnvn0K6kKP+PSvb2puoDB7aEoqIEJrCQfn4UAuTOBWDrImDpfvEEB2WIrJyc960o05sth8k9P74p0ERfqULnzjmyO2w5c/ZJfHRUgm7z5lXh4CDBQEkO4/NdyB+ByB2n4D9ssVDH0pIf1Ig1QCcfDpI0Yo2ra9SohOrVHRgZI8oMIckqyi4geSvWCJ3aS0uAUN309Axs3XoCixfvRkQEfYMBaQiQ/fuNoKISiX37xjFtRAkQdg4Dh3bD0UuPkbz0FOBcF/D/CEzvCbTqBq2AdzDx9cb1i2vh4GAthBeRM6dO3cK0aevx+XMw80yUAPnwQR1nzuhj2rQwiZtIklmDBs2HubkRtm3LIZBEC821pAgQIh0GDpyHU6dWMabqrAwVkTLHjy9n5L3YIm8ChD031D8ZwFPmEMlmzZ8/PJ/pvPzfAr5HHgEeAR6B8o8AZUQePmyI0aO/wdo6vfwvmF+hzAjwBIjMkPENeAR4BHgEeAS+MwI8ASLjBnx+D0zrC9g5AX8OA4K/AP+uy5G9Ivkr0vvfMAdQUwdGzgYUC6ENHp47DkFaQkxGSnJ2pkBJQ8fYXLPBb3/kzurzo9vRPg+vq2RmZKgrKiqlZ2RmKSpoGmt0Gj1ZxpkXrfqFtbPj3NpW03Nx+QmurIuBiMznd+y+kyBQ1tJp2rWX1Gbc7zwvxT68eE63spNVfEU7Y30K/geHxEUnJadnJ6UrqWWmZygkx8cp21c0Uh42rI2yrLrvRdvN4rVau/1JXI02nfQMzGTTV7+3e+k3BWSbjB3brkgT+FEIECI4KBtszhaghgQlM/IToj/kHVTeS+DzOyHBL+9akpk6Ww4efhToHyGoUMFYwV9DNdv2119rQVdXo7xDUS7Wd2msJ0w3Cv+9Iwv5QSCwBuhEavTs+SuDC5EcR49eg7GxPszMjHIlr9i6XNJCWgKEAu4ktUW+IkuWjGayEsQVNvtg+vRBueP6+alhzZpMvHs3hMmokESA0Ly27jqHY2kVkDZpfR4BUqkm4LEJ2itHYk4zI0yZ0j93aDIUX7RoF54+fV+gNFdIiAo2bTLF4sU5BIloIe+OsWNXMBkSe/bMhbNzRbH1JElgkXwVSVcNG7Y4VwKLJafat2/CZHTQ2qmwsl0kM8WSU+SnMnjwQuY5V7aKzNDFyWAVRICw4zZuXAMbNkyFru7/9UULyAChccnvg+Y/ZkwPZi379y9Aw4bVysW7xi+CR4BHgEegLCBw9qw+vn5VxfDh36CmJigLU+LnUIYQ4AmQMrQZ/FR4BHgEeAR4BKRCgCdApIIprxLJ2Iz+HVh3AqjbNCeYeekIcOssMGM9YGAMXDwMKCkBrTrnGKJTiY4Adq0Aeo4EbP6vmCHt0KlJifB78QRRwYEg82ltfUNoG+S/7Sltf9LWC3h+J+Sj1zVLD488QkbatuWt3k3Pd2EnTz42tXJ0Vvz175EFLu/rs3vR904dMZgxo6uCsbFOvrqPH/shPDwW1apVgKWlIdTU5Jv5QcEtMq22spLvGdm5715QpoaNdYMOsp2H7Izk+H2zJuvOm9cD4vAo7KxMcP8vq0GHLkpVXDiGw4U1KoXn6anAzuU5ZOhvvYCIYGDmIKDfeKC5bNY+pTDb7zPE6RXTE2ysDXR++6027t79GP34ebD+HxOmK2rq6uH23rURWcmxpsOHt+VJkO+zPQWOSkF4IgNevdJA0plraH0tx4SaLbKSH9SOAvJz527F1aub0KhRDaarL19C0Lv3DJCnA5tNQD9/+PA1fv11NDZunMZ4VFCRlgBhiQ0yyqYMAfLwoIwQ6vPmzSeYMqUf4znCeoUEB39jpLZataqPtLQMdO16Bpcvr2D8JKg9mYizhZ3D+fPkUWIK13buSDwfAkSGAnP6A2+8gcEzgZQkjNP0YaS+2MJKOlE7Cvbb2VkwmROUzfHff1cwdmxPhqxJSFDCjBmW2LAhMN8ekUwmGYYvXrwLx4+vwK+/NpK4j0+evEP37tOYLJF169wZgoA8r65cecAQRIqKirkm6KykFfmTbNgwhfFxycjIxIEDF5m63bq1ZszpCTeW6Fi71h2DB+fJRLJeHCRxxtalybEECPm7/PvvAibDhy1sNsfevecYE/RJk/owGNB81qw5iFWr/mU8YVgTdLYdS8JQNs3w4V1Bc9HQUCuDbxI/JR4BHgEegR8XgXXrTFGhQgZviv7jbmGJzZwnQEoMWr5jHgEeAR4BHoESQoAnQGQEljVE7z4UaPV7TuOUpBwZLOuKkv0+4mNyMkMUFAH3ZYBaGb/0HP7VDzd2r8/s3Lm+MknV8AXw8QnF8dMvozIUtYxIEsu8YiWxsFz+Z05ch99q6dWuLay5Lm8Mw8PjmGBdUlIakpJSER4eF3fvvo9KdFS8hqaWRrpr08pq8jRVP332RcCHgAybtoNGyLyU44vcMXRoa9jbyy555O5xHE279IJt9Voyj1vSDc7sA26dA8YuAF55A1sWAKuPSM4AKen5lMX+n108Ea+pq5sV8MnXoGHHLtA3zZHzo+K5Y1FMVSdzg/btxZimlMXF/ARzev9eHffuaTN/7OzS4aZ5FipThd/5opAfrAH6ixcfczMJCE7W1PrTpwAmOE6ZIFTIH6RXrxlMgJ81QpeWAPn6NQR9+85mPD5ECwXXT59ezZABkrxCqI2enjXOnJmDFi3qCnVBGSvUN1s0jYyQfCUy5zbElf+AJSOA5DzjWBeX6pgw4S90794aCQlJGD58CSNLJa5wzcoHD7bF9u0BUFISvnV7+/YzDBgwlyFvJBWWMCCyZO3agwxxlJAgrONOHh1bt85A795uTKYMEefr1x/GhAmr83VLhAWZpRMW7H55e7/Bf/8tQcWKeRmBhCd5t5BHCtePgzJfJk5cjW3bTjJ9i3qaSFpTnTpOINKkUqUKzFyJOOIW2ouRI5cKEWc/wSvKL5FHgEeAR6BUERg92gYDBkShYcP/G2CW6uj8YGUVAZ4AKas7w8+LR4BHgEeAR0ASAjwBIuPZoBjH4S2A901gxj+AqZX0HTy7B6yYBCz7F7CrLH2771HTc+fyiOpVTEzd3Mpe0Pl74MEdc826q98y1U1MWvcTvhHN1nl+eFXU753qGpma6pXYVO/d/xRz6ep7lexsgZKGlmamqroGdMxtdCzsK8PayRlxn5/6el84U2nmzK5ym8ObtyGBR8+/r9Bh2AQoq/4/tUnK3q9tXRZloq9k1LFjPZiZCeMSF5cMPT3J1iLjJh5Ey94DYVutppSjlV41Ij83zwf+25wzZu9RwKi5gEaeikvpTeYHHOnzg6uhkT5PLQYMaAFNTf729vfcwsePtXD+fM672bRpIvMn+8FDfGo7SmhaRSE/qAPWAF1fX0fI2JyeXbvmjdevfZmMCwrGU2GzBihQzxqhS0uAUHsiQTZsOIILF7wYqShDQ13Gq4JMszt1asZkMlCh4Py+fedBGQgU1GfrqaiMQps2dTBoUJTQ+iljgbIS9uw5x5AQynr6yLwRk1MnOxt4chPYuwx4dEOoHevzQTjs2nWGkf16/vwjYxbetGltdOnSksmyoGwVKmRAO3ZsBENCsYWyHvr1m8OsqaDCzZjIzs4GEQxEblDmhoqKMoPD6NE90Lx5nVy8qT8iTM6evY3Nm48zdQkLN7fGTGYGkRG0N2/ffsaff05jCJ25c4dBVL6R9pIyd2jPuNkhZGg/c+ZmXL58nyFjRP1YaP8pQ+jMGU9maYTFrFmD8ezZByxbthcdOrjmywKhLBHaYw+PgULSWd/zPeLH5hHgEeARKG8IfPyojv/+M8S8eSHlbWn8eoqBAE+AFAM8vimPAI8AjwCPwHdBgCdAigA7BT3XzwLePsvx+XD5pXCvDzJP37sauHcVWLwHsLApwsCl1CT403tc271RsGHD30VzrS6leX7PYWbMv5BR162TSsUa+W+uv791Jjzi00ujatWslN3capfINGcvOJNQtVk7ncoNm4jtPyUqKOzE2uXma9cOlOv4k6YeRZ+5y4vU5/Wd6xKUMmI0W7SoptSgQY4O3IKFJxMSE5LVW7euoSKObHv+/Gvytm3XNNsNHYsKVSTruwe8e83IwhlayMBIFmkV+RtRzPNbSM43wMjs5/D3kBN0TDdXt6+KC/n8RdvFxVHJ2toQqqrKIFJMS0sdlDUQFhYHR0dzNG5cxlljeYJSyn2R2SmZfw8bFgknp1Rm9ATPp/j0y3ChmZh7DITV0jGlPLvvM1yOF4gZpk4Ng62teANYCto36bUUiftf5J9kehoUm+vg6eN9GDFiCWrXriyTTNPChRbo3TsalSqlfR8A+FF5BHgEShQBT08dHDhgiJ07/Ut0HL5zHgF5ILBliwljht6pU5w8uuP7KAcI8ARIOdhEfgk8AjwCPAI/GQI8AVLEDU9OzCE0KODZY7hk6SsyRU+IBa6fBjbOAYZ4AH3HFk6YFHFacmn26tTWAGVBik2/fs3l0l957GT7rtuhn/3jLdoNGQsdI6N8S/zw0AuhL29FV7DSN+zZUzxJIQmX9PRMeHq+Bf0zMTEV1avbMB4J+vpazD89Pd+mXr75Wf33cVORGBOFUN9PSIqPY6SFFJWU4FjPhen61LKpqW6/1lRv1sxZblswfPh2DFuzrcj9fbh7Leal5xV1J0dz5YYN7VWOX/BJa969R4b3sV2qzZtVVXV1dRLq+6NfzJtt269X7zNnmcQxz29clpyRGAMlLWPN9sPGQUWNzyQo8gZ9p4axEWEI+vgOcRHh0FTNCouO+KaupqGRqaqmlh0XFa0W/y1U08Wlkkrnzg2+0wzL97CLF1ugffs41K2bI5MkjvwwHdMDFTZMLd9AiKyOAj5ZWQoYMyZC7LpJymrgdm8kL8uRdhIttqMbY53Hn9i58xTje7F69USoq0uXPUdj0364uPCSIz/VoeMXW+4RIHL13Dk9pKQoomfPGNjb8yRnud/0crDAiAhlzJhhhRUrgmFomFkOVsQvobgI8ARIcREsnfaxbz7hbp8JSPDzR7Upw1Bj5hgoKiuVzuDlYJSM+AR4j5qDgNNXYf5LYzTesRQa5iblYGX8EngEShYBQVYWXi7cgHerdkDLxhKuB9bBqK7kC80lO5u83nkCRA5I0w3wxHggLAAI/gr4vQM+vAS+fAD8ffIG+HMoMG5R2ZbHeXlmd2DAp0+WEyb8pkQBd75IRuDAwfsRAl0bJKZkmzbs0CVfxayMDFzbvCDeztZIt0+fZlJB6e3tiytXX8enZiooa2prZaalpiqpaWhkJccnKCcnJCgbmRjEJ6cJ9Fr0/lslIcQn7PMTLy1VFeXsrKwsBXUN1azw6AwNpyat1J0buSL446ukqFe3EiHIMKPx6WZ9ccvcZTfRabQ7FBQVi9XV00un0j4/uSdISEpT/3vZBgS9uBP8+tYVfXNzPS0HB3MoKSlATU0l5ciJp8p12nRQqdq0pdjxAl4+iPp096L++PG/Kf17+HFwEoysmv3Zp1hz4xuXPQRCPrxM+njrlNaYMe2grp5nSF32ZvrjzYgC7erq2blST+LID+OBnWC7Z+6Ptzg5zHjlSjPUrJkCN7f4fL31Hb4CBzUaAP3yjM5zK71+CIW/mzDeGiRztX37LPTq9avUM7p6VRdkRD9woLAEl9Qd8BV5BHgEvjsCsbFKePdOA/7+qqAAckREzt9fv/ySgDZt8n9TvvuE+QnwCBSAwJEjBhAIFNCrVzSPE48AeALkxzgEvruO4tH4+WUqAPljIJczy+jnb3H7z9FICfsGl00L4DCg2480fX6uPALfDYG0qBg8GOKBkGtecBrZF7UXuUNJTbqLgCU5aZ4AKQa66WnA1kXA/rXCnegaANXq5Rghm1kBBzcCFRyAmesBQ2EPz2KMLt+mz6+dS/v04Ha2nq6axsiRv8LQUFu+A5TT3hISUrF2891kbWMLzcZ/9ISqurrQSsPfen1+f/e6vbt7p0IR+PQpFJu3XM9wdGmm0qiT+L9cBdnZueSD544lkY72Rsa//14/t+8LV975Pn4RXqnTmLyAnPfRbWFBPj6mPXs2UaxVy7bQeRRUYYL7f+g+dS40tHWK1Q/b+FugP0wq5MwpKS4Wj04diE9NSUJMRKS6qZ2jasWadeBQR/yt/+T4WHgf+ie2SWNH/SZNcjJHZi84l+xQ31WzRos2cpkf30nZQcBz24LYhg3s9eWZ0VR2Vle6MwkKUsWzZ5pISFBkbiEPGRLJTCBs2V4ET98oNBn9bq3gcHxF6U6wDI0WGqqCdetM0aNHLOrVy8vGCAuLglWFDsi+GgHQX/qihQzRZ/6F+vWd4e7ej/HMUJbhxl14uAoWLTLHhg2BZQgNfio8AjwC0iAQFaWMU6f08fChFmrXTkGlSqmwsMiArm42KlbkMz6kwZCvU/YQiIlRwrRp1li/PpC5OMGXnxsBngAp+/ufmZKKZx7LQSSI87iBqDl3fOkGIAUCRD15DZ/dRxF0/ibSY+Jg3rIRHIf2gmW7FnKfS1ZSCj5tP4SAczcQ9eglVA30UOGPtqg+eRi0bIsmk80SSGbNG6LxzmXQtDQr+xvPz5BHoAwgQO/+nV5jmZk0P7wBRvVrlIFZATwBUsxtoGyPs/8C9lUA5zqApR2gpZMjiUUyWeQVQtkgc7cCFYXVfYo5snyav7p5KTUr0icyNSnRrFIlM5V27UrGs0I+sy2bvXz7Fp9w8szzxNDwRC0Lp1q6prb2uSbh0V9ehQS8fmY5e3Z3ockfOXIfiooKjKlsxLeElPj4lPQ0gZqKY8MWmk4uTaVa6N1968IjQ4JNHB0tFKtVs0b9+g7IysrGmg23Iw3tqxnXbt0+t5+npw9GCxIDDYcPbytV35IquU87BrchY2BkaV2sforbOO5bOJ6d2B5tZqptyJVq++If+XXfkTd2HUdOLHaWSnHnyLeXLwL39q0Kq1/b0pwlu+Tbe/npLS5OCY8fayI4WBWRkcpIS1OAsXEWo91NN5Dfvs0x/65TJ0deycEhJxjn234c4i7fFwJC160xHC9vKD/gFHElDx5o4fRpfcyaFQYdnSyml3//vYhJB54gcskZsb2q71+C6k+O4fG9nUUcFVi71gyNGiWicWNeBqvIIPINeQRKGQFfXzVs3WoCbe1szJwZChUVQSnPgB+OR6DkEKCsUWfnVLRsmVByg/A9/xAIyJMAoSBz2K0HcNm8ACq6ki/Zxb33xYNhM9Bw/VwY1vn+UiplfaOSvgbBa9AUJAeGlnoAMjszCx837sPrZVuRmZj/91jHIb1QZ9EkKGvLT3GEJHdeL92MN8u2Cm2NUYOaaLJzGXQcZLsISoTKI/dF+HLgNFw2zIfDwG6Sde/L+mHg58cjUMoIfNi4nyFgy1L2B0HAEyAldBBYo3SvK8D87UBd1xIaqBjdXtu6PEpLNVO3ZcuqKjVqlGFX9mKssTSbktTJpWvvvjx55Jd7HTg9LVWlmWtlrcDA6Dgra9OEZ898DGJjk5V0jEyz9a3sNHUMjJCRlgZTGzvoGZtC10S2FKG4yAgEvXkS+9rzmk737i5KLi6OuP/w89dzl9/bdZ8yR2j51zctiHGuYm7w++/1igyL+9SjWZ3GTlXSMczve1LkTovQMOSF55eXt65VnDWra77WHrPPZDTvNVDFzM6+CD3zTcoqAjwBUvjOfP2qih07jKGiAjg6psLEJJMhQQICVJlbxyRdQXJOVaum5HaWERaFD40GIt0/VGgAg66tYH/i5838EEWbbnOTjM2ECTl+IPPnb8e8YHNg+Pz8G3PrNNTm9cXr5//C0bHof7c+faqJS5f0MGuW8N4UfhL4GjwCPALfA4HHj7WwdasxBg+OQpMmid9jCvyYPAIlisCjR1qgSwHjx4v3xirRwfnOyxQC8iJAstMz8GLOGvgfv4QWxzYVSGx8PXIe9wdPQ9N9q2DbLe+iX5kCpgxNJvjCLdzuOea7BCD9j1+E95h5DBqOg3swfxTV1OB/7ALert7JZIPUXjAJVcYNlKsnSew7H6RFxULPyR4R95/i+YyVSAoIKVIGTLzPF9zr7w5lLU002bW8yFkkZehI8FPhESgVBIj0fDxxEUNs0/fatGmeYk2pTKCAQXgCpAR2ICsTOLAe2LUCmLEecPuz6GRx3LcIpCQlwNzOQa4zfXBoc6ieepoFb3QuV1jFdhYYGIVlK84JWvUdrJCZng4lZWVUrFm32AN/efkUuiZmSEtKwhevs+Etm1cyq1nTBl8D4j5u3XnH6c9pOb90sOWj17WYR5fO6k+d2lnB0lKMZIsUM3Kfeji901gP1e9NgAQ+vx3y8d4Ny2nTOueb9ckzzwPe+CbaVG/WClp6+lBRU4eejMSSFFDwVUoZgZ+VAElMVMStWzq4cEEPenpZqFIlFba26bCzS2f+qaSUc7uYAm+7dhmhd+8YtGgh3c3M6MNX8aX3jHw7aTl/OCzmDC3lHS77w23ebAJDwyxG/3zmzM1YElcJGDRdeOLk+fF3fUzr2QgzZ/5d7EUtWmSBdu3iUL9+jkE9X3gEeATKJgKUJebpqYMRI74x32m+8AiURwTod5KpU62xeXNAeVwevyYZEJAXAcI1ma67bBqqjOkvdhZcOacaM0ahxvRRRQ+wyLBOvqrsCJBfxoOh05ngZz7jdYEAfntPwHvs3JL3JREI8H7jfjyfvgK6TvZodmAt9Jwryb4gvgWPAI9AuUGAJ0DkvJUCAXDlGLBkHDB4KtB3HKBUBO/ptOQkPD65NyI6LFQ9OipOy6FeIyWXjl2hqp4jX1KckhQTnnh8xUKtlSv7Kqip8YbCxcFSXNuDBw3Rp0+eQWBychomTdqPoauF0zGLM67Pw5sxT69e1FBVUcpSVVVSqF3LRrN9+zqM0fltLx//e8+jbd3+HpVviFdnd39NiQmzGzXKrUjDlxUChIjBmztXZfbv30y5cmXLfGt59yE04NKFp/px8alKqhpa6RrG1gZkVK+pq1ekdfONvj8CPysBQnIT5NNRvXoKI62orCwAZXr4+6sxGQmU2UHPtbSy8fvvsUyGhzQlaPI6hK8+kK+qw+nV0O/cQpoufro6JCdGhESbNgl49mwbFt+PQZTHbmEcpvdEe50YXDyxVC74UBbI2bP6mD8/RC798Z3wCPAIyB+B7duN8fq1JqZPD4OlZbr8B+B75BEoQwhMnmyNqVPDYGqaWYZmxU+ltBGQFwGS+DkAXgMmM2bTNn/8KlEGi27x3xs0BZHeL1Cx9+9osHaWXOWTShu/8jwem3kiiXTgEiTVPUYwZJaCklKJQBL75hPu9pmABD9/NPxnLioN7lEi4/Cd8gjwCPwYCPAEiJz36ZkXMHcY4OoGjFsEaGgB2dlAoB/w4j6QlADUbgw41SqYGHlweKufalacw7BhOWbOS1ddjdY2tzds0qVnsWfs63U+MCn4Q4W///6l2H3xHeQhEBysgvXrzWBvn4bBgyOZQCVbJk09nNF53HQVbQNDuUDmd+9iYErohwoDBggHKj0936Z63g/MdnRpoVmlkXjdtdvbFmTWrm2j3KqV7EZE85deTrRwqqVdz62jXNZRnE4+3rkQHvjqgXG9epWU2rQpeC179t4JC45WNHb5vbuyoUXRTNCKM1e+bfERuLhudrxtBQPd/v3LT3D+0CFDfPumAhWVbMaPo1494Vv+pCOvppaNQYOixAKYlaXAkCD0rbGxkT7o5td9KmJP3BTqU8XaFFW8dkHV1qL4m1WOeyDyiUgQV9drGO0+BsmbPYFKed8f7dG/4PDsP9Chg/x0LzdsMGUkzdq1iy/HyPJL4xH4MRE4c0afIaV5SaAfc//4WcuOwOLFFujZMxqVKuV4iPHl50RAXgQImVXf+H0o45DFmkoAACAASURBVBNBHg3NDq6DfvXK+UBlg+r0wNilNpruWclkEPClbCFAPhwvF27Au1U7JBNVAgHerNiGVws3wLKtK2MurmZUNHWKwlbPSvF8+e8sT5wVBhb/nEfgJ0CAJ0DkuMnREQCphqhpADPXA4amQIg/sG0xcOGQ8EC/9QYmLgUMjPNPICM1Fde3LEocO9ZNW09PM7fCFI+j6fXad1F1rN+oWLN+emRDkJ6WwLpnT+nMtos12E/S+MoVXRw+bMhIo7i55Q9Sbd5xN0RR386ywW9/yAWR11eOhionh1j07dsst78HD31DLnt+NW3QoZuyhb3k9M6A5/cjX986p92rZ1P1ypVlC3a+eROUdPj0O60uE0VkX+SyKtk7eXzhRNo3n1cpCXHx+gMHtkTVqpLN2bft8vJJEug7tug9QPaB+BbfHYEnB1dG16huZVheTNCDglQxdmwFrF0byGRzeHtrgUhUIkIoi+PGDR3o6GTj778j5YZ9kvcbBIxejuSn74X61GndEJWvb5bbOOW9I9YUvUWLSxg5bwvCqrdC+tD5QFoKKs7qiNdXlkNLS11uMAQGqmLePAvs2uUvtz75jngEeASKj0BEhDJmz7bCqlVB0NHJKn6HfA88Aj8AAgsXWuCvv6Lh4MATID/AdpXYFOVFgLC+HuxExd3S5wbVqR4ZZ7c+uwNGDWvlri8tOhb3/56K0Ov3UHPWWFBmARVutkHFvn+g4epZUNLKr6iRlZaOF7NW4+OWA7D+vQ0abV4IVX3d3P6TQ8LxccM+VBrSs1Azbco28N15BE5jB0DT0izfHpBJ96tFG2DRpima7F4BNUP93Dqs70TM64+M74RdT+FLh6kRUXg0bh6Czt9kCKDG25fA1LVB3hgCAWLefMLn/ScZLKg/VQM9GDeqDfOWjVChY+sc4ojSykUKYeh/7CKCzt1A5JPXDCllWMsZlu1awKF/V6k8MNJj43F/iAdCLt8W2gfRsVhCS79aZbj+uwa6lSsKVSET9W8PnuHLgVMIv/uY8fEgM3P7Pp1h37szUmPi8HbFVmaNteaOz4cT2xnN5+Go2Qg6e71Ago07OJ2Zr0cvIPiiJyK8HjP4WXdsBadR/aBXxQGBZ67CZ+dRKKmr5ts/6icjIREBJ68g8PRVRDx4LtYEnh2v7fUDMGlUR2jtouNLeokNajih6f7V0HWsCPY94v5MtF2SfzD89p9k9ib65XvmPTKuX4M5P9a/t2bWpqComG84MoMPvHATX49dQOTDF4x/C41J59e+f1cYEGEp5jyJnbcM55Mreyfrh4z77pTo+wZAkJ2NqMevGGxJ9o3OKr1jZs0awL5fF5g0qZcPV0nvuVy+VwIBwr2e4Nu9p3AeO0Ds9y4XT4GAed8TA0LgOLQXlNRUcx/57TsB79FzmHPS/PB65vshrkQ9eY07vcYy39pmh/5Bhd/bMN8d8s+R9B2jfuhcfT1+Ueg9oe+NUcPazPtm0qQulDXy//90Lt7/nmLWyH7jaH52f/4GC7fmQusQnTNPgMj6NhVQn+Svrp0AHGsAFZ2A98+B5ZOAz++BboOBroMBXX3A5w2wZQFQoyEwai6gqibcaczX1wHvbpy2GTfuN6EHnz6FRuw+8MRU1NtB1iW8PrPdXxUptn/9Jb8bqrLOoTzVJ5Pa5881MGBAFKysMsQuLS4uJX7JsrPKlRq20Kz7a4diL/+T952UjLA3kf5+wYaKSgpITc1QUNQwVK3Rsq2yNP4ijw6uDVVRzLQYMqSVzHNZuvpGjG29ZgZODRrL3LakGvg/uuJ/58x5m5kzuyqYmOT9ssod79WbwMiTF32NO42eXFLT4PstQQTKAwHy4YM6oxEfFkZZHwLmVn+PHjG5qIWHqzBEyLNnmqhcOZUJMMirxBy5ypAfmVFxQl2ajPoTNpumyWuYn6afffuMmOybyZO/YMzEdXiZoIpXp07ir77tsW/HTLnjcO6cHt6+1YCHR5jc++Y75BHgESgaAvReRkUpY+BA8Vl6ReuVb8UjULYRGDHCBmvXBkFDI7tsT5SfXYkiIBcCRCDA66Wb8XpJ3iUccfJWKaERDLlBgXC2NNq+BPZ/5XlBSiJAwPGB0DA3kWi0HvfeF3f7TkT8x89w2bQADgO65Y7FJR0oqNl453JoWuUnNqhB4pdA3Bs8DZTZQkG8huvnQd3USGgvihqQJVLg9eKNeLtyOxOUbLh+LhPwY4PP9PzLwdN4Om25xKC7OAwooBh49jpezV/PBBPFlcLWzbbhSpqJI3DYeiR5dvvP0UzQVJQESIuMxvM5axkSR1yhDCAqJIdG5ARlkFi5NRdbN8zzIe70GpeLR4EyWP8PBr+Yu04sDoS5eavGCLv5gOmPzmr9NTOhoqOdM7ZAgG/eL/Bk4kIm8CtN4a6d2Ycz1/B85iomiF5YkZoAEQgQcs0LjycsKLDfFkc2wqoDRyFGIEDko5d4OnUpop6+ETudgrK2RBvIej6/NwFS2PtG66Mg/ptV25l3UlJxGtEHteaNF5Lsk0gQyOF7RaTdg2EzmL2uOnkoas4cA0UV8Z4MAaev4uGIWcx5rr1gEqqMGwhF5Rw5uqSvQfAaNIUhd8ibiZ4rqgrbJxA5Td9w+qaZ/9IYjXcsBX1jCiNAaG6PJy1iyDhJRdyYKeGReDn/H4nfBuqrwbo5cBwiWTWJJ0AK+7IU8Xl8LLBkbA7ZQUbodV2FidF3z4DVU4E5WwBbR+FBMpJj4w8umKm7YUN+A9U1/1yP0LSqYtqgfX7zZ2mn+v7aEf+QT29tp04teh/SjvU965FeOwUak5MV4excMoaUR48aICREFRMmhBe61K9fv+HK1dfRL19+0a/a9BdF+1p1YVYMc/uo4ECkpSQjMjgQhuaWMLO1h4q6dLeOP3qeD//8/L4ZmYirSPggSlrQ5y+RX/cfe2PXabR7oWsuzQo3dyz9ZmqgajJgQEuJw86YfyGjbtuOKhVrFd+EvjTX9iOM9eGhF8K++EJdSxtWjlVQwbm6XKf9oxEgT55o4v59bcafg0pAgCp0dbOgrZ2Fnj1jSlU6Inz5PgR5bBDeDwUFVFjnDtNxvaTeJyJwqPAGvzmQUfCTzOmHD49ExYrhCAqKQPXqDlLjKWvFnTuNGbmzkgq2jh5tg02beGNbWfeFr//zIjBihC2mTw+Fra30EoQ/L1r8yssDApGRyli2zJzJeuLLz42APAiQzORUJrjqt/c4LNu3QEpQGOhnojJYbBBbz9mBCa7RjWUK7NWaPTbXO0IiAQKAS27UWToVzmS0LnJj3XfXUTwaP5/JMnAleS27HFUBCsJSZsinbYfEZ1yIHgOBAF+PXcSjcfOZoKLzuIGoOXe80I3kIhEgnH5pyBoeI+A0ZkBusJJ+FvXsLbz6TmACn0SMOI3uD237CsiMT0T4vaegG93030JZMCLzNapXHdXch8K4UR0oKCog9r0f/HYfZbJARLNRxL0B3MDnL2d3wKJVE7EviqQAKQWUn81aDZ8d/zHtaB0Of/eAvrMDMhOT4X/iMt6t281kIVBhb5yLG4Sb1cM+L8g/hhs4pgwH8gup0LEVlLU1mayaD5v2I+RSTsBWXJYQtz3hWHlEH5g1d0HC5wA8m7qUIXvqLJkCSw5Zo6KtlRNUFtkHyq6oPLQ3cx7D7z7Ci9lroKShjnorpsOwTlVmDpStQaQMBawLygChzI/7g6fh28PnsGjdBM4TBzNZG1lpGYh++hq+/55Edmp6bvCaxUoUD+cJg2DRxhVKGmpI/BwIkhXTtDKH8/iBUnm4yHw+BQImm4aIiA8b9jEkA93yJ+JPhZOdReSMZ5fhzLRbntoGwp6wYrMHSup9Y+a1fi9ezFnDjE2ELBEIGpamzF5/OXgGPruOMt+BalOGoQYREf8nFwoiCIrzvaLsM8rAItJCEgHLfVe47xudpSY7lzHtqHDJDdHvItsHl5zmflsLWh+9l6/m/4P36/cy39TqU4bD4tdmUFJTQbyvP5M9FXDyMkNscrNOuEQ0zdVxcA9U7NOZ+TuBvnGB528y57nuiulQN5FsO8ATICX0u8vLh8DYP3Jkrv4YmD8rLC4amD8SGOoBOAtnvTEz8tq1KLFjh7raDg7CtwuSktKwbOWlRIsqtbVdOuXdTJBlGRlpqfA6uPEb0hJN+vVrBjOzvLRLWfr5XnXj45WQnq6A6Ghl2NqmQU0tz2uDnr19q45797Tx7p0GrK3ToamZXSK3Zt+80QDdAl6wIESmW1CfP4fD+7Fvgo9PVJayjrG265/9lLX0Sn8Pji2clNGxY30VV1cnZiufPPGDuroqqlevUOjWzll8Mcm5aRutymUoC+Tt9WMhSSG+liNH/ipx/svWesZVatRKr2JNMS9doavmK4hDIDsrC+fWzovX01ZWdXGpJAgKTYh68uSzqaG1neovfw2CqroGEqKj4H3uBOjbY2hlDfsa9WBiYysToD8SAXL3rja+flVjsjj09HJkUUjGqG3b0vVwSLzzDKFL9yL+8n0hrNWr2DHkh66bbFlcRICQ3v20aXwWAgvo8+eaDBFibJyJ336Lg51dyQVC4+KUQCQI+Ux16RIr0/tTWGUfHzUsXWqB3bu/FlaVf84jwCMAMBlgmzebYPnyYB4PHoGfBoFXrzRw7Zou3N0Lv/j104Dyky5UHgQIN3hGklORFIzddVTYrJrjF+E0si/jD0KyLKKB7IIIEO5Nbu4tZXbruDJJogRJ6I37jIk2BTFdNsyHw8Buhcr9cAOjFKgjQocCz2wpSkCWG4wWvanN9vth434881gOSTJIlGGQlZoOZc28C5PcQKXEgKlAAIFAIFYeSfT4U5D9Wpu+Mr0V3EwRriSapHWGXL0Lz645EmfiJKTYwckA3WuAOzLiEhgi5f2GfRJlsFK/RcN7zByQNBcFextvXQwyceeWjPgEPJ64iCEbiBypu2xabpCd255wrL9mlpD8GQXpH42Zg/S4hPyyZYDQjXnHIb1QZ9GkvIwByuC4cgfeY+ZCs4KF2LkVRICwcmN0Fn85vS2f5BaRL5kpaVDWUMs929LgQe2kPReEY1HOpzTvDPfMiTsPJfW+cQmdmrPHoqr7UCFCkvsdoCB988MbYFQ/xzeyIIKgqN8rbjs6u677Vov1UxJ9OYUy3Jo3ZIgHVrqPfYfEZcYx8Y2z13H3r/H5iOOC1kcE7b1BU5gMLsKt+tTh+b6pWalpUFBWzsWTyJj3a3fjxbx1YrPf2DVRPQWlnAwWSYUnQGT6PEtf+eoJYMYAYNd1oJYYuTR/nxyz9IRYYMx8oGUn4X33fXAlLOD5PZNmzaoqNWoknCKSkpKOHTtvRaUK1BAdEa2loqqabVW1tiYFo/WMTaWe5KPjO0IjA79qq6urQElJOdumgoGei0slVKggxphE6l5LpiLdnr5zRxsUbMrIUGCkpmJjlRgSRFFRwPw7BaAEAgUm6NioURLq10+CGBlDuU1wxQpzuLomokmTxCL3uWuvV0hwZLZlh5ETi9xHURv6e1/xf3vP09LVtYrKvYdfYpRUNeHv89lg4sQOcHIq2FRu3cbrEcnZ2qZug0cXdXi5t3t/82Tw15dPrWbN6iqx74VLL8Vqmdrot+jVX+7j/4wdvn/ohU93LiQ6V7HQ7t1b2FNozfrb37StK5vUc+vIECDn1i1A8+bOaWlpGekf/FNV7Wo2UCMiSlNXTyrobm9fEF+3jp1uy5bVpKr/vSoR+XHxoh6GDaOsgO+jj50Zm4DwZXsRtnxfPhj0O7eAzZbpULGQ/TtPcn+0viVLZAv4vXz5CZGRsbh79wUzn+DgCGhoqEFLSwPt2zdB8+Y/fkYW+UAdOWKIP/+MQfv2wjJj8jyLlNW4Y4cxGjRIkqsp+vv36ti0yRQbN/IZIPLcL76v8ovAsWMGzO+Y3brlyRiW39XyK+MRyEHg8mVdxMQoo3dv+Ul08tj+mAjIgwBhZZAIgRbHNiEpMJQJpnHJDS45Qbf9Nc1NGNN0/WqOQkboBREg1D+rU5+RmJxPz54CqLf+GM7IWjU7sBZ6zjlemnQ7+pH7Inw5cFrsjX828CpOVoo8Qx4M8UD4nUcQ9R6RNSBLwccHI2Yyt7odh/ZG3UXuYnX9yXicAoSSbmvnO2kcuR1ZAqYFndjiECBEMHiPmgOS5RGXYcGOW1jAm+pxb68T/pSJ82jsPCboKk4GiyUJqK2krBKuJJMoAcIGguksNN23CqZN6wvDJBDgy5HzzJnIR7Bw9kESeUXB7XerdzDG8eKIqoIIEP8Tl3BvwGTmpjw3CF/QPrLrEUfgFfWLJfP55AxU0DtT2HkoifdNmuwImj5XRoob7C9MIqoo36vCMkdYHGz++BUumxdARVcnF2EhopcjAcjNohL9jnHfB/JcqjF9VC75UND6uDJ5kjLyRM8YF0fRbBpZzyNPgMiKmJT1yfdjWl9g8krAhWOzkJIEnNoD7FwOaOkAjVoDWVnA6LmAkYiUZOCbp0kfPc+ode/eSFk0EyQniBQNBQUFxMYm4fGTz7FhCRpazXr0U1HT1JJylkB6agr837yEipo6gl97R2bEhxq7u3eSun1pVKRfts+e1WfMxYnYMDMT9tlITVXE58+qsLbOYCRmSqOwBsUNGyYVe7j954Ii9KwcTa2dctIZS7PcPrA1LjkxWc2uVgN158bNcH//6rAazibmhQWZnz4L+Hzhlr99hxETSnO6BY715YV38tcHl1Rr1bJRbts2zxSP2+jY2Xe+wdEKlZr9KdvNlDKzyDIwkYSYKIT6+SLsw5Po5MgQ7Ro1bFR//13klzwAX75EhO8+9MLsjwnTERnkj7cX9mLChA5QVFTA9euvcPvup8S0TGXt5r36w8JeRAdQzDpPLpmSPnBgC1VHR4sygILwFEjmys9PDffva+HjR3WMGfPtu5Ef0YcuI2zZXqS89s2Hk/nU/rBaPq7I+BEBTQTIuHERUvfRu/88XLr2GOZjZ+PjOz9ASxegFEgzayAuCjWDH2HviiGoU6eK1H2W1YrkBUAZGkZGmRg8OFJqP0BZ10PZRESCNGuWKLesotevNbB3rxFWr+ZlTWTdD77+z4nAqFE2mD49DBUqlFzW18+JLL/qsozAnj1GqFgxHS1bJpTlafJzKwUE5EGAsEFn8nRoumclkJ3NaM6nR8flymCxJAndfCdpKspi8BowGfE+X4WM0AsjQLhkBmWS1CYSQU1VKFDO/TlByA0oiguas4FXSUFrSTfeZQnIUsYKa3pemKQN90a68/hBcBrdD5oWphIzViirhTIaSMpINKBf1CPEDUazckTi+kr8EgTvUbMR+/ZTrtl7/Kcv8Oo3ifkZZVeQB4C4UljAm9pwA6ZEaJDsFGtyn08Gi+NFw55FxihepEgiQLLTMxgZJNpvccFlthsumccNGHOJH0leC6JrEvWpkVYCizJhaswaA+2KFSRm9FBw/+XCDSDCwrKtK5MRoGZkUNQjkdtO1vPJHbC0CBBp3zfaS5KaIg+LgvaMMhmeTV/JSLpxz0ZhBEhRvlesabkkXxYWQ3HvOvcMij5nJQhVtDWFCDT2+0gZVqLEmrQSWPTtrLVgEsxbuOTzF+Huf+jN+7j1+1Am+0NsFpMMp5MnQGQAS5aqWZnAtsXAp9fAlJWAhS3w5DawcR7w7inwe/880iM9DaCMEAdnQFEkYyf40wd4Hd6e0bZNDZW2bWsWOIUt22+HxmfrWDTr3gdqGpqyTDe37tEFkzLGjGmnUqGCsFlXkTorRiOS+njwQAs3bugy/3NJmuelRW4UNO2kJEVcvaqLW7d0mCBgpUrFv+G9ZffDYDVTR6tav0iWbpIGyqyMDCipCBsTSdOOWyc1ISrh1KoF2qtW9VcoqG1wcHTi2k2e2r1nLpZ1iBKtH/j8Tsiza5d01TVUoKqspGJtbajWq1deyvHNW+8Dnn5Ks2nVd3CJzqM8dh7q+zHp5ZXj0XpaCtra2hoZykow7d69MSiDTFJZsvpWUsV6TRmpNM8diyOrOpkZt2+fJz9249ZHv6s3Pzr08JhfIGSK6QkhO2dNs1y+vA+0taXzuSmJPSBzcpK+i45WAn2jSHLP1DST8fewsUlH7drJTEC6JDPPJK0r5e1nhC3dg+iDl/JV0W5eFxbTB0K3nXgdXmmxImlByhQYMiRSqiY7DlyF+9abSPjnmuT6qyagn4oP9u9fIFWfP0IlIkGyshQwfPi3Epsuye/s2pWTCdKpU/EzTl6+1GAyWGTN7imxBfId8wiUYQRWrTJj5FVHjSq5d7wML5+f2k+MwJQp1ujcOQ6urjwB8hMfA2bp8iBA2BvhbGBQUU0tN0jNEg4sicAGGbNSU3OzBLhG6IURIDRncXItrBxL7FuffJkhLEEjyTy9MAKEjNApW4WIhjZX9uVmBUhLgJCZL82L9cMgWSbSvJd4w6YAE2/ylGiyewXUDPNkt7kSZLXnTWB8VYpbuCQGZULYdmsvtktxAVIusVGQf4g0BAgbDCbzdlq3hoVprk+GaICYS2wU5BEiiQDhBo+ZDJ2lU6CkriZ23ex55hItXEmggvahIKKlIAKEJkJn8cmUJfnMzMWRd1xirLD1yHReZDyf3L5LgwCR5X3jZjEURNbRGsTNvTACRNbvlTQkXEEECI3Hfo+JBGq6ZwXUjHN8NCRJBLJnWTQzhNoUtr60yGg8n7NWrJk5VxKPPQOsR5NhnWpw3bcK2vY2Mh09bmWeACkydIU3TEsBTu0Fjm0HBNlAgB9QtR4wZh5QvwVyg2R3LgBbFwFL9+c3RKdRMlLi4vfMnKo7aVLHwqWJNlz9FhyaZPJL38Ews61Y+CRFalzfujRKVxNGBfkoyNypjA3OnlXCuHHLkJ7+FFu2rEDnzkU/4DIOLbY6BTpJ75b07+nmLUledegQx0huyaOcPPvG793neIf2Q8cKdUeaiq+uHI8K+fpV3aZ6Q61qri2Enn998wK+3ndTEmKiBElxscopyamqGjo6WVWbtFSq+2uHIk/t4rq5sU0b2+u3aiXZxDo7W4DRY3Zj4OJ1UFZVLfJYJdUwxPcjMtLS8MnzdIyyYrZBjx6NYWNjjIuX33x98jbGrixlrpQUBvLu98wKj5Q6tW012rWrDQ0N6fZ82+6HQe/f+JobGuslBvuHMmeqZ0/hIPyeMyFxpvZV9MwLyAJ5enRjkLZalvVff7nKZVl0U5+MPL99U2YCyFwfIXEDBAerMDf71dUFqFkzBaamGYwZNWWdkccH/fv3LGEr9zOSV5nRwh4jyvo6MPMYCPNpA+QyPSJ/Cbe//ipY+uLTpwCMnPgPnqbqIG7FuQLHVls1Gk0jHuPGjS1ymWNZ6WToUFvUr59coiQIrXXECBvGhL1OneRiLZ3IPfJ3mT8/pFj98I15BMo7AiTHSnKAf/8dCUfH4l+CKe948esrPwjQ2ff21sKUKbz/R/nZ1aKvpLgECPdmNNfQnCUdKBBde8FEvJizlslQaHFkI6w6/AJuoI/bThoChIyJHwydjrBbD8DeoGdJEXGSS4UFlQsjQCQFAaUlQIh4oTmzhQlW712Vz5uCu4t0c5wkj14v28KYobNFHAFSWJCyKKeDGxgWF8hk++SSQ6xvgzTEBrUvrJ6kTAvuerkZPQVJW3ExkFRPmrPH9sPKUdF/s+uWZR/YILUocVHYWSUpo/CbD/BqySZQVpXQmdq/GmT6zhZZ1iPrGZHlfHL7Lg0CRJb3TZY9KyoBIsv3SpozXBgBUtAZYglF1kOJCL6Ho2Yj6Ox1sZJxheIjECDugx/erdnFfN+5Rdx3o6D9l/UM8gSIrIjJWF8gAA5tzMkGGTod6D4E0BBRqLp0BPhnJrD2mHhDdBry2dGNQQpZydZDhrQudAY7dt0OD42FcTXXVkq2VWtKZVjFdhoX6BN+ff82syVLehc6TklUuH1bB/v3f8X5830wefJfmDSpL5SUFEtiKKn6TExUxNy5lkwgi+S3LC3TCw2WStUxp9Kjx1++XLzlX7HTaHehppc2LA5GZrIVBX33HnqS2nni7Nyr7zmeCvPh5lYbJAlkaKgNPT1NvP8Q/G3vwacmhd2oL2iOMcGfE89tWqu1aFFPBR0dDYlVyQi9QcceWpaVckzUy2q5u2tJZHJisvGMGV1w4OjzL/ECw4ouHSX7hJTVdXzveZEJefduDQyNjPL0IgubU1RUzg3B1NQMWFnl3CIQLdNnn0pt0r2fuug5SoyJRsD719DOCP7k+/Zj5dGj3aCpKf42TWHzYJ8TiXn0qAGIACEpPfITIlKTsjcMDTNRp04Kk3FGfxT+nwN1/boOPD110aNHDGrWLF6QWdp5Slsv/upDJusjwfNpviaGf7WDucdAaNTI0TGWR5k1y4rxVvrjD/EG3LdvP8OW/VcQbVEF1+J1gL7ugJJygUObjWyMlWN/Q79+v8ljimWmD8rQWLPGDE2bJqFHj5LTSn/6VBPkPzJjRvGM6Z880WSCurNnh5YZDPmJ8AiUNQTmzbNAdrYCBg2K+m4yh2UNE34+Pw8CU6daY9CgSDg7p/48i+ZXKhGB4hIg3CArNxjNZiUkh0Sg+vSReLtyO1T1dYX8PtjbwFxJGamCthyvBYZgWTiJ8cwgjw9RSSFaeGFB5ZImQGgOJMVUdeLf+HzoLOMBYtPFDQ03zGMwES1kZvzEfTECTl2BZfsWqDK6PwyqV2Zu3SooKkJFV1soLsQlK+SVAcKVBqoxYxTjCyAuY4WVtNGvVhmu/66BbuWKQsQGN2NGdJ2FESCSJHu4skLcW+vc4LHDwO6ot2K6kFE8O740BEhBckjUD9drRBwBUlg2gSRZtYLOKq37xfx/8HHzvzCqVx3V3IfCuFEdKCgrMeeBZIUUlfNkaLh7KM8MEFnPJ3ffS4MAkeV9kzoDhCOvxiUhCyUIaDIyfK9KmgDhSspRdhadmzu9xsG4QU003rGU8ZfhlgLXJxAwJC3J71GpOuFv2HZrMF53mwAAIABJREFUB2Vdbea/lTTUoawhrPjBEn98BsgP8EtJdhawfSlAklgjZ+eXuArxB2YPBqztgamrc3xBxBVFQUbc/tnuugMGNFeoXbvwzI5bt97G3H/0RaCobqhbu00HZVM7e6FuE+PjsHa6O/pPmAJbR+EA9vXNC6P1dBQMAwO/YObMv6GpWTqSM9nZwNatxvDx2YyXL2/i338XwMpKelP3kjgOhw4Z0rcHffqUXADrxasgv9OXfR1ECZDzq2ckd+vaULN69QoYPnw7hq3ZlrtEIkBu716Z1rFjPbV69YT3dsmq67F2dV31nVyETallwefJ8e3B2cmRViNHuklstmLdrWjHpm6GNlVryNL1d6l75Z+ZKU2bVtHweuAXo2FS0aBFL/nciP8ui/lOg55d6ZE6dEgrdWvr4svjff4cjmvXXmf4ff6Wqa5nrNG631BoG+b0G+r3CW9unIsL+vxZu17dilk2NsaqrVsX/4zRu+zrq4amTRPRunWedAO93/TzCxf0oamZxRAiISEqsLHJQGKiAvT1s9CiRSJcXRO/E/L5h80Mj0bo0j2I+Oe/fA81qtnDfPogGPYRn3JenEUcP24ADY1sJgNOtKzdcgrz/jmN9CYdkNrfA9ApRCs2ORFG83rArYIKDu6dU5xpldm2//1nyHjCzJtXslkVq1ebwcEhTSIxJQ1Ajx9r4do1nWITKdKMxdfhEfjREPD1Vcfx4/qMv0+/ftFQV8/+0ZbAz5dHoFgIHDhgiIQEJYwcycu+FQvIctS4uAQIVyqJK3fE9R8gqaIEP/98Gvts8JwbDJOKAOH4epBuPQXnP2z+lyEGyF9Ey85aaIfkSYBw5aCkzQAh8qPx9iUwdW0A/+MX4T1mHiOnVWeRO6qMHZBrOEyT5poymzVvyPg2aFqKGMyKnD9uoNuuZ0c0WDtLyBi5KMeVm6FTkJwUG8jnekywfi90812c5wo7n4IIkIJMm6k9S56R6TtreM+dM1cyS3T9koLM3J8X5AFC/X0+dAYPh80AV4aLe3YLJFA4wXTReUpze19ao3tudpZJk3oM+ahpVfBZKuysFOV8cvssDQJElveN++5wM9HynRmOzw73fZCKAJHheyVPAkQcycDdP8chvRiC8P36vZBkYl7Q+rjeSi4b5sNhYDfJsn7/B5SbOdXy5FZY/tqssCMn8TmfAVJk6KRvSNJX6alApWrCbcgQff0swOsKsPwAULVuwX1+eXgtNPzDYwu6CS1a3r8PxoEDd1P19DQUqlSxVvv993pMlWs33oSfOfPUtPO4aQqGFla5zQI/+2LGgF74a8xEtO/ZR6i7pKiwhH0LPbIf3r+nt2DBWHTrVvRAuvQogdHWpyBlWdIgX7TIAq1aJTCyVyVV3rwL9T165m2lzuOmCQ1xfNHkNA+PzmqU2SFKgFDFkI+vk+4f26fk5GShPnBgy9y202efSqnUwFWjdut2RZ5yZloazq+dm1S1qqVW797i93/+0suJtd26aH8P83ZZFxbz6tKbl/e9q2dkK0fZ1G9l5NSweF4Iso5fVur7PPOGlq4+IoMDoaSkDGNrG5iJkKOS5vr87N5vKZFBJmPHig+skywaGZxLKgkJKTh+/FHs+w/B6koq6rCt3VDd0qEyrCo7M038nj/Gy2tnkzLTklV+a19btXlzZyiwaRhFBJDIjWPHDEC35ClATLd2VVQKl6vKzFRg5LHon2XJ4FaQnoGoPecQtvoA0nwC8qFiPqU/I3mlbJj/VlgRIRRqdvp0jm6wpAwQdeN2SFt5BqhZyPt16SCUFw+Bx+Q+WLhwpDymVmb78PCwwrBhkbC3L1mpHJLcGjHiG+rVK1qW0qNHWrh5UwceHsXLJCmzG8FPjEegiAiEhysz2Vz29uklLmlXxCnyzXgEShQBkkjcscMYW7bk/72jRAfmOy/TCBSXAIm49wTX3QaAmwHALpi9wU/Bfiqs/BX7nEuesJkC3IBkzVljQSbT4go3QM4+5xpSc9uwc6SfifOkYJ/T7WdRE2Bqwz6nG/atz+6AUcNaTPfsbebCZKkarJsNx8E9meAgBTjJxPvTtkNMVghLjLDz5QbRpTU05wY1aY4N188FmWRL9BiR8kSysmJckoHbVJJEFVfyx/6vzqi3egZUdHJuhXNLQQSIUHB10wI4DOgm1Db2zSfc7TOBIda4WT+sxA/h0OzgOli0zv//MgUFmVlCR9JZoElwM1C4xA+XgDFqUFMsGUftufiI7jEbIBaVxuLOWdx5k7SlLB70vPaCSagybqBQloiURyG3WlHOJ3eM4hAgJfG+cYlaVhZKNAuC5s89jzVnj0X1qcOZ90taqTipv1cFkGMMjpzn4uT+uM8t27VAk53L8mWZRT15jTu9xubK8kl6v2m4gtbHknVUj82CKuw8cXG07tgKDdfPg7pp0S7l8gRIYWiX0HPKCDmwHti1ApixHnD7s/C/azJTExK89q7WcXfvJDSrlJR0eMw4klH/ty4qukYGiQ+P/avk4uKg8ccfDZh6FBCv3LiFRs0WbXPbPbt3B8PcWqDr4OFwX7YWahp5UkfZWVnYvGAmTu3anl2z5oxMO9tqqi1aVM1t6+YWD2vrdLkjQ7dYSWqqRYuyY6zn5aXNeH1UqVJy6d6RkQkJS1dd0flr9lIhTK/t3JCSlfQtPTk5VS01HUp/zV2Rz206Ltgv/MGx3WYzZ3bFt2/xWL32SrJV1TqaTbr0LPb+pCQm4OmJHWFfff2NOnaok9W6dQ2hVKBxEw8Kekybp6ChUzLB1mIvgNOBSto3n+1z5jkqq6lnteo3VMnKsYo8uy/zfUUFBeD19ZORaYkxysjOVhYIBAoQAMEhMVqUDVOpbkOp1vD45J6I9NhQpYyMTBUiJ1JS0pRiY1OUatR1CkuOi9XNSE83JJPzSpXM8/W3frNnmIa5k7ldzTrgkrFUMfj9i+Q3106gkUslzYK8Z6SZ5KtXGkhMVMLbt+oM8VGrVgp++y0Otrby/2ZJMx951CFvj6g9Z5k/ZHYuWnR/bcRkfei0zCG+S6pcv67LZMf07x8ldoiGLUfjcavRQId+kqfw/ikUBzWG583NaNasTklNtcz0S4ax06aFyc0zStLCKIODZKyKejuXdN1JgnLqVJ4AKTOHh59ImUBg61YTkBccvcd84RH4GRHYts0E1aqllKlM2J9xH8ramotLgLA38UUNd2md3ECvuBv5ZKB7b9BUxsuDNUKX1sia+ucSLAUF8bjm1A6DuqP+Mg8oaeXETCiY/WzW6lyDctHn2ZlZeL14IyPhxQ12U1s2AChqxk3PCro5Hf/xMx6MmMlIYVGQkgL4GmbGzHy4BJDYACfFQLOz8e3+U+hVccg1OCZCwGuAO6hvCv5XHtYLTqP65ZO0keX8cfePkVBa5J6LGwVavx67iEfj5kNFW1OIOKKg8vu1uxlZMir1Vk4HtefKM1FA+OOGfbl1hAKoHMkgSUQC17CcK4PFxZ0yaIgM0qlkJ7Ts2Hc+8B49h8FflIDgBmgZGa1lUxk8c4tAgJBrXvDq785k8dRb4QGnkX1zA4DcM0kEnvPEv6Gklue5SXvnt+c4Ho2fz/RLAWoKBLNFkoE8N5tDIrkiECD65Xuo6ulCu2JOFlRySDgeDPFA+J1HzH8TIVV9+iho21kVHrQUc1iKej7ZropDgJTE+yb6HaGMJfoGkDQUW7jfCCItXQ+sg1HdnBvxXEKooAwSWb5XXHk1ygCr2LNj7l5xvx3Up+hz7n5ziRruVnIJPPq5JOK4sPVxszmaHfoHFX5vk+/EpIRHItHPHyaN6zJr4H5PqTJJudWcOx5mzV1kJuZ4AkSWr7mc6tKt5CvHgCXjgMFTgb7jCpVJZ0YOfXXny8f7NytyCZDHj/1Sjp18qlChWl11NuhNgevbe1bFCDIzDapVs07zC1PMqtq8rSb3pveFQ/sxd9gAVK5RC0v3HxGSwYoMC8Wcof3x6NZ1DJ95GAbZiomGBurajRtXBslUeXrqMLeoSUaGbpsqKRV+o7ow6Pz81LBnjxGjP16YIXFhfZXE88TEZBw5cg1XrjxA3bpV0LatC+rVy7m5Lo8yfuKB7K7usxW1DYR9ElIS4xEVHARFJSWI89qIDQ/Dq7M7kho2sNd6/S4iNCIOFh1GTpTHlHL7SIqLxb2jexIz4iM05szpzghEvnkbGHX49HujLhOmy3Wskuzs+bkDYVkqeub12+UQiCQjlpqYAMI8KzMD2gZFY5FLcs7y6Dvw7dPkj57nMrQ0VfSGD28LFZU8jc9FK64l2NVpouPcpLnUQ3146JVbV1VDA2qaWtDS04eOgRG+el+JuHnqvOnEiR3g5GSZWy8jIwsLll1OdWzYTL2a6y9CY731vBQb8ua+Wp3aFTXc3HJuRklb6FYiZY7p6mYxwd/QUBWkpiqiWbNEODmlMoblJFnyo5b0wHBE7j7DZH2k++f3ZlA2M4TF9EEwHV86nk1ELl28qCcxS4C+j9NXHsPXqCQIVDUhyM5CnLEdoGcE+L4CHGvBMuQN5vVtjKFDu/yo2yLTvCdNIgnDb8x5LMny779GePFCA6tXBxVpGCJAyOCWN7ctEnx8o3KMgLu7NRYvDoa6evF/1y3HMPFLK8cIEAnYrVsMTEx+3N+nyvH2fLelFYcA4d54F5etwM1MEBcc5JIduc8VFfFmxTa8WriBCRDXmD6Suf0vziuDm4FAQejaFKDnBJtzQRUI8HHLATyduoz5EckTVR7WG4pqavDZdQRvV2wDSR7R5dGgczeEnlPQleZDwW5RmRcKVt/6YzjzjDIuaswaA+2KFZjgaWHa+Sx5QG2dxw1kgoDM3DnBf5orBawdh/WGtn0FCDKzmKC9z95jCLl0Wzj4ziEk2Iwbws+0cR2Yt2kKi9ZNGSKAS0IUeuhE+mRxo35DLt/ONWivNmUYaswcI9R3kn8w7g+exviBUCG5Hfu+fzDrSPwcCJ/t/zEyUmzhYsslXgoKzrLZGkLkl8heUyaF09gBMG/RiBkq9LoX3q/bw+wPlXwyYyLtuR4sWWkZ8D92AW9X70R6TBxDXIjeYCdi59X8fxhZIdH9y4iNh8+uo8wf2qN8pJIIcUbZKzXnjIdBLWcGWzYjh/oV8oYBEPveD1/+PYWAs9fh+PefeeeJMpi8HuPBsBkgIpAtJMdm3rIRKJvEoGYVKKrmu58r/ngU9Xz+v7fiECAl8r4RCcrZMzrbjoN7oGKfzgx5KHpWRbNouN8wIkdqzhkHm05t8ohCDorSfq+o3qOx8xgPIOqzhsdIhiil9+LlgvXMu0ffO5IQzEpJzX1O3izvVu9giMnCZNLYs1RQphNNvaD1cf1EdB0rwnnCIFi0cYWShhoz16CzN+C3/wQj4UeG6Fq2OSpGNM9H4+Yh6PzNXHSovVnLRrBya8b42oj73oseSJ4AKfQLLv8Kz7yAucMAVzdg3CJAWQX4FgJ8fAW8fwG8eQSYWQOTVwp7gmRlZuL29kXJlpYGmn36uOLkyUdpj54Hw7ZGPbWGHYSDSRS0fnLucFxiYqqeYz0XVG7QOHch9Jf0loWzsWdVTsbBwl0HhGSwXj68h7F/tEdyYgJGz1uC7gMGJDw4vEXZ1ERVY8iQOViwYAR+/XU8KDvi3Tt1aGkl4+XL6fj48QUWLFgHe3s7hIV9xty5E9ChQxtMnjyM8dGgG9hkkjtgwFw0b14Hq1dPhImJAe7de4kuXZZh6dKVMDD4hM2bj+PGjUdwcamOCRP+QvfuraGsrIRHj97ijz/cMXlyP0yc+JeQPE5oaCT6958Da2szbNw4FVpaGsjOzmbGW7/+MNOfoaEeRo36E926tcLy5fvw7NkHHDy4CE5Otli4cCfmzNkKL69daNpUOAh7//4r/PnnNISECOverlw5npmLPMqqjXejzJ3qGkkKRL+4cRlxkRHI/B97VwEVZdNGL83S3Y2AKCKKYIvd3R2/3YFdoCgqdncixid2twIqZWKCgHR3Lbn/mRcXlq4FF3jnHI/KzjzzzJ13F5g7z71ZWRAVE6du0Ou0MAOpvvjm8jQj+LM7My4mUcy8/1AR43bV18Qrby3eD29mfnz2WLht2yZ8339FZeiatWO0HVS0rLQyWHx4eD35p8dbkbSUNBGGhGSutomZQOdRRWXYKhOnun0I8eF5yyklxM+PISgokGdm0Sw8JDReTlxBXarLaO7sZ3Vzq41xt3asTuvezVi8WzeTEuGXLL/M6j9rMZ+8umaZU5MbJ5y3GSrKMeCje/oLp3OMKVO68llaNkF8fGrquQse6bqd+irxgQ/azU2LhHhxxCZn4EBzQWPjQom+iuYgPh0XLsiDj48FC4t0mJhkUHJVqqrZEBSs/4dUzB+BFOkRc+Y2cuNK+m2Q/ZCfMRQqyydCxECrIri49npqKj8WL9bEjh1hZVY0fPz4E58++UFXVw1BQREQEhJEXFwS7txxoT5bBw3qzFXymGuLq6VAM2ZoU7IhlZFeq0kKRD4yLEyo2gQGTYDUBH16bENFgFRF3bwpg337QhrqEul10QiUiwC5ZHLnjjTtD0U/JyUQqAkBwnkLvyy5KvahZedL+6DavaQcEVvWhtNzofgt5/KksIjEz/tVO9DlygHqQLesVrzSg7MfuVHf/thW5KRn4O3/VhUcjnP2IdUUZoSk+Fs5Ql4rHrMq5sicY4vLVpHKmA9rdiLw8p0y10PGGM2dgGbLphfKS7FY1E3/Txv3IO791xJjyaF5660rKKPyyjZyY/vXofPw2X6MOrQv3ogfQuttKwoqUThfj/X4BK8lm5Hg86vEOJI/8UCJ8/xMESHCstIgxuF6E4YUHPSTPt1uHYdiu9IrzTmlfDhlsAi2X3edoKp2SmuEuCDVNd7LtlJrIjfX2+xeB4ZqvmctORD3PeIInx35xFepMQb3hPn2VdQBdfFGxny23Y9fx5zKhJmQHy03LqTWzdkI3j8PnKP2kDROKayK1sWOQypiWm1eVkRaKOHLT3y2O0ARZ8UbuYVPDOMViLRbJWSrq/18ksu324/hy5aDFPHS4YwDROTyZZlJK08SrTbfbyQ2IbQ+bz5YUAlW2sYRos9k+awS5EZxgokc9hMvntJaZT+vin8GcsYiz04ru6UIcLqNTzb7Sjyj5JkiPkDaI/qVuZ9skpGhrgzL3etLJWzYc5a5PhYLIXef48PqHUXItdKeL/LepqpA/jaC9/e9p+F74kqp+ZPqFUJ8l0po/41BEyBlfrzUzgv+3wG7+UByPGDRDfD9AvjkV5ZRTVUL0DMGjFoCAycAWvpF84gODoT39dPJuXksZEOE0XnUZCFFraLleRVlTgzQ7ebNQFYmE0JCwpBRVCyQwWKxWDjjsBXv3V5DUVUNQsLCWO6wH4nhgWl3j+4UPn78vBAhQDZsmEFNQ25bv3ghgBMn7OHl5YOVK/dDQUEfxED94MGFMDHpj7Ztl1GSNDExfnBxWQgFBQWsW2cLFRU56vBy48ZAbN8+Enp66oiJSUBKSqGGuaSkGBwd7TBkiBXS0jKwYIEDQkOjcOHCZqiq5pd8knbjxgtMnWqLmzd3oUcPS+Tk5GLvXieK2OCMx4nNvXv70L9/R4pIKYsASUpKhYxMob9GcWxdXU+hUyeziiCv8PVv30LTTp9/yxi6ZA0/uU3P2d7fOB0hKZQmadxUXUJCQhQhIXH4/iMi9svnAIWW3fug7cDhFcbnVodfnm/h6/WOItSq6qMR8ccfn+5cSpAUg+S4cR0FlZSkERQcF3XygrfysKVruZVihXHcnA5Hy4tlK02cWEgUpaYysWvv02QV41ZSFv2GVBiDlzqkJ0SneN6+mp2bk8PPEhQVF5dVEBKTkgYrj4WMxIgEKcTLTp5sVSLlk2ffhQZHpGkMXVzUe4az44dbZ8ODA0Nl9Vq3Z5halSxPLAuHMN8f+PjQOTkiOExKWk4mo3nXvozmHUt/H123X5Vm1cVIvLLVH7GxgiDePEOGJKJbN96Ry+PGM5Hm9b1A6iqPWVKyi9yyIcSH4sxhYJgZcmPKKsc4cUIB+vpZ6NEjucpjG9sA8qxu366CXbuqV5VRFbyOHlWEiko2hg1LrMqwgr7u7uL49EmM8hGhG40AjUA+Ao8fSyE6WgiTJpUu+0fjRCPQ0BEgl01I5Ue/fiUvYzT0tdPrKx+BmhAgnPrwnObgnDNmxiVQh3Sm6+YXHDBzvs6WUSlu2EsqCHyPOSHskQt1mFiWFwi5hfx190m0srOu8NYwOdgmt6f9zzkj+t1HiMhJU4ffRgumQFwjX/aXeEp823WSup2cl51DVVAQKSRyA7u0wzhyKB1w+TaCnB9BQFS44FC3MubI5JDzzdTlFEHAJmHIzW3SSK6EzAhwvIk47y/UASM52FRoZwaNft2gMagHRBWLKk6wcSWH6AmffyDiqRvivD4j8cfvggPKyhqrc+4RuUQX7eYNv5NXKNmxyuDCHk8kgoKuPUDwzSdUJQJZAyEgCKEka2KItLAofHM4hohnb6A/eQSMF06Bp/UWBF68RZEU7Y7Ylbmv5Nki8k5EkopTBovMTXIm1TL+F25QEmsEP4IxIVj0xg0Bn4gwQm49ht+p/5CdlIyOF3aD3EIvaCwWiEcNeVbIM0j2k+ROSDbtUf2h2qsTBBlFVMWLvNFKm5+QJUQKTnfiMOowuKxqHM7nlBmbgA5ndhTkVhDX8SZi3ryn8iJEkUKbFpTfidbwvvmkTClEBhmb4vcH4c/cqP1M/hlQQPZVVDFQ/FOkus9nTQgQ6n1RS+839jNDpOXIey7K1Yt6ZsgzodjRHPqThlHPT6mXSVksJHz1pT6vyLPW0mZxmQRIVT6vCNHkf/4Ggm88oqTN8p/foVR1Cnn2yH6GP3LBryOO1PuS7DuRIjScM4F6b5VLZv2t5JHQVi9Vuqrow1z++tJCIhB46TbCHrtQhCZpci2NodjBHFoj+kK+jWmZzzozJh5Rr90R/uwN9X5jjycxKjJWpwmQOvrphhie3zwLnNoBJCcA2gb5JEfTlvmEh15TQEYREOOQCiwrNVLdkZoQB2WdYuxIJdfCNkBv16M3DE3N4HRwD+zPXoaaji6SExNgN2869JuZQE1LB/cvO2LLGSeKDLl9eGu03ar1SkuWTISd3RyQw3jSMjIysXTpbri7f8XVq9uoiopfv4IwZswaqtqCkCVRUfH43//skZrKwsyZtsjJ0aEM9QQEgM6dH8HefhS0tVWxZctcjBjRg4p78eIDWFvvxfjxfbF3rzUYDBE8eeKOkSNX4tw5Wwwfnq97yCZGCFlx+vQGyMpKwdv7O0aOXAUZGUls374A3btbUFUk/v6hWLv2MPz8QgpyJTHKIkBWrNiPXbscy0TWwqIZPD0vVBL58rtdv+EVEZcuzMrkk1CTU1ZF0/b5B/S/7x3IGjOmY6EI5N8wTGY2dh94mSqlri/RYehoruRQW0FiQgJTva6dSdfQkFWaNq3oYbzdjicpJt0HSmo1a1Hh9AmR4fjy6inVj8hWKes2QVkH62UFS4wITvW4dpKveTN1cTU1QsLlv49iYlJStmy7I9a0XWcBbWNTCIoI48/XT2CmpUGvZWuo6v+bA+eKQHE7vydSXUlERUtLgSLzkpLSSdVFZnh4vAghmZo104CZWVGS9POXkNCbD39r9J4+DyIMsVKnyM3Oxo3tq5n6TZTzgqPzRCwHDBFQa8I92Tf2pBEBfvB9+ywpzNeXkZubI9ismQb/6NEdICNTel7kAJ5Uegwa1HB+GU959Z6Suop3fFDqXvAzRKAwcxgUZgwFo0WTih6JWn2dHIYQfxVSBUK38hEgFZJ378rUiXfA8uUamDo1jqqGqk4jt3zJYa+1dVR1htNjaAQaJAKHDinBwiINbduWfpOzQS6aXhSNAAcCS5dqUt/DCMFONxoBTgRqQoDQSNYPBMhh9Z8rd6lKGVKdUNyMvn6sgs6S2wiQA/SIJ67wWraFOuwnt/SJzBndaAT+FQKpgaHwXmFPEdWcVYGl5UMTIHWwS5/eAXtWA9/fAwPGA7PXAWradTBxGVP4eLpj/uDeWLXnEFp3ssK6aeMxcbE1ug8ejh8f32PlhBEU6cFMT8eOpfOxw8kZBiamINJY03t2QtfuXZlGBoainToZY8CA1hAVFSyXACEyVqtWHaAkp86etYGxcT5LHhQkjIsX5ZCc7A4Hh5GUtBa7soS8TqpBxo9fBwEBAUqqSl5eGgkJyZg+3Q7S0hIFUldfvvhRZAchOggpQqpYtm49gw0bjuL6dYcCooQNByE7rl9/USkCpH//RXj48G25m/X582WYmhpwZUMDAqLw4cOfZO+PIUJNLDozmpi3hdfNMzGaSiKKY8d2LDHHk2c/An+EC+h2GlE3HgDVWSQzJTbF3ekwq0ULTanevYvKi1286JYQkiAoYTV2qhDxkqiovTm9NUNfX5EhKyuBiIjEzB++0enp2YKy3cZPK2GsXV6sjKTo5ECvlwmfXd9qTZ/eg48tv/T8+deETz4hSEyDKCsjSaBJExVhPn7+RA+P3zJVMQuvaB3cfP3pwQ05c+f2FpSWLp0wIHOlpWXi+nUPhIcnpGdm5SBPQCyvRfcBErqm5ZtQu57ckmRpqSfNZOZGevkyVXpOmsnN1EvEykhJxquzexIV5URliF9J8UYkmJYs0cSxY8ENQuoq6Z4rJXWVcKNQy5JzzQKSYgXEh+jfz81a3YBKBndwUEGHDqm0IWoFeJ0+rYCAABHKP6A2G/HlIrJwNbml/vGjGFxdJbBoUXRtpkrHphGoVwgsWKCJzZsjICdHex/Uq42jk+UKAj9+iOLaNVls3FjSg4wrE9BB6jUCNAFSr7ev0slzypWZ2S4B8VyhG40Ap48P5UmybQUEREVoYGgE/hkCbBP44lWBxROiCZA62KIgv3wCZMICoI0VwM9f+qRZmYDbI8D5JOD5CpCSBQZPAiYtBuSVuZco2wD9xOP+5jkXAAAgAElEQVTXMGvXkfIDyUhLw6ItDnA+eQQf37piw5HTiAoNwaoJI7HEfhe6DBhcQIDMWb8ZU5etwse7juE/3n9UHTLEnO+//+6VWgHSo4cFmMwsHDlyDba2s7Bu3XSqEoPdsrL4sG1bAGxtR2HWrEU4fryQPSa68RMmrKe6sgkQ8m8id0WksG7d2g1SgbF37yU8fPimQBartIoUTvSqQoBMm7YJ587dLRf8pKTXkJKq+PC+Kjvo6xuReu1hkESXMRMhJimNq5usmYaGyqIzZuRXx7DbrXvffgfG8DXhZe+KtNjIFDeng2KzZ/cSkJeXLMj95s0PEd/+ZKj2mDILwiJll4KyB7BSwgL8Xl7XGzeuKBF06OznGA3TtoqaTZtXBWKq74N9NommJqoyQ4ZYFBkbH59KqijQpEl+WfP3HxHBZy681Rpuvb7MiokqT86FAZnJsSkvz+yTXLKkP8TFS/+hIzExDXv2PU4WV9aWklFSgayyKvRbFa43MSYKn58/QnZmJoini6RcoRn8f5uX5s6b10cgLj497N6LYPUBc5ZwIevyQ0gIpP46tGKV0cGD/yvR8dEjKQQFiVCm0vW1pbh8QNI9NxDyg3h9lNYEZaX+Sl0NrVOPj8piSiobiOn2tm21e7Bf2Xx4td/btxJUtczMmbG1muL//qeD+fOjYW5eKB9Z1Qk9PcXh7S2GefPq73urqmvmRn/y8wbxGJOQKEpAd+1qzo3wdIx/iAAhFY8cUaQ/5/7hHtBT/1sENm5UQ8uW6RgxonrSiv82e3r22kaAJkBqG2HeiM9JgLQ7YU+Zq9ONRoCTAGmxdh5arJlXKR8QGjkagdpCgE2AEDmvjmcdSvUXInPTBEht7QBHXGIATv6URXyQrnFRwP71wIPL+fJYVgMAMQnA5SGgqAqsOwDI5fsr1aixDdDfPH6AbReuQtvACJ6vnuOY3Uas3ncEFw/sRtOWrTB+wVJEBAdR1SGd+w3EtOVrihAgM1ZvoPLweXI95tPrl4rJySFUhUdxCazPn30pM3MDAy3cvv0Kx46txbhxfYoYmBMT9E6dpqNHjxXQ01sJO7twKCtnU8a5pREgbMPz9u1NMWvWcEybZovRo3thxoyhVFxuEiC2tiewaVPpRlhk/YMGdcGdO/lmU9xudtufpGi2tJRs0SWf9HhycEOGpYU+o0ePQqmo/cfcouT0zZSbdciXlfrw5AGyszKgYdgM6obclyuq7hqfndgRJyGcKz9/fh8qxPcfYbEHDz5WGLZ0DeTVNCoV1s/bHb6u95PkZUWlSfURMbn3fh+Y9PV7hFS/mYv4quqFQyZNiQ5L8bp+OltSQljOyqoZyjPiPnXNL65Fz+HygsIl1MgqlT+3O8WGh8Lf9U64gaaoWq9eRStrOOdyvPgmJi5XXrHzyJJG8/ERIfhw40RKS1MdSXevP0mGnfpJs71dPty9GBX1+4fy+vXDcfC4W4S4WlNV4jlT2y2HmZLy/upByWnTuoHBKMQ6IkIIGzaoYcOGCGhrl/THqO28SovPyswC8eoQkJYod/r0Dz+ReNeFIj7Svb+X2VdQQaag4kNEr/Km8P9i7YcPKyIpSYA2Ri0HfOKr8fmzWK0Sdr6+onj5UrLGc1y8KI8/f4Sxfj1907cq76c+Izfg3Zc/EJAt9CRLD/TFcYc5mDp1UFVC0X15DIHnz/Mrq4i0HN1oBBojAkT+auXKSEp2lG40AsURoAmQhvtMENIjKzEFfAIC+HP1Hr46HIeYujI6X9wLaeN/K8XbcFHn/ZXlZDDBjIyFoDiDkhry2X4UmfFJ6HLlAOVxQjcagTpFgMVC6p8wCEmKIelXAL45HEfE87eU7xMh5MjnV2mNJkDqdJdKnyw5EbBfmF/1MWMVMGwawPhbUBAfDWxdBLTuCIxfUHNilW2AnsnMwOZTjpCSkUViXCw2zpiEpmatKTJk3cETlOQVu6+0vDxlkh7s70dVhHTo3Y+qFhEWyb9x7uG0N+TYoZOa4uKCuHLFnvLyYHuAJCam4Pz5TWjaVAezZ2/Fp0++cHbegTZtmhWAwSZAiASWubk17tyRhqlpBsaM+V0qAUIkrk6duoXTp29j8GBCQLjg8mV76OqqUTFzc/Mo+atDh67C2dkBvXsX/UCuSgUIiaeu3g/h4aXfiv39+xb09St3gF/VR83tjV/4latvVVt27c3Xus9A/Lp//I+BrqwO27OCxFu36X6WiVUvYWJKHhsSlHr/yE4RDQ15ZkBAlKTlwOFo2a13Vaettf6vj2/C1KldIScngXU2t9NVDU3E2lfRu4RoTvp6umb4urvmZjKZArLqOpQ5d3XID/ZCE6MjEfDBgxn6/UNWTES01OjR7dG1a9Fqkv0HHsWzpHTkOo8qSSLUGmDlBCZeKB5Xj6To6ihJ9u9vBhmZsiuQFi1xzB23YZuAsCijRET3S/vCxYVyFKZO7SZsu+VWkmHHogSIini68qBB5slz5pyUmmjrAIakVK0v99sDx6CkyCDthQv7FZmLkB9WVqno2bN08213dx/cc/mGp8880d1cD3Z2c4tUm3E7cVZuHvz6LYTc+L5QKOWgk/kriKryIH+Ix0d5TUhFvoD4ENbKrzri9fbzpyiI8TYx+BYSYvF6uv8kP1JV8f69GObOrb2qikWLNDFuXDzat6+ZR8Hr15IIDKQPe6vyoBw4cBW2V72RcKCYhN2maTg7XJsmQKoCJg/2JdUfZmYZlNwf3WgEGhsCN2/KwNtbvNYlHBsbrg1pvTQB0pB2s+haIl68xcvBhVJXxCy71ZZlaDJtVJmHig0XDXplBWcmX33hOmEJUvyDCkBpvmIWmq+cXa6xO40gjUBtIEB8ibyWbkHg5TsF4VV7dIDFPhtI6JZ9PksTILWxG1WM+eIO4LAMWH8I6NinJMlx/xLw9Aaw+RQgJVPF4MW6s6s6jEzNsHTbbgiLilKeGZcO7cXeNdYYNHEqVu4+BIa4OLKYTOprQb99sfXsJeTm5GDjzMkI8ffDil0H0bF3P+RkZ+PBlYvYtWIhq3kzI9y+7cCnoaFQwgSdpME2JjczM8Tx4+ugrCxHZcdJgBAPEHKb1cNDHBkZCXjxYg7ExfOKSGCRMYGB4Rg3bi08PL7C3n4+Vq6cAgGBQm0xIkkxbNhy6OlpwMFhEWWCTtqLF15YufIA9W92tQr5N9sE/ciR1Zg5c1iJg9Nly/ZQUlvsZmCgn9u9e9c8fX2NbD09JTHiv9CzZ8Um3lXdPQ8Pv/TnLgHMnJw8AYZgtvjo0e0FtbUVqTABgbFBR064aI9bv5X6v7fzsVARVpoGIRkuXf8cEJkkqGc1hjcMqQI+umfE+rxkTJzYGf85vw8Pi8tTGzB3aVXhqPX+sV+efvf/6NVs3rzCSofzF9xiAiOyZAfMXSbIXwaTXOuJFZsg/LcvfJ85Yfr0nkXMwl+9+ob37wNAzN01NOTwyvV3opiSjkzXcVNLTdHLaVekipKEiqKiVMblq+4iI5Zv4JeSz3++Pt1zisxJDFGJT0WEhLKuaodhY+pkmT+f3wgN+/lZY9GivhAVFUZ0tCDOnlWApmYWxo+PLzOHjt3m4aPZcGT0nwopu8kwEk5HBxNNbNkyt4Q8DTcW8nvAYiQ9eAOZIVbQv7WbCpkVGl1AeiTdd6twGul+HSDVryNkR3SHkFo+7vWpEYNgIo/RuTN9QFjavnl5icPLq/ZkpVxcJPDff3I4dCi4xo/Ns2dSiIoSxIQJZb/HajxJAwpw6dJjzJpjj7Ruo4CNZ4usjH+4IU5vGk8TIPV8vxcv1qS8D+Tlaf+Per6VdPrVQGD1anUMGZJYY3K9GlPTQ+oJAjQBUk82qhpp+p91xvs1DtRIlW7tYDR3IpQ6tQFfeXIm1ZiHHlK/ECC3699MXY6shCSq4sNg5lio9bWCgAhvqGPULzTpbGuKQHp4FNxnr0Pky3eQMtCF3sSh0J8yvEzpK/Z8NAFSU+RrOD4vFzhqByQlANbbAZGSl7RBCJBH/wFbzgDS+ZxBtRvbAH3O+k2UzBW7ffP2hPXYoVi8dSf6jSm85X521zbcdTxLGaE3ad4CV44ewO6VJX0AVLW0MeF/UxLlRVgy48Z1AJOZjjFj1mDEiO4FxuaEaHFyeohJkzZi3rxRFDEhLs4oQYCwc7p3LwcLF66BhEQubtywg4FB4S13UuXh4HAejo4PcO3aDjRvrlcEk7S0DIroIN4jnE1SUgzm5sZ49eo9zp2zxaRJ/cHPz4/7990oQiUlJb2EGTt7fGRkHP78CYegoBCu3fFD9wn/Q0ZqCkKePUiPTo3L4+eHgIiocC67v6aGrASpJNDULPRUqM7GpaYy4e8fBVVVGSgpSReEOHzybXi2sJwaW9ro1wvnIFZyqPaECZ2RksJMdjjoKtVp5AQoqGtWZ1qujiFm2l27GksnJaUzX7hHCJl06SmgZ9qaq3OUFyzwywdEB/+BrIoa9FuaQ0BIqNTu0oKJn89s2tLS3n4cwsLicemKRyy/lLqCxYBhEJeuIfvIxdUSMvLjrdNh4gIZ6oRUysjIgqPTu4jA0DQlrWYmAjnJMbFZuWBom1qIl2d0HvjJI/2by7MsCAiLajU3EzXtWmg8np4QleL94AYzM5tP0aRzd6jqG3JxBeWHcjmzM0oQmcqEzNu6tQn1Czj5Rbys5u8fCsOmo5DnziGN9eI6RJx2QSYzEe1bN8HhnfOhxiWS4feQZUi641KQjvaJdUh57kXJXOWlM8tdHJv0IH+LNPn3782abCrxuPj0iUH7RpQBIqn+ePdOAgsW1I6x+MGD+QRUly41J6AePpRGSgo/Ro9OqMkj0SjGRkXFQ12jP4TbdUfGvsdF13zlAMw/34T3k12NAouGukja/6Oh7iy9rsog8OmTGG7ckMHmzeGV6U73aaQI0ARII914etk0AjQCNAL1GAGaAOGBzTu1HchkAnM3APzFpMrCg4Bti/N9QRZtAYRL9zmu9CrYBuh7rt6mjM3ZLT01BUc2rcf4+UugpqNb8PWHV52wYfpEsPuTg9fXD+7A+cQRSi5LSlYO7Xv2waTFy2HUshVcz+2JEmRlKPfu3awEAUKCchITJ06so3w73r79QnmAEAksUgHCbsQDZPz49dQNcG3ts5gxg4WBA5MKXv/2LQC3br3CqlVTSpW6IV4g58/fo0zMSaUI8SJZsmQ8unRpRVV8vH//A46OdjAy0kZOTi6cnZ9j375LGDCgU5E8SgN35bobOd0nzhSkpJc83YHlCxGxYg1YxoXSSYHvXRMTQgMEe/ZoJiEtLQETE+4edh457hIhpGyo2rrXACrFlD8f/J5dvmywZctY6v/L11zHwHnWRUytK/2gcLnj2zNbmDIy4rl/IrL4LAaPFVPU1ObyDKWHC/bxTne95iRg0EQpTVhEOO/rj0iZvjMWCipoaJU5/0nrOZCUZGRKyCtlyqhqS3UaOb5Ocq3qJAJ8uUk3d29CdHi0lICQMMvQogO/Wfc+EJeRrWqoOu0fExIEaQVFCDOKmgYXT8L73rXk397vGD16NBfq29es3BxjYhKgZTASzOelkCS/v0D4tB16S6fg7rX8aqmatICRK5FwvZjkTQUBJbuaQ2Z4dzQE0oNzqWFhQjhyRImWyChj/z9+FIOrqwQWLaodAoTos0+fHgMTk/JJt8o876dOKSA5WQDLlkVVpnuj7nPlyhMsOOmKOIcHJXBgDNfD8ysbQDzK6FZ/ESDyP6QSefv2sPq7CDpzGoFqIrB1qyolN9q2bc2kFas5PT2sniBAEyD1ZKPoNGkEaARoBGgEChCgCRAeeBiI98fBDfkSV7pG+QkR0/QfH4HdK4Ho8Pzqj5b1xFvo8YENaZ07GYl37lwzE25OE/QTJ+zh7NwEAgIs6obqvzbk22T/MNmoU08pA/N2gPMVYOo4gJhjHz8HjBpX8FQlxkTB5ezezDZtdEUGDWrD1aft8VOfqHt33yt0GD5eQFJOHso6+vByPh6emxav1qyZBm7d/YwR1ut5ggD59fpe1CdXV2mLQaNF9VqacxWHsoKlxkWkXnPYIjZ5chd+S8t8w7bd+19Eq7XspEQ8U8pqKfH5hqd5ubmQVlSqk1yrO0l6chJVhSSjqFxmVUt1Y9fGuPuHtsclx0aLSymq8rXsNVBEw7D8zwivqwfCDHWk1bt3Nyk3HUKsDpiwBa+VOwLdhgAqWoAkR8XOma0YCT9cO7ywRssKGLsWCVefVCqGeFsTyI3tDemBnet9pUdZC05IEMCJE4pYtSqyUpg0tk7kFu2rVxJYsoT7BMjv3yJwdJTHpk3cuaFLDJ8jIoQwcSItgVXRc3rw4FVscolF3OozRbt6vYDuiaUI+FDs6xUFpF/nOQScnOTw548I1q2L4Lnc6IRoBGoTgXfvxEE8oVavpr+v1ybODSE2TYA0hF2k10AjQCNAI9C4EKAJEB7Y78wMYP964IMb0GUAQLyKfTwB14f5lR/WDkD7njU3QK+rpYb6eMT+8XgqM3y4pWBN5J84CRAnpy2Ql5fGnTsycHOTwOTJcTAxyairJZWY59CR51EZgvLK3SdMB3ZvB2zWFPThW7EWrLW2wF+ZpccHNqaOGG4hYWSUb9LOzfb1awjS0zPTX3lE5SroNpUkpudfXj2lNDqFRETRtG1Hbk7H1VjEfJxUKwjVtKypjKyCvZ8GseL8tIcPb1vQw+nap8CkXBndtoNGVHstmelpcHN2gpAoAwqaOhAUAPOHy5OshLgkcb1WFgItu/eBtAJvEyfVXnwNBv50uRf9652L0tKlA+H3Ozrs4YvfskbtuooZtCmb2XU94xDVzkJLuV07gwpn9vUNwtwVRxGalIXobH4ktugGhPhBKCcTzYRScfvwPGhrq1YYp6wOgRM3IN7pYbnjGaYGFOkhO6pngyU9OAH49SvfCH3fvpBq4ZqZyQfik0EM1cPDhRATIwhRURZFdOvrZ0JLKwva2lnU32JiedWa418O+vKFgefPpbB0KferKog8SV4eH0aO5I5kFZHrIpJmCxdyn6z5l3tQG3NfvvwYiw8/Rcz+l0XDn7LDEqlA7N0xvzampWPWIQLHjinC318EO3eG1uGs9FQ0Av8egStX5NCsWQZMTf/d71j/HgU6g8ogQBMglUGJ7kMjQCNAI0AjwEsI0AQIj+xGeipwYR/w33EgOQFQ1QL6jQXGzcuXvXpxG3j3LD9ZQob0HAYwCi0xeGQVhWl8f347OuSrp/ySJQMExMSqp9tVGgFCZiAHNYcPK2HGjFh06FBz7fPqgJecnJG8cuVFqYmbdoKxfiVw6ljRMH0HgG+DHVgtW+HxQZskBTlx6YkTO8HZ2R2mptowM9OpzrRljnH38A97+CpYfeDcpeAVo+7yFpibnY3Ldiuz+MDHEpGUEWzatqOASZceXMUkKfCD37vb1w3WrRteEPfsRa9gppCyluXAYdWeK97P47fL9etNjI3VstLTc1Li45Ole/Y0FTQ11cLWbXeSM1miUkMXraoXFRnVBqEaA2O+vPgV8fODkaGhKiVZl5nFivgcxF+uufqr45uTe/dqIdWiRdmSZaWlsm/fZbh/CQRfRioMDLQwYUJfGBlV/z33Z9omxJ27W+6qNY+vhdKswmetGhDVuyGkCoEclqxfX7Vb0kQ6y9VVklpvbKwgTE3ToamZjexsPsjJ5SA0VJjyowgOFkZQkDD1t6xsLkWMqKtno127NEhK5oJ4MfLzs6Cjw+H9wkMofv3KwOPHUrC25j4BMneuFlVZYmRUc/krAtndu+RygTh27KAlfyp6hGJjE2G96wYu5DUFxhRWlcmsH4ntQ40we3bj+hyoCK/6+Dr53Dl9WoH2QKiPm0fnXG0E7t+Xpr7nzpsXU+0Y9MDGgwBNgDSevaZXSiNAI0Aj0FAQoAkQHtvJ3BwgLRUQl8j3AyGkB5HBCvIDpGQBdZ18aax2PYCVewAtfR5bAEc69/bZJrZsriIzdKgF15P880cYe/YoY9CgJPTqlcz1+JUJeOD4myhxVUPlVof2g/X0UckhGprgs9mKlJ49UtyvncrOzAZ/SnKqaEpisoiFhT7fpEldICwsWJmpKtVn9uwTmLXneKX6/utOvq9vh6aG/dKYObMHvnwJSbty86OgQZuOIqZde3MtNSJhdWrFPBw5MgMCAvx49syH+ck3NUvfwkpKq1mLSs3Dysujqmk4m8fV45HJ0aEqq1cPLTWGjf3DtK7jZ4pLKSpXao7G1OnziwfMEB/vrKz0NEExMaHchFSW5Lh1ZftyuJ7cktShg4E0W8LsX2GV6vYJ1B/Xj9Sf3JT0EqkoLR0PzT3L/lWK/2Tez58ZePlSkjqIJ7KNgYEilIxSfLwAUlMFwGTyITeXj3otLY0fCQmCiIwUgpJSNpo3Z6JfvyRIS+dWKndCmty7J0ONl5HJoeInJvKDxconTdq0SUfr1ulQUMipVLy66PTtGwMPHkhhxQruEiDEq8PaWgMnTwZVuAwXF4lKmaQTOTMHBxWKrOElDCtc4D/q8PPnH/SetAMhy04AhvkeRWJ9FPH41nZ06lS+Z9E/SpmetgoI5OTwYfZsLZw+XfF7rAph6a40AjyLALl4sGWLCtavj4SGBm9eKuBZ8BppYjQB0kg3nl42jQCNAI1APUaAJkB4ePOIJJbNLEBWEZhvA7TpAggIAnFR+ZJZfHzAyt2AeP5FWp5rxEvB49L+rDFj2gvr6HBfEiguThAODsrU4c6AAYXm6HUFxE+/qOAz5921xly7Bvj+LHvapSuBNTbI5ANEGGLIzmTi1dn9cWqKQvKTJ1tVO93UVCaIBFZMTDJkZMRw8aJrvSFAXE5vi2lmpKTYp0/+QdGly2+j/EKzlQfO4+4BsuO6hdiwYSTy8vKwY9fDrHZDxwrrmrauFOZPT+6NTklMEGPIKEp0GDamQNYq9JNruN+752rLlw8qNc4am3vZlgOHC1WWZKlUMg2wk/8nb6paSbdFqzJXd3vH6ozhwy0YVamYyszMQnBwJBITU6GtrQIlJTmuo5fm8bWADElx/YTchGSINtdD86//cX0uXg5IJJNIRR7xZCKGwaQag0hWKSnlUMQGg5EHQUEWyGEi+beUVC4UFXMgI1M50qOya79+XQYxMUIQFs7D//6X7+HDC+3HD1GqsmLlSu5qqZPKkjt3pLF2bflxSb+nT6UQFSVIXRQg3yuFhFhlQkOqVYhsF7cJG17Yi9rIYeDQFXiZLov0bdeBjDTozGmDwK8Xa2MqOuY/QGDNGnUsWBBNVZ3RjUagoSNga6sGK6sUdOuW0tCXSq+PSwjQBAiXgKTD0AjQCNAI0AjUGQI0AVJnUFdtoow0wMEaCPwF2BwrNEdnRyEVIev/Byy0Ayy7Vi12Xfb++epelK+nq7Kt7SjwEcaGy43cKt6+XQUWFukYPDiRy9ErDrd+8z3msG3bRcEsQ4akXUdgrQ3QvVeRYL9e3QpNDPquMW9en3InSUnJoKoXOGXEIiIScOPWh9io2DQRYXGZTGkFpYzAL95KCtoGIn3+N6/ipHmgh4fTvnANFYba4MGFxvAr1lzLtBo/XURVr2K/h8os4f31k6G5abEac+fmV5Wst7mdJqfdRNxqzOQKh8f6f415e/2C3MyZPQWevg4IikkW0O4xeWbBuHu7VmP27F5QUck32o6PT4Wr649kt3eBItotzEXaDx1d4Rz1oQOpovmXkmrPjmxO6NShiWzHjkaVguvs2TuwsTmOkJDCG/eDBnXBnTt7KjW+up3S3/9AiutHSHVtA4aZYXXD1Ltx16/L4uJFOQwfnkhVc9CVA0W38N07CTx8KMV1GZ1nz6QozxTihVWZ5usriqdPJZGZyQ9z83TqkKustnu3MlVJQx+CVYxsdHQ8eozYgK9iemCkxWFhRxXs2LGo4oF0j3qBwKFDSmjbNg0WFmn1Il86SRqB6iJw7pw8NXTq1Mp9T6nuPPS4hoUATYA0rP2kV0MjQCNAI9AYEKAJEB7d5aT4fIKjhSUwc01JA3RmOrBrZb4k1rTlPLqIv2m9ddwToaHMUB02zLJWEmUy+bFtmwp1aDNkSN2SIJdPvgwznLVCvdSF7TkEzCrdDPXxoU3xTQ0U5TgNujljfPgQmH7rtjdfUlKaMPHJEBcXyVNWlhbW01PKdHH7nafbuj3Dov/QWiGVamWTigX99fp+VPAXd2VOGanVay4zm7TvIdqqR78ap0AMt8N8vORmzuwhKCubb5YTFBSTunvfY/EOQ8fwlWe8TfoGez0NCvXx0F64MD+XVeuuM9sNHSfKruq4tHEx1qwZipDQ+LhnL77zRYQlSAgxxAXN+w7m12/Ffcm3GgNSjQDC8V+9r1+4YZjLJySuqKEjoGdmDlX9uj3cdz23J0pVQUh5zJgOFa7g3j1XDBq0tNR+zZvr4Wsjq86oEDAudDh5UgGenuKVkmLiwnT1LgTxSLl6VQ7r1lXNI6WihV69KktV2PTtWzX5x5s3ZUBImTZt0jB6dOnm6X5+IiAkyNKl3PMXqWg99fl1b+/vsLM7BQlZGcyZPgidO5dd0Vaf19kYcyfvF3JvZ+jQuv25sjFiTa/53yFAqgS9vMQo+UMRkbIrBP9dhvTMvIoATYDw6s7QedEI0AjQCNAIlIUATYDw6LPBJkBatgNmrC6ZJKWpnpLvEyLGw2boJPPUmIiU63u2Sh44MK3W0M7M5MPWrapcv2lbUcLfrr0CczQHA0V+WyabQ5quPvDhByAkVCSM/0dPvL97mbVhw0g+CQnRElOQCo9j597nmPcZLKhuZEy9npOVhbjwUAT/8IGgoBBa9epfUWo8//qb03YgEmAyMuK4dOlNwocvYRID568UkpTLv4lWk3bbYU16V6umYt27mxQJY7v1Yaphh+4SRpblH6gnRgSnPjy2R2LnzokUyXTnwVf/3xHQtxo7hYr39JBNUv9+LaVvPArINevRT0CzafOapMuTY3oOukIAACAASURBVN+c2Zpo0UZPRl5eEr9+RSQFReZkshhySkQOrK6a960L0ayUcKU5c4pWUJU2/+DBy3D3rkuZqdnYzIKt7ay6Sr1RzEMIEBWVbMqLiW4lESCeKI6Octi4kbsEyJkzCpT5eceOqVWGPSODH6dOKUBUNA8zZ8aWOp74hhBia/ly7nqXVDlZegCNwD9EwNFRHuRnyxkzSn+f/MPU6KlpBLiCAPHxOntWgSI/NDVp3w+ugNqIgtAESCPabHqpNAI0AjQCDQQBmgDh0Y3MzgIObgQS44DVewExCR5NtJJp3dq+kjllipVokyYqlRxRP7rFX3qEwAnrwRw3CaIr1wHrVgAP7hYmv203sLCor0X4L580f5eb4kuWDCh1ke/e+Wa89Epg9JleP+SsqrNTubm5eHnUFtbWg/DhQ2DGFecPIhNsdhR1G69O4L9jXM9sjxUWyFPg9I5ITEzPdPUIF+wzY75AZUiW61uXZ06ZYiViZKSGO3c/hr9+E6A2foM9NYOf28PIL66uklKq2uK9ps6uQaa8O/T+7rXM8eM7FnnPEsk3XbO2omY9+hYkHhP8B78/elH+NqRCRFWfOxJmZILUhPjky1vWSq5ZM4xPW1uhBFjPnn2Nio5OFE9KSpWYN299uWCOHdsbly/n7x/duIPAwYNK1CE8qb6jW0kEgoOFcfq0AjZtCucqPCRm06bVI0DYidjZqcLYmImRI0uvBNm4UQ0jRiSgZcsMruZOB6MRqC8I/PefLIjX3Ny5MfUlZTpPGoFKIxASIozNm1Upnxv6c77SsNEdORCgCRD6caARoBGgEaARqG8I0AQID++Y5ytgzyrA/hygl18IUG/bq+Obk9u3ayLVoUPltPzry0LDbU/A37I10+nuJ1EhYRFMnbkQaG0MZP81zZSQBL76AwqKBUvKTE/DO8fdiTraCjIjRrQtsdSsrBxs2++GPtMXQEhEpFwoWCwWAj55IzY0GBmpKVS1Qk5WJpq0bgttk5Y8CSOpZnlzYXeMsaGSYr9+ZrB3uB+v2cpKrlmH6hvCF19oWlICvj27FZ2RnibIfi0vF4KK+s2kTDp3rxQujw9sTB0x3EKCECB79z+OzRSUV2ioZEdxQDJTE1Iu2a2T3LdvKgQFBQpePnTsdYSEdkvVFl16FHzNecvKdDExQRFpafGU2HRBybYDRgio6DWpFMaV6eTn+iDSUDlDKCE+Rb5VK13IyUkgLCweR44+T1UxbiWh37INPj6/Hb1+ibVSefHqwgukMutpSH0WLdLE+PEJaNeu6pUIDQmHstYSFiaEo0cVsWULdwkQJyc5KCvnoGfPqklgceaZlweqatLSMg19+pSM8+SJFCIjK+8z0hj2k15j40KASMERLxya4G1c+94YVks+23ftUqa8E7t0ob9/N4Y9r4010gRIbaBKx6QRoBGgEaARqE0EaAKkNtGtYmxifH5+L9CsNdClP/DHF1g9CVizHyBSWPW5eTvtjG9hoi7X0AgQ9p7YbL6RIq1uKElJJG1cDezZUbhdE6YAx88V2b7IQH/8enU7Oi4iQs7SUl+wbVsDhIcnQEdHEfz8fLDdcheTNu0sd8tjw0Lw+sKRNHlZUQETE01R4nWRk5MLH5+QjJ++UUIKmrqCfQkhw2MtMSoSj4/tgIPDRHz5Ehx74uQL+QHzlvEpaenyVKZuZ3dEffcJUCZJqRsY5lgOHCmoqKnNUznWVjIh7g/8I/2+6BPpKUI2fPgQgJ+/IhNZEiriHYdPEBIVLyxJu2a3LHf16mECMjJiuODolvA7jCk1aK61AL9gAfdU4zTDf/+Cn9v96NCAYOn0NKaIspZWhr6KFqPZVx/weXtSBOO4nz5Zfj9+Cpc12apVU7B9e+28Hzw9v2HoUGuMH98XW7fOg4hImWnUGAteCeDvLwJinGpnx93DfV5ZHzfyiIgQwoEDSti2LYwb4Qpi3L8vjbQ0/jJ9PCo72fPnUvj4kVGq1NWvX6K4fVsGK1dGVjYc3Y9GoMEgEBoqDAcHZRw4ENJg1kQvhEaAIJCbSySDVaCllUWbntOPRI0QoAmQGsHH84NzM7MQ8dgFf649QOQrd2QlJEFYVhoqXdtBc0hPaPTrBgFxRtnrYLGQ8NUXvsecEPnyHdKCwyFloAv1vl2gP3UkpAx1S5rc/o2Wm5aBgMu3EeT8CNFuXhCUEIdS+1bQGTcYmgO6lz1vDeb8VxtCcP24cQ/0JgyFYrvq+cgxo+PgucgWxkv+V3qMGuCSFhRG7WHYIxck+wVCXEsNKt3aQ3/ycMhbmIKPn2sCHtzbAhYL/ueuw2OhDYVHh9M7IK5dumUvmTTI+QE8FthCRE4anS7ug3zrhidtzj1w638kmgDhoT0k1hEPrwIX9wMTFgJvnwK+X4AdFxtABchJ+9gWzVQUevfmzaqEmj4GhHhYseq/3N7T5wsoKSoDpk2ASA7d91ceQJuSJvBRf/zx/fWj5LjwcGGGmEhmUlyclKGhGp9/cCrGrLUrN61r29ZHKMoKqVpbDyzSjxApTpfdY5MzBRUGzV8OAS4eRNcUJzI+JT4OT45uw/Llg3DsjEeSnqWVtIF5yUoYbsxFx6geAh+vHQ7Jy0rVnDWrJ+y2P04SV9CQFpeRQZt+g0sE/HjrdEhuaozm7Nn5Ph0bN99OadFziKReS/PqTV7BqLzXL8B//DBw50aRnjf6DYT9w3tljo6MfAJlZTmu50SqsPbuvYRTp27hyhV7mJoaICEhGZMmbcT9+27Q1lbFtGmDsHz5JIiX94sC1zOr3YD29iowMsqkZJLoVjoC0dGClKH4jh3cJUC8vcXw5o0EFi+OrjH0K1dqYPbsGOjrZxaJ5ePDAKkCIdrwdKMRaGwIHD6sCB2dLAwYQPsbNba9b+jrJVWJUlK5mDAhvqEvlV5fLSNAEyC1DPA/DE8O1L2ttyL45uMysyAHy22P2lGkRvGWl5OL36ev4pPNPuSkppV4nRApFnvXQ3tEvxIkSIp/ELyXbUHE87elzq01rA/a7F4HUaWinqE1mfNfQU1IoferdyD0zjP0enaxWgQIIYs+rN8Nv5OXS41RbVxYLITcfY4Pq3dQ5FXxRkipFqvnwGjBFPBzqEX8KyyLz8uMiYfHgo0Iu/8SZrZLYLz0f+ATKFS1YPcnBM/b6asQ4/4RrbZYo+nCKaX245V10XnUHAGaAKk5hlyNkJUJ3HEEzu8BxCWBOesBq4FlEuRcnbs2g705vyuyjZmaSkOtACHY3bnvE+DzO1Wv74wFwJWLwIxJhZC2aAm8+1QhxDG/fWK+vXERUWvWWsrQoj3Vn0hmMdNSIU2IFY52yWZJ9vBhlkIdOxbKit296535zTchVUxJR96i/1AIi5Y0Wa8wiVrukBAVCbcL+9MEGeJZWmYdZZt36lbLM9Lhq4rAu0uHIgRzU1SNm2kmvPaOkx0we3G5If6zW55h1lKLoaEhD5c3/gm6bXvKVmQ0X9WccO4UcOoo8OlD6UPX2mB/Whoc9+8q8rqSkgLLxmYB37x5RYnC0oIkJaXC2novVqyYDCOjktU+4eExOHz4Gtat+x/ExPLfW7GxiRTZ0bdveyxaNJaSocvNzcOGDUexbdvZgmn27bMueL3Ka+fBATt2qGDYsEQYGjJ5MDveSOnHD1EcP66Iffu4e4ucyJeQ2+l79oTWeKEPH0ojPFwI06cXNXp+/lwSYWHCmDw5rsZz0AFoBOoTAo8ekcooMaxZQ1c/1ad9o3OtGAFnZ1mEhgphyZKak+cVz0b3aOgI0ARIw93hwIu38G7OOmqBav2soD28L8Q0VJGdkERVhLCJEUJGWB60hbCMVBEw2DfqCfmh2rMjdMYMBENVCbHun+B/4Tp1oE4qCTqccShy6J8ZGw+PRZsoQoCQJAYzxkCpswWyk1MR4HQL4Q9fU/MYzh4Psy3WEGQUnnNUd85/sYusvDxEPHHFhzU7qaoK0qpDgBBy4+eBc/i0cU+ZMaqLCyEE3v5vJbVX8uYm0Js0DFJG+kj0+Qn/8zeQ+M2Xqsxpe8gW2iP7/wsYK5wz9N4LvJ2xGmLqyuh0fjdkTAyLjCH4+Ww9hG87T0BjcE+0PWADEQXuX5asMFG6Q50iQBMgdQp3453s+fGtsZ3a6So0ZAKE7O4amzvZFgNGCGk3NwW6tgWIPA+7HT4FTJlepYfA/cbF1Lg/PxEXlyKiYWwq1H1i4fgrm5YxZWUlctgB4+LThOQ1dPj1WlkK8XpFRVpSIjLT0iCnVnY5YpWAojtzFYGkmGi8dz6WGBOTJCIoJsMYsXxDufFTEuLh7/E6KSEyJC+TmcNoO3SsqKyKWs1zCg8Djh0E35WLYJF/l9WGjQIc/6NeffvkIdwe3UdUeCgsrLrDqk9/uF4+lWSgJy82Y0Z3ofKS+v07BGPHrsXSpeMxYUK/El2fPvWAvf0ZODltgZpaoa9PeTF9fH5TBImiogwuXNgMVdWSZu41B6ruIyxdqgl7+zAwGHl1P3k9mTEgQATEr2PDBo5qQC7lvny5BlasiIKy8l+/qWrGzcjgB/FyIVUqcnIF305w5IgiZYxLTO7pRiPQWBC4fl0GL15IYePGiBq/txoLZvQ66wcCr19LUlV969ZFQEyM/r5dP3aNt7OkCRDe3p+aZEcOhv9cvQd+IUFoj+xXROaI89CYHIB3uXKAksVit4zIGLybuYaSvSJSV+bbV1IH5exGJK3ezVpLHawbzZ1IERkCf6WD/c9fh8f8jWCoKKL9yW35cfn4qKGclQ7k9S5XDkK+TQvqtZrMWROcqjOWVBz4bD2MgEu3iwyvMgHCYlFklOeiTQVVNsVjVBcXgrWn9RYQIkytrxUs99tQJAK7Jf8KoAiyOK8vFHHQ7ohdCRKsOthwe0x2SireW9tTWDeZPhqtt68qQppFvfagqj9IIzJZyla0Igm394AX49EECC/uSgPK6dvrJ8zQrx7prGymxIgRbYWbNm3YB95OVzxD/MMyNQfMWQL4fAY6tAKIthlpxAj9qz+YfHz46vIC4tIyUDcyhpR86QepX584x8UFfpOfOLEz8liI3Lnnicr4jdsLng7ii8DZEqIi0Lxj1wb09NBL+ZcIRAb+Rl5uLpWCWpPCKqM6ycn1FXDxXH4l1d8cSswrrwCMGgeMGgu07VBhWo+O7Qpj8KWpL1tWdiWIi8sHWFnNwuzZw7F3rzUYDJGCuKSqY9OmE5TU1d27e2FublzhnKQDkcjauvUMVRHy5Mlh9OpV/3+4Ih9p8+dr4dChYPCi9GulNqYOOn39ygC5Tb58OfdlpPbvV0KnTqkwN0+v8UoOH1aCmloWVdFDGpHuWrVKg9pfcXH6oKzGANMB6gUCHh7iOH1aAYMGJWLQIFr6ql5sGp1kpRAgfk+3b0tTkoba2lmVGkN3ohGoCAGaAKkIoYb7evQbbzzrM4VaIDk4JhUe7BZy5xlcxy+mSAxOkoL9Ois3Fz7bjuDr9mNQaGuGjmd3UtUgWYnJcJ+3gar+KE6MsMcm/fgN14lLQQ7gyWF20wWTqZeqO2dd71DwrSdwn7O+gLCQ1NcGkfwiraoECCeRxF5H8RjVxSXO2wcuYxdSxFLnS/uhObhnCag4ySqra4ch14o3fTPIs/pmynJkp6ajs9M+qPbIPzPgrDYy3bAQzaxn8qSUV10/o41hPpoAaQy7/I/WGPzpXbyL8yXpgQPNBbp3N6GkYRp6I4edtg4v0WPiDIjLyAKLZgNnThQue/4SuJoZJwZ//yql30Q9/k9QrARDRkG0Vc/+0GqWf4uB3TwuH4jSVBZVHjTInDpEPXkzAq17D2wUODb054ReX+kIsK5cpKo98KxszVlWG0vwEeJj5FhAWaVKUN52WJ3Us4eJdJcupZMXFy7cx5QpNmjZ0hBXr24rIoMVERGLyZM34tkzT8rrY8yY3pWe+7//nmLMmDVYs2Ya7OzmQkCABw3jKr2a/I6rV6tj4cJoqKvXrAKhitPWq+6enuIgfh3z5sVwPe///pOFhEQe+vev+UEtkcCysVHD7t2hlDb8+fPy1N9sQoTrydMBaQR4DAEXFwlcuyaLhQtjaFk/HtsbOp2aI7Bxoxq6dElFz57JNQ9GR6AR+IsATYA03keByCM97TmRAoCTAMllZlKyTsSPQnfcYMrng7P6g41YxIu3eDl4JvVf9qF9nOdnPB88kyIHut05CdXuJS+3kde8lm5B4OU7BTf6yflSdees6x0kVTWk4oBISrW0XUJVvjztnU/iVIUAYVdgJP3wp2TCIp66UZJUnDFqshffd53EJ9t9UO5sQcmUEfmy4i3xqy9cJyyhCJziJFhZuOZkMClPkd+n81UbqtIqO0fxmLmZWfiyaT9+HDiHAsk2aUn8OnoR71duh3IXS7Q/tR1iakWl5quSG923fiFAEyD1a7/qVbZvL+wNkWTkak6d2rg8HmztH6aa9Rkmodm0OZCYAJjo5/9NmoAAEhxPh4hqCmp26tSU+tJ/zt6h2XImGk3bdiyyv+6OuyM11cRVzM318d+N99GxiblKw5fl63HSjUagwSAQHQXWZcd84oNUTZXRWCPHgn/UOLAGlDRirwwWpELqlePxZBMjOamxY4u+18j44r4dFy/aFZHBevPmM/r1W4iUlHTY28+nyAzSfv0KosiNdu1MSlSNkNfT0jKwYIEDzp27i65dzUvIZ5HxEyasx7ZtCyAsLIR9+y7h+XNPSmJr3rxRmDlzGFWJwp7n82ffUpfbp097Kra8vDQyM7Nw754bjh51pmLJyUlhyJCuWLx4LGXSzklGE3L1yxc/HDx4lSJ3goIi0KOHJebNG4nBg60gWIax3ebNqhg/Ph5NmhQ1z67MXjSWPu/eiSMqSghDh+ZXVnCzEY+O8HBhTJrEHY+OGzdkqFwnTozH4sWaOHAgmCJY6EYj0NARILJAT59KYcGCaPp2fEPf7Ea0vthYQezdq0yR8OPGxWPqVO58r2hEENJLrQABmgBpvI8IkRRyn7WWIje63Tpe4ONBbtW/mbaSkr9qsXYeWqyZV6qRbbJvINwmLaMO7dkH2+yYMs0N0clxD6QMS5qrE1UNUj3iY3+E8hYhh/PIy6v2nHW9g0SyinhoGC+aSnlNcBJJlSVAiEG95yJbEH8Ls83LoN7PivLqSPD5VYQAqe5eaAzqifcrt8H/nHO+hJnDGgj+9b3kxIszvun6hTBZPadCOP8FAUKSIj4rbyZbUxiR5408Y25TrJEeFlWkKqTCBdAdGgQCNAHSILaRNxfhvHUFc/KkTqLGxhq8mWAtZbXzoGuiuomlTIEJ9PFDgPXCgtnSmzbNuTOwL1/HjkYCQ4da4MevyGDHKx+0ivssRPt9iXl84aysqLgES8uklZBFvyHgFxCopazpsDQCNUcgJT4Ob5zPpcaHRwgTzVZ5FVWWmIKyiE6zltA0Nik6QUw0cOoYcOY4EBFe+uS6evmVHqTio1mx8VVINzE8OO3u4V1CVlbGwj17mkJSstA0jx2GGKDPmGEHJjOLIiKIZwdbBostY/X69XuKmCCv79+/nDJCr4gA8fT8hqFDraGrq4a3b7+UkMFij4+PT6LIkvj4ojc02ebpvr7BFNFSEQEiLS2B3bsvYvXqgyUQIkTIsWNrMWpUfikzWdfly48xZ449RexwtmHDuuH06Q2QlS1qbMjus2WLKsaMiYeBAU2AlPUoksoKQhSRg6d27dKq8MRW3NXLSxyenmKYP5971SXksCw+XgCamlmYNauoKXrFGdE9aATqHwKE+AsLE8bo0Qm050f92z4643IQIATIggVaEBfPxeHDIRAVpQlt+oHhLgI0AcJdPOtLNE5/CJVu7SmvDiJ3RRrnQXO7E/bQGz+k1GVx9mNLWRFJrC9bDoLE7HjWoUwzanY/tnxWbmZmweF2Veesa8zzsnPyZZb+qqJUlQDh9EExmDkOrbdYIy08smD9nCRKdfdCd/xgilCJePamXBIrMz6xoB+RIiNkDL9wuVablCw88eWgzNsPnqfMx4nPi+UBGwjJFP6+Gff+K14Nm01tT9ebx6mKGQGGaBH/jirtHYtVUPEhb2EKERkphD91o4goU5vFBR40VYpJd663CNAESL3dOt5OPC4iFE+O7crbtWsSz2u9kJt/7u7iXDOq3XPsXby8TjM5k87d8zeJeBhYtgB+/SjYtOT9R/E+OzZBXk5UtkkTlYzn76IYg+Zb8/am1mJ2xBQ9MSYK6nXtNVGLayKhY0ODERceigIyrJbn+9fhk2KjcdV+A+zsxlAyT66uP5GRkZnl8zOeZTlopIimcQvwJcSDxSY+QoJLT7lbz0LiQ0ysxssi1WiWrVU127Y1KDMW2wC9d+92MDMzxJ49Trh82Z4iLhISkjF9uh1MTPSho6MGR8f7BZUc5REgbN+QJ0/cqYqRNWsOYejQrkVksNjjAwJCsXHjTMyaNZwiVh4+fIOFC3fC2FgXjo6boaAgU5C7k9NDTJy4AcWrVEgHUvExbNhytG9viq1b56F166bIycnFo0fvsGjRThgYaBaYsXt7f8fIkasgIyOJ7dsXoHt3C6riw8vrO8LCojF8+N/PsFJQW79ejTok19Kqmp74588M/P4tiqgoQYiIsNCiRQYsLblLDtT4geFigAMHlBAcLMwVw3LOtIi/yOPHUpSmO7dadjYf5szRQo8eKVR1T/EWHy9Ifa+MiBCivEHMzNLRtCmTW9PTcWgE6hQBR0d56llevDiK+iyiG41AQ0KAECA7dqhQv9sQSUO60QhwGwGaAOE2ovUjHttTgfhDmDuspvw62Af6nDJW5UkWFa8eMF4yrUDGil3ZISJX+HsPJzLsShHZFkboeGE3shOSC6SzqjJnZSoWantHqkKAUKTBgXP4tHEPNAZ2h+UBW4gqyRchnTgJkOruhc7o/nCbshzxH7+hvMqOnHRmQaVIaQbjFWHHJrJK2++q4FLRPOzX08Oj8G7GakS5eFJfIkRIh1PbQXxY6Na4EKAJkMa133W2WnLw++LMPuzYMaHO5qzORMnJAti5UxmLFkVDUTGnOiFKjDl+5k2YiEoz9RZWHIZR79yAXp0L+2pqIevdR/j6fEaY73dIKyqj3eCRXJm/vgUJ/vYl+tn5Y3LSMpJMIQlZIQVNXZHmnbtBWqGk3mR9Wtv3B45/kBkv5vM1XEpGXVu0z//m1af0q5VrbEgQPK8dx5Il/SEpyaBihIbG4dBx15z23fsLar5xRd7pY+D7E1gyvqRUvqE5qfjoUnnZPEKepScnQVGz7B9gnh/bGturu5FCq1allFP/zcTd3Qe9e8/HoUOrYGXVGuPHr4O19USKBHj//gdGjFhJkR7p6UzMn78Dzs47KDmp8giQwMBwjBu3FoRUIbGWLNmNP3/Ci8hglTWezLN48S6KjCjuR1IWAZKVlU1Vfly58gS3bu2GpWWhIR2p9ti79xKsrffi9esT6Ny5FWXO7uBwHs7ODlSOVWnEBH3btrBKH6wQOaibN2UhJ5cDY2MmGIw85OTw4ds3UWRm8mPChHjo6jbMahJCVHz+LIaVKyOrAnG5fR88kMaLF5LYtSuUazFJIOLtMnduTAkpIOKRcPmyHNq3T4OeXiaSkgTg5CSHgQOTSiVLuJoUHYxGgMsInDsnD/LzH/nZj240Ag0RATYBsnMnd79HNESs6DVVDwGaAKkebvV5FLm9/97aHoSEKM07oSxvkOJr5qweIIfsTRdPLfCGqIgAYftosAmQzLjEUv1IKpqzXhEgLBaIfJbnok1Q6tQGFnvWU8bxpHFWenASINXdC60RfQoqSsolQDj8POoDAUKwIt4jnos3UbiVVy1Un9+jdO4VI0ATIBVjRPeoBgIxwX/w4eYprF07rBqj627ImzcSeP1aAmvXcu9g6vrtT4ERqZK67YeOLrqQyWOAGxymT2ttgbU2dbdYHpwpNycHbmfsmS1MNER79WoJP7+I1Os3vbMTk7MYTTv0EG1h1YMHs644pWdnDqQIZScwFi7sJygkJIBdB17GCEgoKXYZk2901pCb5/Wz0VkJoXIdOhgJWljo49FNr/BEx2dqBl++AP5+JZbOp6oG1rSZYE2cBj6tqt3C8H3zOOrzy+eSgoICeRLKmiIaxi2EjNtxEI1/Z3t0wCauf98W8uURIGwDdEIOdOxohg0bjlKSVA4Oi3DkiDNcXT9SklAhIVFU1cSuXUsweHCXcgmQ06dvU3HYZAT5P5HZevLkMHr1aktlVxYBkpGRiaVLd8Pd/WulCRD2GH//UFy6tBWKirJF8OYkTgixQ+KT+QmxQ6S9KtuIV8SuXcogByvkIJ6QGHl5fEhJEYCOTiYlJRMRIQwlpWyq+uHnT1Ho62eiW7cUtG5dVGqLzPn6tSRlQDxiRALVpyG2I0cUQSosFi/mzoHrs2dSePNGHDY2EVyFa/lyDaqyx9CwsLKDVEkSn4T586Oho1NY8RMaKox796Th6yuCrl1T0b59KtcuEnB1UXQwGgEOBK5ckaMqP5Yu5V71FA0wjQCvIUATILy2Iw0vH5oAaXh7Wu6KWCz4n7sOj4U2lPdH20O20B7Zv8iQ6h660wRI+Sbo0W5eeDdrLUSVFdD+2FZIGekV4E4TIJV7H2YlJsNzoS2Cbz6mBhB5NvPdayEkKVG5AHSvBoMATYA0mK3krYX8eP04McHfS2bhwn68lVixbI4eVaQO5Nq25Z4Ey5t3fuE+oQw1i/7FdC8jI4DmukDm31vOIiLAJ19AU4unMarN5LIzM+F62h4rVhQ1tj570Ss4W0xdy7zPoNqcnuuxM9PT8PzEjkQZKWGZgQPNoaubX8USHZ0E++33crtOmC6g2bTwVj7XE+CRgN8fOf5JCQnQGcmXAj/789mi0bElREHZxAf+NxtQUa105uG/f4F4jaTERmTG+X3M69mzBcPSsgnc3H5m3LrziV/d2FSkabtOYKalISUuBoEf3iSqKQiLzZzZQ7is30JW5QAAIABJREFUSdgG6A8evCkgG4iU1MaNx3DkyGrKU6NVq6ZYunQ8ZRJOqkMGDuxMyVqVRWCwZbOIJ8ehQyshLs7At28BGDVqVREZrH9NgJRFlpS3IWfOKIBIWcnI5EJBIQf9+ydRh/t//ghT0kjR0UIICBCm/EFUVbMp8oP0K68dO6aIT58YGDAgCYMGJVX6eagvHUkFBTl4nTkzBq1aZdQ47drwAPn4kYHz5xWwb19IQX7Xr8sgLU2A2uOy9tDPTwQkH/JM+PmJom3bVCxeHENrztd4l+kA3Ebg+XNJuLhIwtY2nK3Ywe0p6Hg0AjyBAE2A8MQ2NOgkaAKkQW9vicUlfvWljKOTfwXAcPZ4mG2xLuHJQPq4TliCFP+gAnPz0lDiPLQnVQbNV8zEZ7uD+L7rZIG5eVkSWGzpJHYFSF5mdrXmrGwFCCepw7mW8uS2KvtkVEbqieD9bs46MKNi0f6EPZQ6WRQJXxYBUt290J8ynPL2iHL1KlcCi7OKpz5UgLArhzjBa39qO3THDCyQcKvsvtH96jcCNAFSv/ePZ7P3f/MgJCPip+aUKVY8m2NMjCDWr1fH8eNBXM0xMDAaB4++wgSbHSXjbrcDtmws/PrQkcDFa1ydv74Fu71jVeaMGd1FtLQUClI/7egZDGldLbMefevVctzO7YxUU2KojBrVvkTezjfeh34PSNMYMHdpvVpTlZPNyUG6w+bM3FPHRCSjSxo0V5f4IHm4Xz+f4PfxvaSxsWZyTna2ZMeORkJmZjoFKb569R3fvoVkpKQyc9LSMoWa6CvnSEiISnTt2gzy8pJlLoVtgE4qKIjfBjH+jo1NxKRJGykPDUKGnDixjpK8YveVl5emTNKDgyMpc/L/s3cdUE0mXfSmQQKh914EERR779jL6q5tXXvvddVVd9W1d13r6q9rL2vvvfeGKAo2BOm9Q0hIAkn+M8nSWwKh+s05HJXMvHlz50vAufPubdmyXrZpOpno/Pn7ctmsc+c2ZHtpkIqS6dM35JHBUicBUpwEFvEBWbp0D9asOSCXwGrZ0l0ul7Vv30WVJLCEQjqWL7eAk5MITZvy0aBB2Q/zszaGGBITbws2W4aePVPk/iA1qRF5KQ+PNHTvXnaC58YNPbkM1S+/FPTqKC1mRKKMVEQOH54AUuXz7p2W3OPF2VmotIl7cjIDp08b4M0bbblEmkwGGBmpR16ytOuixlEIEARu3tTFqVOGWLUqAlZWGRQoFAI1GgFCgIwbZ4fTpwMpj5savdOVtziKAKk87Ct65tzSV3Li4dCmPFUIWfnkPoxvvm0pyMF4YS13vywiIYvYMGvXDK0PbADHonAp7PzeEaKEpGzJJlXnVAbHyiRAhLEJ8Jy5DOFX7yuTanYfIoWlaaRfKlwsurbNNjd3mzcBDZbMAI3BKDB/fhkzZQmlrEAV6QGS2//D9ddx0NDl4v3ybZQPiEpPVc3pTBEgNWcvq9RKqgMBQuSviKGrOk1kySYkJPCwdNk52ciVf9EYrHwX30n1R8PaQG7z5ztPgFZtq9T+VWQyj/etSTAx0jIaPjxHumjXP08idewbWbq1rlwCTSqR4MOTB0iNCeMztXS1G3ftBQ22wtsifyNm59d2rpdu2zaaXujrCTze6g03dYb9ua4i4a3QuWj790C2/3+Az7sC85aF+CDBEqMiEfnshHjkyA4aNBpNrevKqupo2NAFmzf/CjZbA7k9M0aP7pNdxSEUiuU+Gl+/hshlphITU+UEiKGhLvbv/1Nump5FdISHx2QbjmclvGfPefz221ZcuLAJnTs3L5ME1o4d8zF16kDQ6TmP3KVLjzBixBK0b98YW7bMgZOTDUjOJ07cks9LCJ0jR1bAwsIYWX0NDfXk1S2DB3eDmZkhisN361ZTpKfT8fvv6pMNzL+Z5LM5LExDrYf7an1gShls2zZTdOiQJjcPL2s7dswQ5uaZ6NIltayhssf/9ZcZQkI04OIilJMWxKulfv3SkVDnzhng1SttpKbSYWgokRMoffsmqy1XKhCFgKoIEBm6nj1Ta6zXkKp4UP1rPgLEp0kioWHkyISav1hqhRWOAEWAVDjklTNhLukrkkBxt+bTo2KzqweKOzzPbdDtcfkfWHRqne3PQEyp2x3fCv16tQusVyIUZZulOwzpi2ZbFiODxy/1nMoASgiW5E8BBbpy7ayyfTiUiVNYn5IqQIoiX0qajxAgJL+sSg5V9sKkeQO8/nUVgk5cRhbGRPIsf0sLDM02Sy+OeCoq1wojQGQy+O0+hjfz1yGraoilq4NX0/5E5M1HcJ05GvWXzgJDs0ihiJLgpl6vZghQBEg127Dqkm51IEAOHjSCo6MYHTqoX3P+0JGnUbECbYvOI8YX3LIrF4EhubxRXFwBT1+gEHa9uux3WfJMjAhM8750hN6zR30td3eFB8TGbQ8TdSxrGTbr9VNZQpdq7IMTh3gRXz5qOTdtyUgK+ZKkpw1unTqWmefOv+b0mjQLlk4ueeJmiIRgabLhfe5/YWy60CY3kZM/gaXr7oNUgDCYzFLlVmUHXT4PbNsMvHpeIMVMQ0PQxk8BY+I0laSu8gcisle3d6/FmjVD1A5DlgH68uWT5URAVvP0/IiffpqLjRtnYdiwHDm/tWsP4uDBK3IjdHt7S0ycuBqnTt1Ggwa15RJapEqEjJs3b4Q8Xm5CwcfHX+4h8ssv3bB06UQEBIQVWkFSnAfIs2fv0bPnDPB4ioP0FSsmY8kSxWcNIV8WLdqFbdtOFMDJzs4Chw8vl5u8k0aqQoi8F6kEyWqkz9ChPTB9+s8FfEH27DEBiyXD2LHxat+D7yHg1Km26NcvGV27lp20IEQU8d1QB5mShT2pUCGeIsSgXp0tIoKFS5f05abTo0YlyGXRqEYhUNEIEH+bTZsoQ+iKxp2ar/IQINKUixdbYsiQJLX+rKi8FVEzVyUEKAKkKu1G+eWSW/qqJN+EzDR+9uG57U/d0GLXCpDD5vyNmKi/nPhH9oG0rrMDou4/x4O+E+RdO5zaCaveHgXGieIT8WzMfEQ/eIH6S2ag3vxJyOQLSj1n+aGmXOSSCJCiyJfc0dMjY+C7ZpdcdqzZ1iXQdakFfTcn+YF+FpGhyl7oONpmy5EZt2iINgc3Fkr0xD7zwt3uo+R+MB4X98CkZSPlFv1fr4oiQIiE2LPR85Dk64cmGxbCZcpwueRV1L3ncuk00lrvWwfrHzqplD/VufoiQBEg1XfvqnTm1YEAWbDACsuWqf+wJ2tjDhx4FO/p+dWo7YChND1Ts7wH5326Ag/u5uzhxm3AlJlVek/LM7ko/w/8Lw8uCxJiE3W1tNkZFm4tmNau7mwT2xx5o/KcPyv2p1unQiO+frB1cjIXcTiamlyuJjp0cJO/PGPWYUnrfkMYtZsp5K0yhEK8On8oEeI08Te/EGMHBxPmmDEdoa9f8JZEVvzFq2+j3+zfK2IpFTPHe29g2ybg9L8F5lNUfEwExk7MQ3z4eT6XVyw4N22pUo5xwV/x8OgerFuXQ1CoFKCYzlkG6Jcu/SU3Ns9qhGBYvHgXZs8eKq/syGpZZuJZ/Ykx+sqV+/DunR8OHVqOkydv4ezZezhzZj3q1s0xqiPjScxp09YhKipeXomRmspXmQAhxAUxVN+y5bi8gmTSpP555LdEIjGuXn2K3bvPyuW7CKnRpUtzzJo1BO7uTnmQkEqlePTobXZfUtFCmodHU7kcmJWVogT9yBEj8Hh0TJtWUNZMXftQ0+OQ27i6uhK1eJyQQ63Jk+NhbZ1jSl4W/Igk5IYN5nJj+/JqxEidmKZPnx6Xx2S9vOaj4lIIZCFA/GmId9G2bTn+NhQ6FALfAwJv32rh1CkDrFoVKb/AQDUKAXUhQBEg6kKy6sbJLX2lbWuJtse2wqhxMV6WMhk+bNgDn5U7wDE3QfuTO2DU1D3PAiX8dHjOXYWgYxfhMPwnNN+8GAxtDnLLYpFDauIxkv9WfvTDl3j8i+K8pP3J7TDv2BJEa7W0c1Y28iURIMrkV5QHSFlwye2X0e7fbbDp2yVPKjKJBL5rd4GQGOYerdDqn7Xy/ValqYMAyUwXQpaRoTAyL0QdQiISw2f5NnzefkhOqLXYuQJsE0N5mrlfM2vfXF7ZpGVpVmAJMqkUGalpYGpxQNcoYGmqypKpvlUEAYoAqSIbUdPSCHh6NUwY/bXKeoAEBGiCmO6W923A9+9D8PxFQNynzxHGnUdOoNnUqafY6qBvQEMXQCJR/JurA3z4Bhir9sOjJj03RHIoOTYaEV8/w6lxc7C1uRW+vJvblyXZWusZjBiRcwhOkiAHzvPmn8j86dfFTB1DI3leIZ53QgQRH+y6dKkPDQ0mDA2Lz3fnnkdRIoahRcchoyt8XWqfMCUZMkJ8bN8MmlCYJ3xxUlfXd6yJ09KQaAgzGVJz1yYGDTt1Vzo1UgFyfccqbNgwXOkx1bljcRUg5bkuUr1y8uRtTJ68BlkEz4UL+nI5o3XrIspz6hof++tXNrZsMcXu3aFlXuvkybbYsiVcbdUaFy/qw9NTG2vWlO8ek+eIyHf98Uc0VQlS5qeACqAsAh8/cvDmjRYlBaQsYFS/GoUA+cwlUlikAo9qFALqQoAiQNSFZBWNk0/6Kvft+eIyziIpSDWI84QhaEyIDO3/5KNlMgSfuQ7PmctBXs99uJ6bGCFkS37D79x+GNZ9u6DlrpXQ0NeVp1LaOSsb+XIlQMqAS8rnADwZ/qvc8J5URjTfvgxsU8X5B2mxT1/jxcQ/wA+NRKO18+E6faTKRuJlJUBIBYrn9GUQRMXCfeFkuEwfBTozr1cJ6fNs1DxkpAkKrfIgVTPPxy9EwmsfeUWR29wJeWKQZ/Ld8m3w23VUXuHSYvdKkGolqlVvBCgCpHrvX5XNPvzt/eDQd8/tZ8zIkY2pasmS24AVJeVy/vL7IN+vKQ4/5DbA/n0usOOvHFhGjwd2/lPVYPqu8vl4ZW8wVyPTvn//FnnWffuOb+z7IKlpp2Fjs7/ve2lviC470y5/38IAE4szsWztrYxOIyawDMwsqjemh/fLiQ/4fS64jglTgTkLABvbQte4d84kbN06GhERifyjZz9p953xm0pYeB3bwGva1EGnSZO8VRUqBakmnSuLACEVIaR65Mcf58gJED293rh1S1fu+aGj8x9hW00wrIppkpu4RApqwoTSy4gFBWli40Yz7NpVdiIlC6N//jGGlpYUw4apz1S9KPxJJYi3txYWLCg/H5mquPdUTpWHwIMHOggN1aAOgCtvC6iZKxEBqRRYutQSvXqloFUrfiVmQk1dkxCgCJCatJsF15Lw9iOeDp8tP+TWr1sbxORa01hxez5/09DTgX5dZ7lZNjk0frt4M/z/UUjx2vbrDsdhP8r/HnHzEYJOXpWTH4XJaeU+WCckiMvUETBo4IpUv28IPHoBCW8+yCWXiEeIRefW2WmUZc7K3MXyJkBKi4s0U4Iv2w/h3Z+KcypiTO88aShYulzEPnkN/32nIE5KQXGVEyXhWhYCJLcXDJnHsFFdtD28CVzHnPOH3NVLRUq3yWQIOnUVL8YvlMt8tT6wIY+UV26vGjJPw2WzQfxUqFa9EaAIkOq9f1U2e3KT//rOtdi8eWSVzNHLSwuPHumo3QC9qMXy+aLUOXMO63YbOxX29RoouqXxgHq1gPj/JGVI6d5zb8D9v9erJHI1O6mPd89GShJDLImUVe725m1I4JW7QY59ps3N/nb4u0cRr65fNe7Yoa5mt255y3vzo7Rz94NoXqa2ebexU6ovgI/uK4iPW9cLrqFdRwXx0bVHses7v2YeVq9WeHhMn3FIOmzZBnpRpvKFBYr/+ibs7c2LZjNn9tDQ1mZnd/nyJQK+viGQSGTo27cptLQ0KxRngUBU5Jyksik+nif/iotLRVhYAnR12ejTp2mxOVY0ASKRSLFkyW4QfxPS2rRpgJ9/3oFPn+rIyQ87O/VILVXoxlTRydatM0fjxgJ061Y6L5D4eCbWr1evXBUxiG7YMB2tW6dVCGqEwGnSJB2dOpUOgwpJkpqkxiBA/ItsbMTyA2CqUQh8jwh8+cLGjh2mWL48EsbGmd8jBNSa1YwARYCoGdAqFE6cnArPGcsQeuGWUlk5jfsZjdctAJOj+L8Zqdbwmru6yPGEvGj612IQw/M8TSZDyLkbcu8KcsCevxHyo+Hy2XAaN7jAbf9Sz6nUCsunU3kTIGXZi9zVD4WtnhiKN9v6J4hPSGlaWQgQqThDTs582XlEPnVhXiUhZ6/j1fRl0DTUK1a6LfezTsi65juWZVcWJXp/xKNB05AerTirI894HVLtQrVqjQBFgFTr7avayb87sy3SzcXUslWr2qVOVCqV4cyZF+L3PmGZKclpmpmZEgaNRpNpaWlKjI11pLVrW2g0bVoL9vaqSUeJRDT8/ruVXNJFQ6NiNHG37noao2fnZla/Y9ccPI4dAiaPyfl30+bAw1elxosaWDYEPt08GswUJ9kPGdImT6Az57z8voSKXHpNzOvTEhsciKf/7hYPGNBCo3Hjwksib932iX30MsJ0wNzFZUuuskYHBymIj71/F8yASLYR4mNmDjFUXJqkAmTPnonyLpu23YvTta5j0qRHX5VWFvzgmH/gZ3/nXr0ao25dazx4+Cn69oNAI2Mba1kmLymNLkljudez0enevUEe83FCROQ2Iy9pUlIJce7cKwgEeQ/+uVw2atUyh1AoxsOHn8RRUUl0XX2d9LiYRC6DyZAymXQwGQypgSFXPjAsNE5LR08nQ9fQUKRrbqsjFqYjNcJfOGliF7aNTU45cUn5lPfrWd4kFy8+xE8/dYK7+1wkJdVBy5Z89O2bXN7Tf3fx58yxxoAByWjTRnXCITxcA6tXm+Pvv0NBp6sHuilTbDF/fjQcHCqG6CKHcdev62LOnFj1LICKQiFQBAJCIQ379hmjQYN0tGun+vuNApZCoKYgcO2aHshn79y5MTVlSdQ6KhEBigCpRPDLeWpCQhDpIGVbfgKEjCMH6GHX7iP4xGXEvvCWV32Ytm0Gu4E94DjkxxxZrPyTyGRI/RqEb4fOIuLmY7k3CLmdT7wmak8eBoN6tYuUWyr1nMouVM39KoIAKcteEJ+MmMeeCDxyXi4zRkgpwwausO3fA7VG9S+yIkgZmMpCgJD4RL7qzcL1SAsIlZNi1n06Zz8XgsgYeVUHyb3ubxPhvmh6AcIsd45kH56PnS+vdmqxYzlqjR4gj0UqYb4dOoP3y7fL4zda8WuZ1qwMLlSf8keAIkDKH+Pvdoa7B3akszISOXPm/FBqDP6392G0gGFs3qLPgDyeEMSQKCEyHGHej6O9nzwzGzKkLa1t2zoqzXPzpi4eP9Ypd83zrKT+Pfc+MEVi4Ni8d7+8eXZsAXh55nxv72FgKMUuF7aZZ9cvSU+MieWY2TtI6nfsznCo30ilPc/qLMnIwPOLp5AhFqPjL6NAZyg0Iz/fPByYFhfpOHlyt+y4hITb8NedBAlL16jH+GkF5iOyWXocqf2PPzYrNJd1G28mZGroGfUcP71UuVbqIEJ8kK/oqIJpjBwL2pwFkDkpT3DmJkB8fcP4l25/Yzg3a8d2atJcpWW+vniClxYdkCkUZdAEYpZOr8mzGBwdhQ5sZIAf3t++EKPHlnCYTLou8Wb59DkinautKTU11dO2sjKUE6ZOTuaFzkmqOW7dei/6+CVGwOSacI3tarG0/otNBiSF+ScKUhIYMrqmlibXgNWoS09o6xtAKpFAkpkJqYR8SZASHyv/08LRGbRcp9SZYjGOLpktW7FiMK0k3xiVQFFTZ19fDv791xBubkIMHZoIBqNiCGI1pV9twgQHa2D7dlP5QZSVVYbKeZMqkt69U+Dunq7y2PwDnj/nwtNTC7NnVywZMXiwI5YsiUK9emVfQ5lBoALUKASiolj4/JmNd++0EBSkgS5dePjxR4rIrVGbTC2mVAjs3Gkq918aMCCpVOOpQRQCWQhQBAj1LFAIUAhQCFAIVDcEKAKkuu1YNcv3yubFqd26uOm2bu1Sqszn/HYis/fU35j6pmZFjo/84sMXBj7W7t69IXR1/zPZUnK2M2cM8OkTG2PHJsjlEcqzHfr3TYiYbWHXpHufvNP4vgda5SofJLfqPwUDWlrlmU61jH15y59BDGmGw4ABLfm799zjtOk/hF67WSuV1xL1xTvB//FlI3EmEuOTMgx7TpoJPWNTpMVH8m7u+YvdyaMeq2tXd9y75yt88ipUlJEBTsufBmtYOhV8jr2vn4qXJQcbT5jQpdA8Nmy+Ga9j42ZcgPhSOesKHPDNH/htFnD7RsFJm7UAfl0A9M1H5CmRXm4ChHT/+jWSd+luOLN5n5853P/M5ZUII+/CS4jHx2cPYeVcBzau9QoMC/f7hNBPvtAxMgZbSxtk76IC/flh71/wQ/z8DcXiDGb+QcamBmmaWjpMjqE528zeEXXbeiibjlL9wj5/wMf7F6PNjTTNx43rpNSYiux0+rQBXr7UlhMfTZsKKnLq73Iu8vMnPZ1eKmPmK1f0QEzV1XGTd8kSS/TrlyyX5arIRubt2zcFzZpRmvQViXtNmYu8dwjJQTxxwsNZiItjIiGBKa/qNTfPgLV1BuztRXByEskPfKlGIUAhAPB4DKxYYYGff06iPnupB6JMCFAESJngowZTCFAIUAhQCFQCAhQBUgmgf09TxgR+5j869g9n0KCWdCJVpUoTiTIwa/ZhTNi0u8RhAdd2xfzQu6GZtrbq2v/nz+vj2TMuxoxJKNebqIQASYOBXasfBxVcz5SxwFGF9r68zZoHrN5Y4rq/tw4PD22LECbHWi1a1B9BQbHYsv2WpFGX3ow8smJKgPL6xLYIEwOW1YABLTBrzr8Zbfr/wqrVSFHB4f/sRrQg/KN5x45u/MOnfTXrd+zGtHcvutKEn5qMK38tl0yc2Jnh7FzQ4HzF+nuiuh27adrXK51GphLLUW+Xm9eA32YCQYF543J1FBUfRPKKWYA7UCqH/ARIcrKAt2TpOe4P0+bSjK1slIpR3p1E6QJocspGPkYF+iOdl4rU+DikRAenpMbHM7RYEEklIq6Li6Vm+/auMDLSKe+lKB3//XstEHNuBweRnPzQ1pYqPZbqWDYEJk2yw4oVkTAzU+2AlshgEVmfZcsiy5TA9et6cnPoyZP/86IqUzTVBm/aZCaXWGvblpIlUg2577s3IT2Ih9vr11pwdRXC2VkEW1uxnPQgjSI7vu/ng1p9yQiQi1/ED+TPP6Oo90vJcFE9ikCAIkCoR4NCgEKAQoBCoLohQBEg1W3HqmG+L49sjK3lYGjao4dqB8AvPYOCbj0Kdfhh6pwSV33kj+nS6dN70As7gC5xMIA3b7Tkh0mTJsWjYcPyuQV75+7HsI8RDJt2A4cVTIkYoRNDdGKMThqLBbz9DDioRhops9bq3OfD3TORiYGfLX/9tbd8GTIgfNrUA9Ydh45GFoGhzPpublvCGziguY5IlCk4etKL1Wf6byxtPX35UCJb9PnWv8FBQTHWzs1aM12aty4xpNfxzdEmxhzz/v1bILfXxJMnflFX7/hZ/LxgeYkxqkSHv7cCC34tmMqgIXLig+beoExpZhEgkZFJuHP3Q/zLF35GzX/oT1OVwCpTEuU0OEMkxIvzJ9JiAv0gFqVr2NkaS62tjdimprowMdGFvr42zM0Vz1hVao8ecXHpkgE6d06VSypRrWIRmDfPGuPHx6NOHaHKE48da4/t20PB5ZaOsPL01MY//xhj8+Zw6OpKVJ6/rAOI8TqRWuvY8b+fe2UNSI2v0QgIBHQcP26IgABNdOuWKifONDUpib4avenU4soNgTt3dPHqlTYWLy5E4rTcZqUC1yQEKAKkJu0mtRYKAQoBCoHvAwGKAPk+9rlSVxn84Li/ND3JedAg1aSKHjzy/+b9TVyrw+Di/TD8Hl0KD/L2tJ4ypRvKoqnv48ORHwZNmBCP+vXVr0menCzAlv+9QN8Z8wvfj51bgIW5yB6PLsCVO5W6d1Vt8vgvL759eHir1ty5OTJih8/5haXwaTZtBgxROt2Xh9cmdWjvZnDj7td4KdvAuMuI8UqPLaxjuOfNgNAPXk4GBjpp8Qm8zKjIRC2ZDFKOvpHUvVMvLYdiKkhKM3FqfCwEPB6ITJMqxt5FzpWRAcyZBhz8J28Xrg6wagMwfnJp0iww5szKOVi7dih27n0WlZahYeHSog3s3OqrJXZlBokJ/oY7+3eIHOyN6X37NmURj5Gq3FJSGCBeH48fcyEU0jF8eCJq11b9AL4qr7E65EbkekgVxG+/xcDQMFPllImR+rx5MbC0VK16hEwUH8/Ehg3m6NSJhx49Kof42r/fGHZ2YnTpkqry2qkB3x8CU6faolUrPkaMSPj+Fk+tmEKgHBA4eNBIHpVUwFONQkBVBCgCRFXEqP4UAhQCFAIUApWNAEWAVPYOfAfzRz4/9YWfEFPnl1/aqLRaIhkl1DCza9bzx2LHHV8yK3PVqsFMLS3V5a/yBz50yAgxMUwsWBCjUq7Kdl7z14NUHVMb3db9BhccIpEAzd0Bv885r52+DPTK5xmi7GQ1sF/Mx6eBwV6PHadO7S5fnUQixaoNt9Ns3JtxG3jkGJeXtPQP53eG83mp1hlMgwQjx3pGrq3alTSk2NcVxta/Sg0srOht+g8FmxAHADTYbGhqaZcpdv7Bj47tFQjiwyQicSbEEqZ2nVbt6SVWUHzwAeoVQTR8+QT06QpE5ZPSad1OQX40b6m2/L1PbQt//eqTNcG7Tf8h2ebzqkxAsI4NDUJ8RBiIbJamlhaMLCtPPkssTMfFjUvSf+zbmFNaryNV1l/Wvh8+cEBk/8RiOvr3T6pw34ey5l+Txq9ZY44mTQTo3r10BMCECXaYODFeZR134p2wYYMZmjUToFevyiE/yD4ePmwkl18ht/mpRiFQHAIRESy5ZM8KxSWqAAAgAElEQVS6dREUUBQCFAJqRGDtWnM0aiRAjx7U57AaYf0uQlEEyHexzdQiKQQoBCgEahQCFAFSo7azai4m6OFJf5kgXuUKkPmLzmc2692f6digSbELO71ijnT9+mF0da1+2TJL1K2bjkGDktQVMjvOxctv4rw/Jxl2Hj6Roa1vUDD+i6dA11yH8Ta2gE+AQhKLapCI0lLPrlui+8cf/REVlYQjx1/wazVtp92oay+V0EmLi+I9OrKTlpAk4HgMH8+wqVNXpfGV1fnp8V2xSZGhRgMHtmTUq2eDl6++Rdy87cvNEGUwRBlSDR1jc40Ov4yCTj5Dcdnev0ELDwNWrMub+vnTwMiCZJxs0nTQV2+EjM2urKUWOq//48vhH1+91JVJQWeyGBKpREazcmusaWRjr+lQv3Gl5Prk2N+hXAbfdvz4zpUyvyqTErkLcuOT3PZs0YIynlYFO3X3PXbMUC7fU9qfM/fv68hN0FX17sjMpIHcpCekw8CB6v8ZpwpOR44Yyb1PSksAqTIX1bd6I/D8ORekSlfV570yVv3hQxiSk/kQizNBLuYQGURHR7PKSIWak0KgRASio1lYv94cw4cnyAl5qlEIKIsARYAoixTVj0KAQoBCgEKgqiBAESBVZSdqcB4vz+yPc7VlmnTqVE/pVV686hv4KZDv2H3ctGLHSDIz8XT/Gj6Hw9Lmctlynf0+fYonTEpKgvxHm0jDzJ4dCza7dNrqxc2xYs2NVDePXrpFHtgO7Q9cvpATYulq4Lc/Skr7u3n93q6VSRbmXIPAkJTkWi0765e2eoOXmABBaopcRqo6tICH54Mjv360/+WX1rCwIDf4MxEXlworK0NkZEjkBy5r1l/Hj7MWFiBAMHoIcPYkaBOnQfbXTsVyJ44C/j2Sd+kGhoqqj1HjKg0SrxuXEP7pncC2di1eRGiUsZGlLUPX2BSJX1/HiNPTzObO/QFMJiM7v4s3vn4Nis6s3f7nEZWS892dS+NHjGhnbGlZCKFZKRkVPum7d1rYts1Urvddq5aoCmVW81MRCjPAZueQ2Ldu6YL4byxaFAV6Kan7GTNsMHlyvJysV6Xdvq0rJ06mT49VZVi59D161AimphQBUi7gVpOgwcGRmDFjA5KT0zB16iB07doCxsYFvZJOnDCEvr4EPXtWXsVSSZD6+oYJvN+Hprx7F2xoZm2dzuZwJOIMMT0xMkJTg0Vju7lZ0wcPLtlTrKR5qNcpBNSNAKkM3brVFIsWRcPBgfr9QN341tR4FAFSU3eWWheFAIUAhUDNRYAiQGru3laZlb25dDTGUjfd7IcflCcmVm56KHRt04ntUL9Riesg5sOp8XEQ8hL5npdOymo5GHHHjPEocVxxHbZsMYOBQaZcn9zDQ70GrecuvQsKjKE5dBo2tvAUwkKBhrUB0X//CdHSUlSBmFuUaU01ZXDI8wtfb529WdvY2hb95yyqKcsqdB0h3s8S7588oSeRSug21oa0QYNaw9nZHOSG6YEDD8VMFlOqocGQxMUmy3W2iCRU1zFTChAgtNrWkEX+Jx0yZSZw6jiQmFfzmdahE2SE/Gik/PtUneB737uJwNeP+XRZBqd37yb02rXNkZiYhve+4fH+fmEGDRs6MLp2rZ+H/CDzX74V4BcQLnQhlS+V0R7vXZH566+9mZUxtypzrl5tIT88bNyYuuGpCm6l6evrG4o7d3z5QcGxnHr17JITElI1DQ20tXV0ONDT4+DVKyOYmyfCyYkOHk+IXr0ayW+K525SqQx0Oq3A9O/fc/Dvv4bo3JlXKumojRvN8MMPKXB1pTxfSrO31Bj1IjBo0AKcDRABGprQToqEmSEXzWub48SRpXkmWrfOHH37JsPNrWo+t1evvYt7+MTfwLWNB7NhJ4VEZ+4WFxaCDzf/jUOmyKBVq9rMNm1c1AskFY1CoIwIPH3KlctjEhLEyEh1T6oyTk8Nr4YIUARINdw0KmUKAQoBCoHvHAGKAPnOH4CKWH6Ir5fA78FFzd9/75dzbbuYicmt9jUbbmD4sg0qpyeVSHBl8+K07t3cuUX9B/PMmbt4+PCNPHbHjk0waFCXQuc5ftwQSUkMTJ8ep3IexQ149y6Yf/DIM602A4bSajVsWnjX1UuBtStyXhv4C3DohFrzqOrBkqIi4HnjEpwaNUOtRs2qerqIDw/FvYM70xkaHKZLq/Ys9/Zll0R6sm91UuNGtgZNm9bKPiB9+dI//dixp5qdRkyg29VrUCIusm/+oDWoXWw/2fRfQSPkB7NyzvEj/d4LfG+e1mzVyoXh4aG8HNn79yE4c8GbZ1u/uU6T7sp75fAS4uF5/SJE/DRwDY3QbtDwUpnJPztzKNhCO81+0KBWJe6Dqh2IxNuLF1/BZNLRvLkzzM0L3opWNmZUFAuEANm5M1TZIVS/UiIQF5eatm7TDU0b1/os8lyRRkj6IB9vkKozQAZ+SjIYTBbSUxMEkf7+TA1NhkQikdIhA/hpAjkTYmdvyheLMsitcQaR0OnYUfG+ID4IzZvzSyVhRrw/5s61xq5d1HNQyu2lhqkZgTFjluOQXX+gz+jsyAZjm2DNlO6YPHlA9vemTLHFpk3h0NZWVOXeuOGNjx/D5O+LJk0cS/X5ra6lnDnzMvFjoEDXrl5DZkl+XEHvXgk+PbiWwWJIuB4e7oyWLZ3VlQYVh0KgzAiQ6kRChCxcGJ39XitzUCpAjUWAIkBq7NZSC6MQoBCgEKixCFAESI3d2qq1sOtb/0x2tDfUr1/fDu7utsUmFxAQjaPnPqHv9N9KtYjPj28nB3k91F+w4EdoaOQc6Pr7h2LatPW4c+dVnrhNmrjCy+togbnCwjTwzz/GWLEinzl0qbLKO2jvvkdR0Sl0i96TZxcejVR/1HUAoqNyXr/zBGjVVg2zV48QVzYvDrO11jd8+y5Eq/3gUUWTRVVkOS8Pr4uvV9fS2MbGGPsPPeM36jlAu6y+FDe3LuJ36VJfu0ULJ/kq37wJEuw/cJ/Td8YCmomNnXIrP3kMGF+EPJSpmULyauhI5WKVU6+Xh9cldWjvYlCvXvGfDVnTnz79XBwYnMDnZ7C0rF3cNZv27KtSZo+O7o5MigjSYzDoUg02O9PAsaFB894/FRqDkCWJUREI8H4tl0tja3MhkUgQF/w1kZ4Wzhg5or2enp6WSvMr03nZ2pvplrXdOckR34JZEp71iBHtmMbGusoMLdDn40cOLlzQl8tfUa18EVix+lqKZb1meo269FR6IklGBhj5fJ5kUiliQgIR/tE7NSnkg8zBzkSPw+kJT08tdOnCQ8eOqlcmEiKMGN5u3x6mdG5URwqB8kSAVIBcfxsGDeMcj4zMsAAsnjUQCxYoqvoiI1nYvj3HAP3Wbd/Yuw++Grs0bykO//BaZGLI0Zs2rWDVRXnmnRX77//dj4mIFZl1HjEe+qbmSk/pc+tsXIiPl2HXru6MNm3qKD2O6kghUN4IXLqkD1JpOH9+TLnIAJd3/lT8ikOAIkAqDmtqJgoBCgEKAQoB9SBAESDqwZGKUgICGSIRvK+eTAz84KtlaKglsrTQ17OzM86+1Zp7eEICDyvXXsOI5RtLjevrU9sjtFkSqxEj2mfHmDRpDfbuPV9oTFIFcvp0XoPomBgWli+3wLZtYWCxZKXOpaiBfyw5L7Bv3FqrSbfehXe5cAYY8XPOay6ugNdHgFZQFkXtyVWBgM8Prk4fPqw95/Ez/5DAOJZdZXk8KAMFudl98+/VWLdumLz7/D/OpHcYOp5j7qAgLlRpyTHRCP3kAz1TM7y/9m/GpEldWcRfgvgI/LnisrhVvyEatm7uyoecOwPY85/vx3+jyNNMrAdkI8YCu/crH6scevo9v58c+f6x/rx5xVdwSCRSkOqX2/c+Z2RIWdoNu/ZiFFlBVUyeGWJx6v3dKzSnT++hqavLkfdcuvq60NqtEZujq4dMoRDhn7z56bwkaTpfqMGgA2bm+iKpREozNTMQpqWlMxMTeRod2rtqE0LXwECuPlbqRgjfkJA4WFsbyeW9atUyQ0BgXOK+Qy8NBy1YJo/79OjObzRxUq2ZM3uVap64OCb27zeW3+qkWvkh8L99TyITBSzLkryrVM0gIsAPfvfPxYn4aSZESrJhQ3tVQ8j7p6Yy5Ga3q1f/J4dXqijUIAqBkhEgn9fv3wfDzy9S7OUVSNfQYDGdnMzQurWL3BQ8KYkv/+zk8XgIDi5IzJLq3Kx28KARvn1jY9UqxXN7996nMJ9gqU2W7OGZlXMzxo71YNWuXXEyoZmZEmzcej+BqWNi1Gl46TyzwrwfR355eseS+FqxWJVTfVnyTlI9vkcEyIUJHx+O3AtRT0/yPUJArVkJBCgCRAmQqC4UAhQCFAIUAlUKAYoAqVLb8X0kE+zjjZS4SGG4r6eQRc/U6dGjMaNRo7wHOsvX3kxr2L0f19rFrdSg3NmxNM3d3Zrbu3djBASEwdm5X7Gxzp/fiH798nqHLFpkKdfMHzAgudR5FDVw69+PYkzdWpq5NC/GFLNrO+DF05wQW/4GJkxVey5VMeD1v37HkiUDcf3Gh+D3AQL7bmOnVMU05TkRAiTk/mGMGtUB5GBk+oyDmLBpt8r5xvp/9Ll+YLebibGumMmk0ZydLThEXik9XYwt2+8kahrZGnYckiMVoswEsjaNQXvvXXTXYaOAPYeUCVUufVKC3vg/PH3KecWKwdnx09KEePToEz58DOclJ/NZZhamKYkpQi5bz1jbqXFzlIb4yArueXZ/IEMU7zhxYo70HZGa8vIKSk7lCVj6eloatWqZsYiEHvFsKM9GjOxn/3pYamRmmi6TSjPpMjFLJBQzxRlSumu7Lswm3X6QTy/k8/H04Ka0iRM9uOTQ8N49XyQnk8+lFkqlFxioiStX9DBrVuUbXyuVcDXs9O+p16Ffg9Nsf5g2t9zkeJ6cOSLmRYUI4qJiuXQGXcbhsKRMJkMmk8ogFGWSyiQGV5sts7c31qhTxwr5ZSD9/TVx+bI+5s6NqYYIUylXFwSuXXsr8vQKEYGpSTer5cZMiAxngwbQxAJeeno6Q8gXMKSSTJq1lb7G3LklSxeePWsADQ2Z3AOEtPwEyJMDG2JoUpHZrFmlI4hLwtXHJwRstgZyESypK9ZclxrY1tZv3S/n51ZJcQp73ev4+tS2bVx069a1Kc1wagyFQLkhQH5nID8v3N3T5Z5RRH6Ow5FCS0vxlZDARMOGlKdYuW1ANQhMESDVYJOoFCkEKAQoBCgE8iBAESDUA1GpCDw+sDkmIz3FbP78H/PksXPP4ygNEycLVXT98y/E7+HF8IhP3ta//dYXO3acwsyZxVeUrF8/E/Pn55UCOnDAWO4DUh4HRqs33U11btVZt9jDXL/PQHN3QPLfDSx9A+DDN4D8WYObTCbDg91LJVOn9mCs23iD59y6s07dNh2r7IpjggNxd/9W6V9/jaJ/9o//ePjYi7qD5itu7yvbPj65K/z24m56jx71DVq1yjFIffXKX3Dr7ucMY6cGenXbeYCrp8LehwQrpNQKa45OQLeeOV/KJlrGfulpPPjcvpAkzIABObjVzEyI0tKQWowdm0M+nrv62f9rUIp93XadWQZmFiByQJocLTA18xpFq5pKbNAX/vNTBxgDBrRgl/YWfUlz8njpePLkC9zcrGFvb1Js91t3Pkb6BGZYZt0gJj4ymlqKihIdQ6PssSIBH3d3r0oaPLi1ga2tMVauvyVFRrpg7pyeXCMjnZJSwvXrekhJYWDIkMQS+1IdVEcgKiopbf/pL9x2A4aCa2CoegAVR5D3kDCNB7FQCKlUAjqdDiZLQy7Bk5aShJTwwATP6xfYttb62p07u2cf3N64oYfkZOo5UBFuqruSCHz+HIEbtz/G8SUcA+emrZjOTYonaO/uWpGop6NhOGlSlzykoa8vBxIJTS599eKFNpycRBg1ivjnKNr1G74RX6LoVh0GK35f44e+//rwzMnaf/45UMlMlet25sxz3muvYKZYnMnMzMyk02k0GBjqCmKiE3UadumJZj3z/t6qXNS8vW5t/zNtQP9mXBcXy9IMp8ZQCJQrAn5+bPn7kFTE83h0CAQ5XwwGQGQVDQ0z0aiRAHXqCOVfhKyk2veBAEWAfB/7TK2SQoBCgEKgJiFAESA1aTer6Voub1iQMWhQK1a9ejk34DZtuxPH1LMxaTdIISlU2nZ6xa+S0aM7MkJDw9Cjx4xiwxw48CfGjCnoJXDgQCYcHb9CKpXC1FQPufMsbV5EHmLq1H0YumRtyQdm82YC/9uRM9X4KcDWXaWdukqNi48IQ2pCPBzrNyqQ16vjf0Ua6jItX78NEw+Yv1yDHIBXZvvm/RqRfh/4Fs5u2sSUnUYnIlKKRg4kb+xck9q8qUPG0xeBum7tOrNKMkPNv5bXJzZH21npmffsqcAiNVWAo8efx8enQKdpr/6a5rVKYZZ67hQw6pecqbJIjz4/AR06VQqclzb8nuboYMy1tTVJeusdxNDV4XDq1LFktW/vmp3PwiXn0z1GTOYYW6l2K5Z4dfjcuZTK1NTimNg7s2o3a5W9T0SG7/LmRWk/9m3KbdGiFFgWgta1a95IShYkp6QIZMnJaRo0Gl2WnCJkanI40rTkJNaIEe1ZjRsXQUABuHLtfeSHIJFltzElVzd9eng9KDHgjYORkW6G94dollP9BgEccYTT6NHFE4Pk1v+6deaYOTMWDRqkV8qe1/RJiWzj2k23MWTxmiq11E+PbiS/vnlNp3v3BgxSCblqlQV69EhB06bUrd0qtVHVPJnnz7+mX7/pmyllcrTqtGzHqNOiLRhM5SSdXhzeECtISzPNugRDbp0TE2Zz80xYWorlB6r5P7fuPfgS9voTz6br6MnZyO3/bQq2bBkFTU2WWtA8c84r3Nc/xbpt/yEwyvdziBDVxtbK+VWVlAxFgJSEEPV6VUYgPZ2Ox491IBLR8OULW/7VtWsqdHUl8uoQK6uMqpw+lVsZEaAIkDICSA2nEKAQoBCgEKhwBCgCpMIhpybMj0DAncPfUuNiak2Y0Dn7JVIBoufY2MKtdYcyAfZo39q4WvYGJh4ebnB1HYjIyLgi4929uwudOzeXv8574o1HqbJUL+8wmVAo0TA0MREJ+GlMSMWS2Mg43UmTutKIf4CDg2mp8tt/1DOUJ9W1bTdQCYInjQfUsQOSkxRzEQ+Q596Ae4NSzV1VBqWnxPOu71wvEYoyOUY2Dox2g0YwtfNVtlxav1CQkMjjjFm3k0arRO8TUoFwdMmsTCNDLtPM0jI8ni8zbztgODP3be+EiDC5abGFY20YmKuuRX5rx9KkH3o1MCC+EpGRSdh/8FGKtrmzXoNO3VQyV82zvwvnALdvAITw6P0j0LxlpW5/8OsHUSmBby3Gjs17aP/ypT+Cg2ORkChI4nI5whi+lgXRd2dqaKiU7/WtS2MbuFuaGhpy8ez5t6SQ4Gg9I3MzIVuLI4wKDtEbNaoDo1mzWirFLKxzfDwPJ06+TImIEeg4Nm5G1zUyRTovNftQjByY8RLi8PLknrThw9tyia9HYe3Fq8DgB55x9t3HKidr9/b2NchkUpjYOoCloYEbe7ZK//57XA4Tl2+SZ8+4IPr5EybEo0ULfpnXTQUoHIGqSoCQbMln1+1dqxJ1tRmGISE/Y906HhgM6oYu9SyrB4FDhx8lf/ZP0m4zcBjLyrl0Zt6P962JZ2vQjHv1agQDA3P54Wlx7b1PWNixk142vyxald3t1PJfxQsW/KihTEWcMitfve56UoNegw0satVWpnup+1AESKmhowZWQQQyM2m4elUPfD4d3t5a8vcy+d2jdWs+dHQoL5EquGVlSokiQMoEHzWYQoBCgEKAQqASEKAIkEoAnZoyLwKJYd/SXp45wGze3JHdvXtD+YuLl57nNe0zRMfGtV6Z4Er85h364uJpWyKNsGzZXixfvrfQeMT7g3iAZLU3rBayWFs7yJauopkNGJJnTIZIiA/3LsX7Pn1i0KVLfUafPjlmncokKxCI8NuCE7IB85bQ9IyVJFAO/gPMmJgTvmlz4OErZaarsn1iPz4N/PTkniMxAN13+Hl4cBjP+qfZv+eRwogOCpDnXxozcXUu/OvDc8GxAR/tZ81SGNb//sdpfuvBY7UtnXKkqso635cnt5MS/N9mpgtFjJQ0ibatexPNhp26g6XJLn3oj75AXRUM00s/k1Ijnx3eFG1ryTX/6admCAiIEjx7/i0lOCyFo6FrqG3p7MbicHXA0dGFgbklyN9Vab5Xj4QEffpot3z5z9nD+HyR3EtEU5OJevVsYWamp0pIEDmrV68C5HJWRJYtOjoZPj4h/DdvQzgNO/ekN+raC1+e3IoK8n3HTU/jM6WZ4syUpFRtBpMhZXM0MzRZdNrcuT+wizJKv3bdJ+Kld7QVee5L0+7t/yuyU2try6ZN85I65PDh+HFDREezMHhwElxchMWGJxr3IlGmfI2E2LW0NJT/STXlECBG9sfOfUaf6fOUG1AJvT7ePBrs/87X9pdfWtMpv4FK2IAaOOW/J17ExqTr6LcfPEo1pjofFqQ6L8DraXrEu8diFpOuN2eOwvuoqEY8otZsuJne4qchnCyfOK/jGxMHDmhmqC4CZP3mG/GOrXoaOzZQ7fc7VbeZIkBURYzqX50Q+PiRg5cvtUEuY7Rrx4OHBw/29uLqtAQq12IQoAgQ6vGgEKAQoBCgEKhuCFAESHXbsRqab1JEYNrdQ3voYpGQJZPRZLqmlhp9pv+mFjPZh3tW8G2sDbV//rkV1q49iD/++DsPirt2LcSUKTna0WFh8fxAt4Ha3LQ0Rb9efYDFK4D6CnImqxHZo0f71/N0uGydmTN7Kr0zqanpWLPxdkbXsVNZRLNdqSaTAa0bAb7vc7of/BcYlJecUSrWf50eXQWWjAem/An8MkVRWFKRjez5k+N7tObO7UMnh63/2/sgOigs1dS2bgO6lo4unJu2VPkQvLzyf3d2R7gGPdN6xIj28inWbbyRQOOaG9nXrQ8rF1e15Rkd6E+MjFHam7TltX51xb284XdBv35NtVxdrbBm8/10i9p1OUQnXun3QRGJxH37EOf/6KLJyJEdoKdXOqk0Hk+Ix48/ITExjR8VkyqLikzSkEqldK6+gViaKYYWl5shEmdqsnUN2cSPxtZNQSydWz1P1LlzPU0nJ8V72crKEEwmQynI7j34Eu0dIDb3GDpGqf75O/m/eYUX54+LGzaw1RgwoKWctCASMhcv6qN37xT06ZMCFqvw2/5+flHw8grIeOX5jcbmaEk5OtwMJpMpTRcIaEmxcdrduzekEaKKaiUjQD7T/1x+ESNWbCq5cyX2CH/3OOL+6dOWI0d2oDVp4liJmVBTV3cErl7zjnv+Jsqwz7R5DA22eshSQoQ8Pb4rPjIo2KBxY3tG164NiiStY2JSeAePeorpOiZGbQcMwZ1dq9OaNLbj6upqgVQAEjLX3b30MlWengGCI8eecToOGUNzKESiU137RxEg6kKSilOVESCXMh4+1MG9ezqoW1eIcePiq3K6VG5KIkARIEoCRXWjEKAQoBCgEKgyCFAESJXZCioRgkBKfCzE6ekwsbFTGyAxgV/4j4//w2revJZG//4tkJzMQ3BwlDy+vb0F9PXz3jRftvpySpejZ/Q4xIA8d+s3CFi0DKjjlv1dQXIs79rO9VpurlYMcviqbNv5z/NIrnVdS/f2KvgweHkCHXOZihKZJZ8AQEv1A990PrBhLpCWCvyxHTAwzsmcfG/lVODeRUDXAOg6AJi8OG8fZddZUr8vN48GQpjoOGxYW3nXhw8/pfv4hIrSRVKJTMvMqOvoXFUvJQUr4+tR374iOToKHD192NfLKy8W5+eV8PT8KaNVqxR+Gu/eBcPbOyTe/1ss28DGmdu0Rx/oKlvNU8Y8q+vwcL9PeHlmv3Tt2qH0f0+9Dg2Okdh2HzdNLcsJfn0vyv/lQ4uFC38qVTxi3nvxmm8yS8dMX9/cCoSAIzeL80uyFRbc5/yOAFdnE6eWLVX3Ffl77+NYTbM6po26KE+gFpbDqzP7At+/eO2oydbIlEplaNK4NXPMmOKrkxYuOivSt3LQbNylZwGNeyE/Dff+tyatW7f63NKsq1SbUI0HCYUZmDf/BMas3VblV5EU6B169u//2U6a1BWNGhXtT1PlF0IlWGkIXLrkFf/kZYjhD1Pm0HWMcv3yoKaMogL88PnRjeTYsBCOlZUhw8XFgtm2bR3o6OQlWhIT03Di1Mu4mASxjpaBCdvAwgop0REZIl6SUJMuhKmJro6HRz3Y2ZUux6cvQz/ffxbi2nvybDWtrGAYigApN2ipwFUUgQsX9PHggQ4aNxZg9OiEKpollZYyCFAEiDIoUX0oBCgEKAQoBKoSAhQBUpV2g8ql3BAgB3oP/lnHc3Qw0Rk6VHHYXlg7e94rOjSZY97hwnng6qXCOw0epiBCiKE0AP/Hl8PePnhgQ6R3OBzllCB273sSqWHmakkkjlRqE0Yi+cQNrMQ+jMdKuM7rBizLMd4lhSIXDwEJMcD4hUVHfvsMWDcbWLQDaJDPFoLE+GctsDeXny+JNfF3gK7cxfZCJ06MDMetfdvFAA1aujoSO/emHHKL/uzGFdizJy/RQQzA/3fwTXKdDj30y7saIs7vddjDM6eNHBxMhTQGTcYXyDLZprXMmvb8EXRGzoKvbVmc4mBnpJdVBZK1yN+XXkWXMZOhb1K4z4NK+1uDOwe+88KX++exZMkALFp6kd/m5zHaZvbquYUe+P4tvC4dk65cOZiuoVG4+S6RwyK3grncgpJil659jknXcTYj1Siqtk9P7yU+u3DaoGfPRjSRKAOmpnro2LFugTBETsvXNxSkWoBUaqTyhClXrrzV7TR8HM3eXWF8X5ZG5OKI34NIKOTfO7Rba9eu8cXWdC1bezO9z8xFRV7d/nD9iDdbmlMB4zAAACAASURBVNJo8ODWZUnruxhLSKep0/Zjwqbd1WK9kX6+/Pc3z2aYGmtxO3Wqx8yqXqoWyVNJVioCoaHxWL/xitRj6Fi6Q/3G5Z7LhycP8M3rCT8pJobTrp0rnVTy5m8pKQJs/OtWmrGjKzfLVy3C/ws+PLieRhMmMjw86nJatiydl8evv51Cq59+Rq2GTctlrRQBUi6wUkGrOAIRESy8eqWN58+5sLYWY9CgZOjrS6CtTfmEVPGty5MeRYBUp92icqUQoBCgEKAQIAhQBAj1HHw3CHx9fDk8xu+d9ezZCh+Hwho5mG3Zf7i2xY4toO3fUzQ2vfsCvy8FGioOAN6c2hEuSE22nj27V4l4fvkSKTh16TO92Q8D2SofAMfHwdNlNOaJTmIVhqM964aiCsRGIfUQHw38OQFo2AqY8HvZZa1CAxTVIIT4WHUAMFHd2zsbj6BXt0J5IT62rVvXAbkx/exFYFSAf4ShUy0TzalTFUQQ0fZOSuKDHGIfPvU+2dKtqb5rq3YlYlqWDg/+t4LXpLG9joeH4tA6I0NC5GzS63bswXFtpZC8Ik0qkcDz+OZYtgbNtH//5jAw4EIklkYu/OO05YB5i8HRUc1foiw5V8exIgEfN3esSG/TpjbnytV30iFL1tLZ2ly1LcXr1PYITXqG1ejROQbrl6+8TXr9OoiZksLLPuiXSqQ0A0NuhoEBV0yn0QnfR4tLztTtMnoy9EpJYsWFBiMhMhyhn30R7f9RsnnzKAaTmeNNTipMrl7zTk1NlzEMjI1FYGhqsrR0tc0dnVAeGvNvr52Ji/n61nDx4oFFUpZrN9zkmdZpotOwc49C98D/ydXwpCBf6ylTuqltj2pyoClT92Pc+p2g0Yv0pK9yy//y4kH6lyf3MmUSkWarVrU1yC370krIVbnFUQmVCwILF50R1OvYS8u1dc7PxnKZKF9Q8vn69MSeVIYsg9unT1N648YFq5e2bLsZnyRgGrfsOxBm9gpfJM9TOyNY0nSr8eNVqLb9b+7Q0Hj+2nWXtHtOmAGr2q7lskyKACkXWKmg1QSBqCgWfH05uHtXV26cXrduOpo1E6BZM341WcH3nSZFgHzf+0+tnkKAQoBCoDoiQBEg1XHXqJxLhUCw15MEn/tXjXKbJOcO9MrzW+KVO98M+xFD4qW/A5vXFZyHxVL4gczNW15BZLuub1sm6Ny5rlZht7+zAsXEJGPvgefJZrUb6jfp0UfldUglwN4fn2Pfw9aYgzkYii0Kj5LTl+WxLh0GVk4D+o8D5q4DNMsozU3m270SuHcBWH8ccC6DJ31sSBAu79ggGzy4Fc3W1lju70JuwqelicBg0PDo0ee0wKB4CZ3BkCYmpmnZ12+q2bBrT2iVkVggB++pCfGFyqqR77/6d6tk4cJ+2QfFnp7fEs9c9DH8ZdGqAvtDSJBnB9cl1atrZdClizuOHHseFRgptugzba7Ke/k9Dgh690rw4eEdqYaOvmaXkZNYDPJ+UlMjexPy8IR3wCc/t7p1bTR9fMN4mkb2Ou4du0LH0AiaWtrymUTpAqQlJSItMQH8lGR5lY9jwyYoi449PzkJH+9djvZ762XSrp0rY8CAnEqSwMAYnL7gm2JWp7Fe/Y5d1bTaksPc2bMhxMlW227gwHwlXv8N/ffkq9Q0TVvdJt0KNxz2eXTXjx7n4zJqlPLSfiVnVXN7zJh1RDb0z3W0sjxHlYGOVCoFkRwKefsk/pPXW6MuXerTOnZ0g7rMpCtjTdSc5YPA37vvxWZwLE3bDRpePhMoETXU943g7fUzUksLPS75GezsnPdWxsbN1xPTMtiGfWf8Jo8W+f5hcPCbp/YzZqgmM+jnF8U/d80PdTv21M4yWlciPZW7PN67MrVRIzvd4n5vVDkoNYBCoBoiIBDQ4eWlhZgYlpwQadBAgDp1hEhNZYDNlkJPTwJDQwlcXITVcHU1M2WKAKmZ+0qtikKAQoBCoCYjQBEgNXl3qbXlQSBTLMbjfavx2299C0Vmx677MXpOzcyIwbFs4xrQli8qHMGrd4GOnQu8Fhf8Nc3rwmFmu3Z12G3auBRqhHz5+md/369Jzj0mzCjV7kSFAotGy+DjScMYrMUULAEdEuDKHcS7dpFXf3g+UB8BklsO6+/LQAvVL1HmWWfY5w8I9H7JT4wKhzRDQheJhAypVEpjs9kSXTNrNvFCMLG1LxU2+QfFR4Qi3OdlQmzQV4R8Czdq1LUXmvbIu/eEHDm16veMTp3cpEJhhiaDQRf5+iWIdUysdTyGjS00j2/Pr4d9fPrIhqujzUsV0pjuHXtwajWq3mbR/OREhH/9Apfm1V/uiDxjAl4q+ClJaNy16GovdTxkksxMPDz6v+gMXqyGnY0hd8CAFhq5ZfCio5Ox79BLoWMLD3ZFY5shEuLq1mWpNJlUk5i05z9g27z1ToqhU2O9+h6FV3jc2L0xsoGLnmWfPk3UAVWNjzF7zvHMgfOXMTk6utV2rYTIe3ZqX0pYQKBuy5bONFdXKzRrppB6pNr3jcCZc17hnwL51j9MnVMlgLi9Z1NKRloCd/r0Hgxiep67bfvf0xippqFZ+59HIPT1nZB4f2+7CRMK/s5W1EIEAhG2/e95imPT9npOTZqX63q9Tm2NsDDmWPXtWz4SW+WaPBWcQqCcEAgN1UBgoCaIVBaHI0VSEhOkWoT8W1tbCiurDNjaiqGlJQWXK4GurkQuoWVklAkuV1pOWVFh8yNAESDUM0EhQCFAIUAhUN0QoAiQ6rZjVL5lQmDvnEkF/CZIwIQEPu/g2c/0NgNHapMbvLQ9OyGbqyApiJC+LPesTZsDhATh5jVPJ10SIwLTfG6cEQjTeJyOHd10CBGSu5057xX24WuKTd8Z80u1jvuXgflDFUN74SgWYhq0wAMcauHSr35YOVNRyJC7AkTAB/asApITgLkbgHfPgZO7AM+HQL1mwOg5QIcfCpfL8v8A/DEKCPIDlu8Fev83d+7kI0OAU/8Dnt4EQvwBO2fgx5HAwAmAVj6Fo8L69hkO9B+rMFxXV0uJCeNf/Xszs307F00PD3fo6XFSlm14qFdYpUZ8eCi+eb9G1NePQk1tbTTo0ptt6VSn2FT8PJ+DyB6Z2NjBpUUbdaVdKXGC3zxN/PzkJis6JkW7ZZ9B9IqWNils0YS8SImLg46BIcrDZFdZoMO+fOCHvL6flhSXoK1jYcdt2XcQ2No57/s3lw77ZyRF2I8Z05GlpaVZIOyW7XcTmEYORq1/+lnZKdXaT17lkpqCr4+uxIR9C9LT0GDSpFIZTQqahK1nrPHTrIWFSmS9v30xJOqTpzWpjGIwqo+kk1rBUzHY3PknxX1mLNQg1UbVvRHPrBdnDqdGBwVourhYaJKb9g4OptV9WVT+pUTgxcuAyDPn35j3nbGAXpWeb59bZ+MiPnnrjRrVQcPGJs/7LuXX307pDV+2AZ/vnY9Eaojl8OFFS3bdueOD5GS++FtgnJj4+SQmpjFt6zdnt+n/SykRU35YeoSv3+OzJ13++KO/8oOonhQC3zkChAx580YLPB4DyckMJCQwERvLBI0G2NmJUbu2EM7OIqpapJyfE4oAKWeAqfAUAhQCFAIUAmpHgCJA1A4pFbAqI1AUAXL46IuIZJmRVdsBQ+Tp0/49AtnEUYCtHbB6I3D7BnD0YM7SJs8ANm0vcqnym+F7Vwk6ebhpNW2q0KImjRgx/73vWZyupbNJs14/qQSVKB3YvBAI+QqYWQMxt3yxKrEHTBCJRJhiVZ1n0G/uhMDPQO36ORJYKYnA4rGAUAC06goc2gwI0nKmdnAB1h8DHPNJXKfzgb8WAs/vAOTvv0zJ6ytCqkPePgXWzFQQH/nbz5OAWasUMlyk751zwLpfgdSkvD2NzYHNJ4G6arwAGf/l+bf3927Umj8/B+NJk/Zi4l/F+LqotBs1p/Pzg+sSWrZwMLKxMw/csvOBY69Js8DVVyMbpSJUX148ECZ+eSGk08CITpIw7es34xTlU6FiaJW6v7x0Mi7M97XOgP4t2M2a1cL/DjyPZlu4mbu3z7lJfG/Xn/wB/Vtq16plViD29h230gV0I07X0ZNUmrc8OhNzdPKZRIilb++8YOnkAnOHom/239u9KrZXj3qm9erZlEc6NTLmwkXnhF3GzWAbmJXBKKkKIvPh3tVk38f3OKamOsxevRox6tVT+E1R7ftA4PGTL9Gnz7wy6zZmCq28fDDKguSnZ/fSn50/wx45sj2tdWsXJCTw5OH++OOE/Od9xNNTfknREYVK+X34ECY4fuK5jMnRoZOfM2ScqZ3CW4S8jyuimuvTrZOhktQI29zeVWXBgxpLIfC9IxAQoImnT7nw8eHA1jYDs2fHfO+QlNv6KQKk3KClAlMIUAhQCFAIlBMCFAFSTsBSYasmAkURIBu33o+3atDGOFum5vIF4MwJ0Nb9BZmVNWgR4ZD19AACA3IWtu8o8EvRWthPDm6MQWa62ZgxHnmMZdPTxdiy+zlf18JG27aOu9LmmoTYWDAc6NwPsHYADqzJwPqIlnDOfIsbGIZT9FmYf8EJu3cYyCsvluwCuLrE80BBnNw8BQwYBwyaCFjYKio+9q0D/rcK2H8XaJDPKuD2WWDHn8Cva4ELBxWky7wNAFtLAUFWdYhUCkxbDrTpCrA0gYAPwJpZQHQYsOUM4NpIQZQsnQhoaALjFgAefRRxiKTX461+6Ov+FlpjFeSTOhrxdri46U9pz56N6F271peHpAgQBbLfvF+mf3x8V8rRM9ZmMRkZKREBrCVLBoDFYuD+gy+hT16FGjfs1lfL2kVhCl/R7dnhTdF1XUzMO3euh8DA2LRz1z4LLVybGuc2pK+InC6sXxjbopmjaZYE1NXr76M/BmeYdxmlIDRS4mJwb/9fvAbu1jrt2rnCwkJBGonFmdi5+15SsoBh0Kb/EBhbV78D4xPL5qQOH9ZGt2FD9cjRVcR+VfYcfyy9mN5h6AROddxvZbDzuX02PsTnLVtfj83W0tJkdujgBjs7E7DZ6vPxUSYPqk/FIfDeJyz8n/0PrBp26kEj8pRVtcUEB8Lr6mlBWnIyo259h6gvHwJNwNLWHvjbnwh5et4/3O+T88yZefO/dPlN/BvfeN16Hbtp1GqoxtsXKoD0+MiOuDB/f+Off25Na9nSWYWRVFcKAQqBkhD4+JGNK1f0YWaWgTFjEkrqTr1eCgQoAqQUoFFDKAQoBCgEKAQqFQGKAKlU+KnJKxqBwggQmUyGpatv8LtNmK3NyZK1enivoM/HmRPAmFwaUNY2Ciksp9qFLoMckD47tiOtk4cbN78UVnw8D48ffxK9fR+ZIaVrcgfMW1IiFMTgfPMCYNNJgKMFTOsLbP3hH9ifXIxV+AdN8Ai9+wuxJPVveaxVBwA9Q0Xlx6b5QHw0sGIfoKuvmCpDrCA4Lh4CiL+Hey6payJVtWQc0KQdMPJXYOsfQEx4TkyxCNi+GLh8FNhwHGiZT147N7HiUAdYMwP4+EYho9W4bb6lEqmxPTsBT1/ArQwu6/nCPjn6d2xydJjpkCEKiaq//rpaPSpA/rcD8PsC2trNkLHZJT4XqnSI/eIZ/vraBQtLSwNG/fp24PHSYW1tBBcXy+ww1677RLzwjrbqN/t3VUKrrW+457WAsI/vnHr3biyX3fHxCRGcOPee1aLvzyybOhVHylze9EdM+7a1zTp3dpev7fYdn5RHLyL0+s9dnL3WcL9PSAoPTA71fY20FB5HT08rUyJjSDgmtrqdho9TGyYVHejFvztDdTUzbEeOLFo2pqJzqurzLVl1jd+q3zBtM/ucir+qnrOq+aUmxCEhMhyh71+lpMRG0eKj47h169qITE11OY6OZmjcWHF7nmrVH4E7dz/E3rz72bhl30F0xwbVzweIlxAvl09MjgpNe3N+P7tjRzcmqdQTCMS4ctU7KTA0Ra/doGH0yiL6b/29JkmDLjYYOrQtLC0rr+Ky+j+p1AooBIpHYP9+Y/j5aaJnz1S4ugphbp5BQaYmBCgCRE1AUmEoBCgEKAQoBCoMAYoAqTCoqYmqAgKFESDEqHjFyvPSEcs30TU4chWEotvsqcC+3Tmv/zQQOHamyP6XNyxMHzfOg2Nra1xkn9+XXhI16zVA065egyL7pKUCK6cqpKgIicFLUXhz/DJODM7iqTiePAYrMRza4GFxs2+Anl42ARIXpZDAcmkAzFgBsDQU06QmA3+OV0hSrT6oqAohTZIJ7Fmt8Aghc1nbA7tXAs9uAWuPKDw+wgIV8xNyY+GWgl4fuQkQEvP/7F0FWJRLGz3L0t2diqKioqBY2IWF3d31292d1+5Gr+01wQ4sVESwEREVkO7u2P+Z/VzYJZTYhQVmnoeLd3fmjTPfIs6Z9z0z+gDD/gdMWgJI8KkOsIICwWnTFIgIB2qYAy88ASGKCD+/cDQuLixcksSgpGOg2G7oWHF4DIuOYWhfwPk6931W917gXHISarwelw8EpcZGGc6eXbQ4uJPzu5C33vH6hemlCDWYPxh7fe1sYuwvbwmrhsYKPXvaYPXGO0m6teorlrRtXFnidT+/P1hBOsOAnwRYvc4pxcZhmDxpIcU/CIlKDtwCvD5AUV0DZg0al8V1ha/9/tY9+evj65zhw1opmpvrVng8lSGA1RvuJNn0HKiY/9moDLGXJcZvb9yQGhMWH/DRna2lqaDYrp0laOu0siBa8WuvXfeIevLsm4Ztj76sOs3z31io+PhKGsHbO9fSYoP908KDQ+SlZWU5hnWtZKw6dEXuhZeSGizj/KdnDsXHh/gpLlnShy0r+/sXsjLapMspAhSBohHw8JDH7dsq8PeXQc2a6Vi0KAySkgLqjhS+UiBACZBSgEaXUAQoAhQBikCFIkAJkAqFnzovbwSKaoG1boNTnIFVK1Wr9l3+HFJ0FNC9A+D1KW/e+q3A7AWFrru9a1V8d/v6KjY2NYq0u3yNc0rf+at/N5YqfJqXBzBvCDBwIjBuIUOAEPJCWx+IeR8Em7fbMAR7kAB1LFdyApq1zCVAvN8BcwYy5AMRR+cNHomhb5LXLou89+YpU/0xeRnQZwzTKuvcPkYPhNcq64MbML4TMGU5MGGxYMxEX4RofZBWWIQw+fKWsbfuONBtcL78SOXHb7F58g5n/GSwdh8q78dCLPyx+tiD8/BeXiwNGwEv3wk1tsSQn+F3j+/T2bx5eK7du3c/wNsnNF5NRVa+Vi09KSlpGb/bj/3NKpIAIcGRNmau5w7EBPgGqGvo6mc27GQvVcu6mVDx+JOxUD/fxC+3z7KbNaspT9r9kLF2vVNc417DVKvDIXf4D+8fDxwP1Ni+fTRLQoJVbrhXVkfL1tzMqNuqvXR5t2oTJ7w8bl9JC/J+n6mqICXRoYOlQuPGtIWaOO3P32Lx8QmB053PkcnpbDW7gSMlq5qezd/yL4/3vzx/mPb+wU1JBwcbbhs5OigCFIHyQyAhgY1jxzSRlsbC7NkRkJfPKT/nVdATJUCq4KbSlCgCFAGKQBVHgBIgVXyDaXp5CAS/dfH//NzFdOnSvgVg8fYOTj7q+EJh+Kotf4eM6IMM65c3T1KSaYVl17bA2ldndoQ2qKOl96d/6G7YfCu2TjsHNdMGjQr1TQTECQFxeneeWHhGGrBzCfDfUUa7Y11yH+h/uoEkqGAdjiGlbnOsv2fIbYF1/wpTrXHkHmDNdIPiDh6JMXY+MHUFU5kRG8WImrPZwNK9ee2y7lxkSIyNp4Au/fPWTloqKIxO7Lo9AhYOBxxGAjPXA4+uM2uX7hYkYLhBtLUFPN8I5M3VXfnfnL/vQ1Wa0aUN8PK5YEb/OQPdego9S1KVNHBgczneLe19Bx+HSWqa67KlpBD+9V1sekaWjGmj5vIVITwu9GTLaNDH7Wnqq+uXZHr0sJYgQuh79j1MaNJnpHJ1IEAIdLe2L00eOrSlQq1aVUvYu4yPRYHl/55+ERkQydHqPnmWsE1XSnsRX14Hvn94U8fGxkza1rYWVFX/yO9XyhyrWtAvX/qkXrnxXtKgdn2ptkNGVbX0xCKf97fOhnm5vdbp3bspi5IfYrElNIhqisDly2rw9pbFjBkRUFXNrqYolD1tSoCUHUNqgSJAEaAIUATKFwFKgJQv3tRbBSLgeWFXiI6mnH7v3oULXs5bdCmzx9S5UipaOn+NkrN4Llj7dubNa94KrJsPC2g2eD+6Euz5+KmOgoJcuryibEZaarqsRW1dOSIubGlpxF1PdBh2730QB3lN1U6jJ0GKKIXzDaLdsXIioKDEVGrwNDwctwH7VwPztgJD7D6A1aox0jmy2I6d+MxuhU3PzGDcUAFHNwEuN4DNpwFTPrmSW+cYYXKiy9FjGECIlgsHgVM7mGqNpnx8Do8smb4aIIQJEUBfNBxQVgfmbQEsmzCts149BHYvA4hGyJYzQD1rhiwhLbC09Bix9BYdATkFAC4PAIfCK25YZy+D07v/X/ehSkwgLcDeegimcvoS0HegSNLzvHo0KCE8yHD+fAeu/eWrriXVbWOvWBVanYgCsDBfr+R3d/7LiItNlGOxpVhthoyVqTYEyI5lkYMHNdfi14gRBcaV2eYbT79gR8cn+h2Gj2eZNazcrc+EuQ+e924i8seHmNjwSGVrazNJonVAh3gi4O7+PdXx5FNZC9tWrNYD86oDxTPayhfVdw/X1G+udzNUlGRVRo5sAzU18gsQHRQBikBFIuDsrILXrxUwY0YkVyidjpIjQAmQkmNGV1AEKAIUAYpAxSJACZCKxZ96L0cEnP5ZkjpmdBs5Iqxc2Fi14XZyk56DFIp1uJmcxLTC4q9eIFULm3cgLSkR7x7dRUZqCiSlZaCmowsZBUUQYoWTkwNv14fJGTEBkpMmdpLh/4fwyjVOSWrG5optBo0UCI9occwfwrSbIjoavPHsFnBuP6PTQVphYfZUpB87xRAgaI5NK32hNW0Atx0V0fngF0AnZAchRo5szKsMIaQGqRRp78C0v2JzlTOY4f8NWDwSaNwSmLOJCFQAB9YAZ/YURJJoiczZDLTvxbTPSk9liBoSK28QHZGBsifQ99P/IIPUgkbq1AMOnwRsmpbjE1L+rjhN64Pl7SXoWITkB3GUGh+Z+OzUbpl2betJS0hIpFy79UXGfuIMtrKGVvkDQD2KNQL39q2NbdLYUK1Ll6L1icQ6AREH9/17ePKOnbfku4ydyjKqW1/E3iqn+eSY8IRHjrtZasqySuTwV0NDqXImUkWj9vIKSjl94Q27UaeeMrWaNK+iWVZcWu/vXIp6+/ixhp1dXdbQoXwluBUXEvVMEaAI/Ebg3j1lPHqkzK0EMTLKoLiUEAFKgJQQMDqdIkARoAhQBCocAUqAVPgW0ADKC4FzK2dlrljRX0pVtfDbdyvW3061se8rV+yDrPt3gH7dBcLPOOyIu1GBIeoKUGvatKZcQkJq2s1bH2Q6jJzAMrFsmDv33p6VSb16NlZs0OC38jiAk+c8AzJk9UxsuvbKnZeZAexdCbjeAbacBWrxnbERbQ9CWvQawRANiIlGupUVtseuYAiQFT6QHjoIy8YC9ZsKCqCnpQDbFgI+H5i2Vpo6jMYHsUeIEuOagrvCE1JX1cjTCyGC7NdPATfPMnYIqWFnDwyeAhBdEf5BKkI8njFzA3yZ+WTMw2yudgkLjBgh+W+u2kBne4YE0f57RU55PUNC9dOgJuD3U9CkiMkPnrOgL++S392/xZFWVJKsad1S1ty6ahNNQt23amTsxdkDn2saSNXv0cO6GmVdvFS/fQvFwcMumc0cBknRg+O/Y/b05I4INfkc7bFj2/99Mp1RLggQAm/3nrtybYeOkTBrSD/jwgQ9PTUFT07sjGZz0jXGjWsPLS1lYZqntigCFAEhIfDkiRKuXVPFzJkRXIF0OoqPACVAio8VnUkRoAhQBCgC4oEAJUDEYx9oFOWAwJ3dq+K6drZUJb38849Xbr4xp8+4qg9atAZK6hrFj2b1UmAbKYlgRraRMe51bps9d88UtoIC08rK8dy7gHRpLZOm3XrnzntwYH20qpKkxpQpnXNfO3DUNUTBqIF+/dYdiu8//0xSkbJjCzB6PNClW5F2eIQGaUXFXxlSesclW/ll3E4sv9QTTeCCebJLIZMWwzXAsqgLzsSpQCNrwMoakJMrmWERzk6Mica7h7dRu2kL6JqZ53p6ce0CAr98SFNQVMhiScopGtVrAKv2hbf2yl1krg+EhQpGe+0OQEgfOoqFQGxYML6+fJycGBWelZ6aytY0qa3Yos+gYq2lk4qHQMC7F4GBni5Gs2YJEr3FW121Z129/i7wexiMOo6cULUTFWJ2vjf3h+vpKutQ/QMhgloGU0tXXk+t385ezqIZrUwoA4wFlv5474FXV05ntG1TV7pPH3q5QJjYUlsUAVEg8PKlIk6fVudWgtSrlyYKF1XSJiVAquS20qQoAhQBikCVRoASIFV6e2ly/AgEfvXCu9vn4zVVmT7MvEqQ2Ngk7Nj7OEW7Rl35ln0Hlwy0rCymFRafgHWcsWGW75wJklNmMwLWx069DpTQMDfiPxSP/Pom8OMjZ6OFC/NIkYXLrmV1GDFBUsvYtGQxlGI2T8PDrptgZUgpTJV4CWm/9WbWf1h5pSe6dEvCDKODkPpnVZ4dLz/ARPQYlCTwn253fvm6v1SNi02SScvgSPabt4JNiLL4sMCkF+cOKCooyMLW1hwREfH4+DUmUbtGPaVmvfoV7sJADYiPE3zvoSvQvHIeQn169gg5WVkwqW8FVW3dksBa6rkZyTGJL/7dI6erqyJpYqIFbW0VHDzyNLvntLlsNV3SD44OYSCQk52NU0tn5KxbN0SC9q0XRHTb7keRddr30dKrySesJAzQq7CNn+/cUt44XZTbunVEbqFfFU5XrFM7dvxxdEicpEaPKbPFOs7KGNyltXMzRo5sI12/PqPzRgdFgCIg/gh4m+qA2gAAIABJREFUeMjj1CkN9O8fh3btEsU/YDGIkBIgYrAJNASKAEWAIkARKBEClAApEVx0clVA4P0Nx1+JEYHGs2f34KZz9abXj4g0lZr8FRolyvPZY4YE4RsZtlaJH8cNUSLVJs53vyXVbdtVsWajPPF1ogXy6MCq9GHD7GSMjDThdOvzTxg0q2FQq06JXJd28vM7ABFB7zsWaFaGgpOS+ucJt5N1RCtk/QnAKuIqMIxP8PzyTcCe2RtxGMlxsbh/cFNG375NpW1samDewgsZvWYsliYEiN+r2798Xr8wtrdvBCJsz2ZL4P17/+Qrt7/Jth08usBhPEtDFpz0fCX2rz8Clg3EIdUSx/D6smNkRmyQlpq6QvKbN35ydgNHSNSyaVZiOyVdkBnx9WuC76s6XbrktZXbsPV+vGWHXirFbmFXUqdCmB/64xuCfL6ALSUN686Vo6ri5bkDQUZaEob0JrPgAzB3wYXs7lPmUMKthJ8Lt4uHwhTZKbqjR7ct4Uo6XZgIbPjnXoJlh97KRnUshWm22tvyfnjpV5Tf19zfL6s9IBQAikAlQoC0w7pzRxk9esSjTZukShR5xYRKCZCKwZ16pQhQBCgCFIHSI0AJkNJjR1dWYgQe7luV0qGDpTwhKPYceBymbtFMt27z1qXP6MQRYOZkgfXR7dunvezYISsjmyNn1384W8e0hsD7Pg/O/wz2/WrSyLpWwL2HX0w7jZokUR7VH6VPsmwreboj9y8DLTsDY+YBFlYA66cvYMV3i3rdFmDOwrI5E+Jqn9cv8O7OZfzzzwiu1Tnzz2X2nrVUitcq7dMj53j/D+5gI0tx8OBW7Nq19bByw+3ktkMnKKjq6OVFoq0ApKQIRvbFHzDOJ5gixNhFberpkXUJXbs0VLa0NIS7Z9D7G7c/N+o3d5mo3SLEyzPqtdMFzbVrB0NCgrlM7njqRXBslqpB2yGjRO6/pA5IJcWzs8fi0mJ+sc3MtJU83gdnN7Hvza4MrWfioyITLm5crnz48KSSpl1l5z9+4h328Pkv3X5zl1bZHEWVWGpiAlyObkns0rmBUvPmtUTlhtr9AwKRkQlYsfISJm47SHESIgIhXzyjvz5xUunXr5lkzZpVVLtMiHhRUxQBcUTA318ax45pomHDVAwaFCuOIYpNTJQAEZutoIFQBCgCFAGKQDERoARIMYGi06oWAl43Dv5SV2Yb9+xpg2277kcqGVpqNenmULYkN64GNq4RtLF4BbB8bZF2/T6+hbSsPLRNTCElI1s2/5V4NUdTDqw0pu8uZ9gosI6cEptsooMD8eT0gaT0lFQZLV21+KQ0CeVOY6ZxK0D4h5/7w1DP+3f0Nm0ahl1HXkcbNmiuwROWZbVpCs5bD8GcgmIAVTXuaykJ8fjy7F5idHikkrq+Eeo0a1UyLZoKQuvWjmUp3ewbyjdtymiiTJ9xEgPmr4SyppbII7pzcEtCemKspImRuvyECR2RkJCKM+deRv/4GaVq2boj26pDV5HH8CcHyfFx8H71PC02wDvh13d/zaZNa0h07NgQxsYaOHnGLTKFraPVzGFAhcZYXOcvz+7z01NnmQ0Y0Ly4S6rsPE/Pn3ByfpekbdFYsbnDwCqbpygTC/X1Sr59ZJ/82rWDWZqaSqJ0RW0XgsAbjwC/G/d8zPrOXkLxERICqUmJcNq+KnPo0JZSjRubCckqNUMRoAhUBAKpqRJcEoSMwYNjoK2dVRFhiL1PSoCI/RbRACkCFAGKAEUgHwKUAKGPRLVE4NWZnaF1zdX02rSph3XbXLLbDRvHVtHULjsWpAqEVIPwj/3HGFFyOopEgNPWFiwi4E6E0K2bgPOM+bO4DNKyLCkuFoQMMW3QqMiw3l/cFt+hvaVKWFii34tPSWbth48DJo4Czp8WWMOKzwKHzc597dfXz3C7dCLL3t4qMzA4IS4gNEWlhnUr+TrN7cQFgkLjeHRgVWK9ugZKhEgkY/6SK+gydio0DMqn9zlpT/b42Jb0bt0ayxANFjJ8fUNx7NSr9EFLNshUFHhB3u9SPJwvZWmqy8vb2ppLNmxoAgWFvHBOnHoRl61UQ9W6K6MTJO4jOiQIt/dvyfrnn5GSUlJ5z624xy2K+B4+/JT2yPWXVK/p89gy8gqicFEtbHo/vRfn+9pFec2aQRLVImExSvLuY/8v3v4p9doMGilGUVXuUB4dXB9dp7aWhoNDXqvTsmaUlZWNo0ev4cePIISHx2D16kmoWdOwrGbpeooARaCYCOzYoYO4ODamTYuErm5mMVdVn2mUAKk+e00zpQhQBCgCVQUBSoBUlZ2keZQIgXv7N8Y2rKel9vZDUJyibg3VtkNGl2j9nyazBjmAc9tZcMpzD6Axc0hMRyEITJ8AnDrOvCEnB4TEA1JSYguVj/vL3NgsbFty//zL623K10dXZCZP7sJWV1fEup0v0C0hGazV+drk+AYDeoJC3bEhAXC7eBjLlzNaKE+efEl1vv1Z2rprL7Y4kyDeD876JYcHmk2e3Jkb99yFl9BhxHiUpzD019vH/aJDQ81mzuyWuyeTJx/BpB2HRf78xEdFwNftSWLA5/cgnbjS09KlUpJTperUMcho3NhUzs6uoKaPu/sP3H38I6NpryHS2iaV56awp/O5n+mRP2vMmJGHs8gBFkMH1657hgbEK+i1HjBcDKOrXCG5/Xc8MjshVGv69K5c/SQ6ygeB/Y7vomQ1DDUbdbQvH4dV2Et2VhY8nc5ExPzy1V62rJ9QMj150hmffYNw/f5bRKubIk5ZF6qaGkg+uQ3nz6xF//7lKNwmlIyoEYpA5UXg/n1lEG2Q+fPDoa5OK0H4d5ISIJX3uaaRUwQoAhSB6ooAJUCq685X87xjw0Lw4f6NeDl1HZVmPYXzj1YBSFs3Ad555r2kqARWcKzArf9qvgWC6R/YDSycnfeaqyfQyFosISJ6DqdXzMquU8cwwc8vQj4lJV3StpVVYFxkhE7TJjXkWra0wNETTyOknnzUbnA6Xyuv+8+AlgW1ZrzdniPozX0sXtwnN+dHLl/CHr8M1Oo4aiJbWUP0LaVKC7bzzlXxGipSKuMndAqZO/eUfr85S8utAoTEHOH3NfnBiUNS6uoK0kZGTFuyN55+2WM37RVpqcI392epb5yvsm1ta0gbGKjDxESLW+WhoCALWdnCybvo6ETsO/Qs3bJDTxlee7TS4l7e60iLl0dHtkZ17WypWZ21Gxwdn0WlyBppNq8k7cvK+zkpqT+3f7dGGOgpa/fp07SkS+n8UiKwYNnVnDaDRknom1uU0gJdxkPgw53zodmxQeoODjYyOjoqZQbmyRNPdOs5F2kDZwLt+wKWfJ+LV/dQc99UfP/6X5n9UAMUAYpA8RFwdlbB16+yWLAgvPiLqsFMSoBUg02mKVIEKAIUgSqGACVAqtiG0nTEBIGMDLAszcAJDckLyKwm8Om7mAQoZmE8dQF6dMwNinPIEawRY8QsSCaciAA/OO/bypk1qztLS0sZRFCWHICTdhWqqkxLnKOjdyZZ/3tWUSCBQ45AETkFeH3Aj6fXshwcbCQtLPKqQ9ZucIqX0zRS6TBiglhiwQvq/sHN0WABEnLqGkSEvLz1bNJTU+D/6b0ARrzKHGED53nnWvqvj+4Zaioyct27W0vWrWtQbBe3734KffMpRq/ntLnFXiNOE395f0p6dvao1NChrXJbjolTfKKOJSeHg9Wb76W26DNMrjJV74gal7LYT02ISrywYaXS0qX9oK/PaCLRUXwE4uNTEBAQCUNDDZDKw7+NR0+++7g8/27Rb+6yv02l7/8FAdcLx+J+fnyvMmlSJ5alpfDaPrJYTQAPTkHvF3ZD8dRGJEbcpntDEaAIlDMCe/Zoo06dNHTpklDOnsXXHSVAxHdvaGQUAYoARYAiUDgClAChTwZFQEQIcAL8uSSIwGjfCXB+ICKPldcsJyoSLFM+DZYZc4FN28U2odfO/6Un+H/KrltXX753b8Gby8mvPuJry3GCsS9aDqxY98d8fJ/fDnO9eVO3Vi29XCLl2/fIJJPGLRVtuvYSWyx4gSVER0KcK1XKAmBCdBR8XjyM8nZ7oWJsrMHq2LGBZKNGpiU2+eixd/CHn9kGwmy5V+Igyrgg9Kcvnvx7MLlNawsFYfa7L2NYIl+elJSGg4ddYtIlVNS7TZopcn/VycGb87uDE2NjDBYscKhOaZcp11+/orB3390MOQX5tITYRHk1NXlO48ZmUuTnkrExI96bf7x48S307tMAbdsefdm0+qNM8HMXPz22KbJ1y5paTZvWLLsxPguNWk/DB1f3Ajbrt26OXatGo2NHWi0lVMCpMYpAMRDw95cGIUF27AgqxuzqMYUSINVjn2mWFAGKAEWgKiFACZCqtJs0F7FC4NWlE4HRzjcNe167xuIPjDVrPjgb/hGrWMUiGHN9ICyUCaVTV+D6XbEIq6ggwn764s31U4naGvJKRkaaiI1NgmJUNHRX7ubIJCfn7fnAoYDjuWLl8u3NK3A4gjc/RVXJUKyA6CQE+ngh8PVtfxl2jmmXLlYwNS19O7Ijx13j0qR1VFv1G1KpkU2MjoLblZNRmUnRKgMGtJAqSRWMOCUeHBzDreBKTExF69Z1C4SWkZEFctB8+bJ7UmBglHyNxk0l2g0Vz8o0ccK1NLFc27QgY+jQVtLCvElfmjgqw5q0tEysXHMtrUGHHrL1WrbJDfnlmb1hvl4+Wg4OTdidOjUQSOX4icfRP4PTVZt278M2qmNZGdIU+xgf7F2VtHixw9/LbsQ+ExogRYAiUBwEtm3TQdu2SWjaNLk406v8HEqAVPktpglSBCgCFIEqhwAlQKrcltKExAEBohPhenw9pk7tCq/dF9OxeJeMQFzjJwO7D4lDqOITQ++uwKP73Hg4BoZg+QSKT2xFRBIdHAjvV8+RlpyE7CD/tOYXL8qq/PyZN7uJLXD/OSAtLfa5VPUAszMzwZYqXJujqNxfXr2Q/tn1sYyVlSmmTetSJoh27r6bIKFqoly3ZTto6BuWyZa4LPZxf5Xy+eF1TpfOlmx5eRlZW1tzcQmtyDg8PH7gzZufSV99QmRkZOWyVbS1syKCQuSkpSQyMtLSJTMzs9jZ2dmEwGRJSUllq+nqZRvWaSBt0awVlNQZjRk6hI+An9uDUF/3p3pLlvQVvvEqZvHqdc/ADz4JRg7/m19oZs/On0j2+/hOxthEM0VZSR7+gXESGia1FG2794G8imoVQ6Pi0rm+eVHaiBF2svxtKysuGuqZIkAREDUCLi5K8POTwfjxUaJ2VSnsUwKkUmwTDZIiQBGgCFAE+BCgBAh9HCgCIkLgyNzJOHx4Etf6u4X7M3L+cRQ8Be/YBbhxT0TeK6HZpfOBPXltrzh+4WBp8bXFEpOUfrz3ACG4DC3qQU5RiRsVKysLnCF9gLu38qJU1wDL5SU45rXFJPLqGcYvr3eRzy+eUVXWUEtXNzSRMqlvI0P27m8jMSYazxx3xJqaaqqNGpV3y/pv6wp7/9Cx51FpkpqarQeOKM1ygTU/vYFFI4Cm7YBZ6wEZuTKbLLMBr2cPUn+8eZJia2Om0aNH4zLbE6aBV698oK6uhA8f/DPc3/hxlLV0UdOmpYyJZUPIKSnnuvr15RO3+orFYjFfEhLczzgd5YfAi9O7QpGRqDdzZvfyc1rJPKWkpGPx0ks5PafNk9AwKFp3IiroF8L9fyDY9ysU1TTQss+gSpap+Id7b8/KpP79mioWRYCkp2dg4cI9uHHjKS5f3oImTejPE/HfVRohRaBoBEJCpLB3rzY2bQqmMAGgBAh9DCgCFAGKAEWgsiFACZDKtmM03kqDAD8BQoIO2/ovghftEYy/hjnw9DWgpl5p8hJZoGdPAZPz2stwbj4Eq12eMLrI/BbTMCE93C4diw74+lVRSUkuMzwiXr5RR3sJos/BWjQHnP27BC2RFl6klRcdFYYAOdB2ObQutmP7umoNG5rgwYMPqW7vImDZprOcubXtH+N6dHynv10THdOWLS3KHP+SVddzmvceKlHWA/WcbODIJsDtEbD2GGBcROt5x23A/tUFw+4zBpi/FZCVL3NKBQxkZ2Xh7r51geoq0kb/+5+98B2U0OL9+x/g+TYgPkdCGpmZHLa8hq5i407doK5XfNH6Erqk04WAwO096+IUZTmqI0a0hpZWHkElBNNVwsTJ06+CE6BpUNnb6FWFzXD6Z3FqN3sruebNC7/k4OcXgqFDl6JjR1usWTMZkpLsqpA2zYEiUK0RmDDBBPv3/4KMjGC72uoICiVAquOu05wpAhQBikDlRoASIJV7/2j0YozAlQ3zsXHjUIEI452e4XvvuQKvcdhsSDz3AKdhIzHOphxC+/AOaGWd52jLTmD67HJw/HcX6akpuLFtZbiJsbrOoEEtoKmpjL0Hn4TJ6NTWtcnIBoYKtm1h7T4EDmlzRkeFI+C8fUnq6pUDcuskLl9/G/I9OEe/85ii94eTkwPHxf/L2bp1hISCgmD3utIk5OLyOfWG83uZdsPGSRjXa4DAn8DS0YD3uzxrDWwB2/ZA71GAvknhXkL8gaVjgUGTgW6DAZaAulDemgBfYMko4NsnQTtj5wNTVwASIjqHy8rIgOc1x7DA775aPbo3ZtvZ1SkNXGVa4+cXgVP/Pk/JlJCXsenSi21S36pM9uji8kfg072LIR+ev9Dr2tWKZW9fzf9ezAf/3AUXslsPGsk2rtew/DfmLx5zcnLw1vUpLh89CPcnj5AQGwNru7Zo070XegwbBTXN0usniV2yAB4eWBvb1MZErUOH+oWGd/bsHRw8eBlnzqyDqam+OKZAY6IIUARKiMDJkxro2jUBenqZJVxZ9aZTAqTq7SnNiCJAEaAIVHUEKAFS1XeY5ldhCBybPwUHD04s4D/1oy++WAkSI9xJF64DPXtXWLwV7jgrC1Dl02gYNQ44cLzCw+IF8ODg+ug2LWtokIqAiIj4pLXrrin0GD6OpT15HPDxfV6chLQh5A0dYoHAM8dtAbXNVEx69GDINZenX389fhFo3GfW4iLjS0tKCry6dZnR9u2jhJLD5SvucZ+/J6t2GjOZ2zbtkzsw3QFISSpoXs8YmLcFaNer9K5JpcipncDVE8CaI4C1XeltlWZl8PevSa8uncxRVpSStLY2k9fQUISqqgK3tVTNmjqlMfnXNUSw3PmmZ9Kbt8GShvUayVq2agflKnbg+lcQqtCE9/ed0z4+vS/dv18ziTZtCgrUV6FUi51KbJbqU8dTrm3bDhld7DXlNZFUgJ3Zsx17Vxb+c9WklgWW7TsC61ZlaydYXvkUx0/gmwf+/u9fmc6e3aM40+kcigBFoAogsHu3Nlq3ToK1dUoVyKZsKVACpGz40dUUAYoARYAiUP4IUAKk/DGnHqsBAmxWdsK51fOVt24tvOf/qa3XIyzW79aWSkwUROOf3cDUmdUAoSJStKkH+Hgzb9ZvCLh9EBssnp7YGqEkC+0GDYzx5lNUqKymmZ7No4cCra9Y1k3Aue0C/NYGEZvgq3EgMWFBCe+dzqRkp6cq6hmoJYeEJUrVsO2sbt6keZGofL595ktqdGC9KVPKJnxOHNxw8ox+5Rmi2sS+N9usIaOPcescsGoSsOMi0Ob32VlyInDrPLBvJVC/KbD2KKCpW/qN41WBKKsx7bK0y/kCMmk/5vfxLcJ/+qanxISmJiXEsyWQnZOckCTfvp2lVNu29SCM6hqC0MePATh/wS1VVl1XrlW/oVDT0Ss9cHSl2CAQG+yX9PzcUU7LFuZKXbtW70oel6c/fJ69DrToNX2e2OwPfyD3L1/A+v9Ngk3rtpi4eCUsrBpDgs1GTEQ4bp49heNbN6BW/YZYd/wM9E1MxTKH0gT1zXlvkkVtPUVra7PSLKdrKAIUgUqGACFApKU5mDo1spJFLvxwKQEifEypRYoARYAiQBEQLQKUABEtvtR6NUXgw60zQeE/vhouWSLYGonA8eKlb+j5Cy91uw0dy9KdOwNweyGI0oy5wKY8MfAKg/DGFbBsbMExLFpoVeixTZ8AnOKr+vgRCuiU4RRYiAHGhoXAx/0lQn984+oI1ImMgs6S+QIeWFdvg9OlmxC9UlPCQuDjkwdc8XpyMF+vVVvIyBUuhBHu/zP5/tGdsrNmdWebmWmX2n1MTBLOXXCLDYlIU+s6YQYUf+v8cDjA0U1MdcbO/4C6fJrhaSnAtoXA2+fAlrNArcI7qxQrJl4VCNECGbcAmLwMYEsWa6lIJ0UHB8Lr4Y1wf5+vmj16WLO7dCn9wTbB+MpVj7gvPmEqdZrZsZp0q8YVdCLdtYozHh8ZAbdze5Lt7OooVMdKkJwcDjw/hn2+ctWjfrNe/UFa6InbiAoLxcqJo5CemloowUFaY104sBs7Fs/FnE3bMex/c7jVYFVheN0+HZCVGG4yblz7qpAOzYEiQBH4CwK3b6sgOVkCAwfGVnusKAFS7R8BCgBFgCJAEah0CFACpNJtGQ1Y3BFIiY/DM8dtyaNGtVEwMtIoEO6Ktc4pjbv2lc/tTT9tPPDvCcF5fQYAO/cDWqU/gC0rTiwzHXAiI4C6lkDfAUDnbkDTZmU1++f1Vy8BowbnzTl8Ehgufu0+EB8HdGsv2Ppq/hJg9UbR4kOtiwwBQoz8ePcm5e2tS6y6dfTkxoxpVyZfew66JGZKaSk1sXfIJT+IQdL2avMcIOgnsMERIC2veIOQFgfXAc5n8siRnBzgrStw+Sjg/gRIiAVs2wFDpgF29oCERN76jHTA9W7eXN47xMeWM0A9PomdktglpI3vZ+DiIcD9MRD6i6lS6TUc6DkckMlVWCk+ZIRQdL/2b2ROWoJKhw71pUsqNn/DyTPpzu23Co062rOsu/QEW1IM2J3ip09nlgABUglyY+82+SlTOktYWpYjIV+CGEs6NTU1A1evvon98PGXbGJCsqy8gkymro4yu3ZtA3adOvqwsNDHD//4T+fPuxomp3HUGnfujpqNm5bUTbnMf+3yANMduvyR3Ajx98PSsUOhY2CEFQeOQUpKGtsXz8Fndzds+vciSIss3vjg9gLjO9lhyvK1GDlrPnde0I/vmLpyPRrYClbukZ/b5/btxOnd27D9wnVYNrHFsc3r4HLjioDd1ORk7Fm+EK73bmHO5h1o36tvLgkTGxWJG6eOw/nMSQT4+qB1t54Yt2AZCLFzeMMqdOo7EBMWr8iNLyTAHxcO7sFjp6sI/RUAY2PDnKFDu0qsWjUOcnJ5mlHr1h3DypWH4Op6HK1aWeHFiw+wsxtf5J5MntwPO3fOE7BRLhtInVAEKALFRsDFRQnBwdIYOTK62Guq6kRKgFTVnaV5UQQoAhSBqosAJUCq7t7SzCoIAW+354j44IK5c3sWGsGcBRfRZcwUaJvWyHt/+UJg1z+C822aAuu3Aq3LdhBbahjIAf/zJ4LLCRnSrSfQ2V40ccVEA8aaeT4HDQNOnC11CqJayFo0R7D1VcvWTOsreggrKshFaveH58vU1KBPQYkx0YaNGpnIlVW8OyEhFbuOvEGPqXMKxB0ZCiwfB+gYAot3AvKKeVMiQoCVEwBCZBByREMHuHAAOLaloF4IWbd8H9BlALM+NRk4sAY4f6BwqIj4+biFjHA6sV9cu9lZwNl9wLHNBWMgJMhGR0C/DB1tvnu8SPFzu59Sr66+poNDk7/u861bb9OfPPsGnZp1Zay79ICKlmg0Rf4aCJ1QrggEfPJI+fr4Oqt5s1pyRYlOl2tAxXSWnp6J+PgU7tf37+FkVdobD7+MsLBYJaO69VmkqkNFk7no8Ob2DcSEBiEjLY1brSanpARNA2OQ51ycByEgSHXHkXtPi9T4SEtJwbaFs/DT+ws2OJ6DupZ2iQiQq8cPo37TZlh77DSMa9bKhYNXfaJjYIiF2/dBTkGhAAHC0ychbbiW7jmErgOH5pIfhPBYO3U8COlS2CBzF+3cD2VVNe7bfj7eWDNlLD6/eV1g+oABXXDy5AooKDCMMCVARP/Upn37BdnafLcIRO+SeqjmCLx8qQgvL1lMnBhVzZEAxIUA8fH5haSkFKSmpiM5ObXa7wsFgCJAEaAIiAMCykoKkFeQhby8LGrVEp8LbJQAEYeng8ZQpRAI+e6Dx/8eyKljoS/RsWMDAdHf1LTMkLlz/9UftmIT5JVVBPPetglYvbQgFktXAUtXlztGrLn/A+fI/iL9csxrg0WIEKJbIszRvjnAO1zQ0AQCxKzPrvN1YGi+1maE/GhDW2AI8zEoT1vPTu/9UsdErl63bnz9qMoQwHPX75GvvyRrtR8+roAV73fAnIFArxEAISUk2EB6KuD1Fji9C3h+B5i5Hhj+P8DpNLBhBtDeAZi0FKhZDyCExL3/gK3zgBadgBUHAAUl4MJBYPtCoHlHYNpKwMKKsf3qAbB4FEOUzN/KVGtcP1l8u8TXxpmAqQVj16Y100rrxxfg02ugzxjGT1lGYkw0njjujqptrqE5bFieYntiYir34Dg2NhnPXX2SfH3DpbXNzKW1TWqiUUf7srikayshAoFf3iV7Ol9kWTU0kh8woGgNn/JILTw8Hs7OHkhITE/IzMxiZWdzWDk52SyABW0t1fQffuGyKUmp0hwOhyWroJAlr6SYJaeoIqGiayinoKoGE0srKKkXrBAtj9iF7YNUXBxavxLHH7rCqnmrQs2T9lj8FR+6hsbFIkBI5QVZe3bfThxYs4xbiTFpySquvggZLk5XsXBYf2w9dwUdHPpxX+OvADE2r417/53HjkVzMH31RvQcPjq3WiwjPZ1rk4i3k0qTodNnQ0tPH4SseXT9MvatWoIBE6bmVn/wciBkzKSlqzB8xlzIKyoh8Od3LB85IOPLx4/S69fPxLJlo7hx5CdA+IH503vC3p8qa4/DwedafWHutAOy9fguFFXZhGli4oDA27fyePFCETNmRIhDOBUaQ0UTIGlp6bh+/RlA7gyIAAAgAElEQVQ0NUygpaUFPT09GBgYVCgm1DlFgCJAEaAIMAgEBgYiKCgIv379QmxcCEaP7gFJyTIeGggBXEqACAFEaoIikB+B4G/eCPH+mPjzg7uUqoqcRI0a2tLS0pLpX3zjkpT1a2i06jekcNCOHQRmTyv4HqkCWbMJyNf+QaTIOx4FZkwq0gVn1DiwDvDpdQgrmPUrgc3r8qy5vCrfvP+UR2Gtr5avBfjaYwgLBmqn/BB4/+BmaErge70ZM4Sj37Jt18N4ZdP6KjadC97cfnYLmMvX5S1/lkOnAdNWAbGRwNKxgKxcQRHz+BimioSM9SeYyoxlYwHS1mrVIcAsr5sMt10VeY+QJGRuckLx7RJh9hXjgezsgnZFsTs3925KiI+MkElOSpExqWkYFx4araigpJQjr6YlzZaSgk2XntAwEJ8bJKLAgNr8MwKZ6WlwPXswKjYsWLVRI1PJgQNblDtkbm7fQx65hWnrmNWWbNyp4M+MAK8P3MokcslBmnyAq/gQNQFC4IsICcbKCSOREBuT29qKtLXaOu9/CA8Owtqj/0JTV4+LND8BQtatnTqOS2SMmDlPoFUeqf5YMmowDMxqYMWB47lVHsQG770OvfvnEiC812rWq8+tClHku8Ti+/kjZvbulFXD1EjSxWUP97YbJUBE++AnPvbAtw5TIG2sC3PnnZBrmFcZJFrP1Hp1RuDLF1ncuqWCBQu4FX3VelQkARIREYvnz76jb9++iIiI4B6wZWVlISkpqVrvCU2eIkARoAiICwKGhobQ0NCAtrY2EhIS4OjoiEmTu3N/R67IQQmQikSf+i5XBFycgIXDgGV7mVvL5aXBGej9mSuenZGWCqL7YdnqLy2tLl8AVi4GfgUUxKc8q0F8vAGbeoXv0bzFDCEjikHabpH2W7xBdDWIvoYYjPytr9ChM+B0XwwioyGUBYHk+Di4HN8Z1bqlmSap2irr2LD5VpJ+g5aKDdt1KmDKcRtAhMn5h0ktoHErwGEko61BdD3uXwGWjgaW7gb65Wsbn58A+fCKIVXmbAKG/U/wZxuPADGvD8zbDDy9XXy7Lx8wBMiK/UDvcpbiyc7MBCE96KAIFIZAwEePlLf3rmfLSUPCoraego6OClq3ritysJ4++xp28eJLXVLdVcPKRuT+KoMDUhGxcdYU7He6j2bk78RCRkpSIjbPmY7woECsP3GWSzYURwOEX3uD6HSsmz4Bczfv4Aqpe3m4Y96QPtzqDX5hdR4B0mfsRJze9Q8UlJS5bbcIccE/+LVG+P2QOYURIH+aHx8TjeXjhiPq1/eMFcunSo8c2Y4SICJ+eENXH0HImiNcL1L6WtxKEHkb0f8MEHFa1LyYIxAcLIX9+7WxcWOwmEcq+vAqkgBxPHEPkyZNw/v37/Er9jvU9JWgqCEHJS3RXTrQvvgCEYMLr3IUPdrUA0WAIkARqFwIJMekITEqFelRHNQ1aQBNTU2cPn0Yo0Z3r9BEKAFSofBT5+WFQEIcsG4a029/4XbmNnRhIzaK6aF/5wJAbj937ANMWMT06y/PwfL3Q86GVWCdP13Qbet24Jy/CtbvntQijctUG4gqpAXViDHAIUfRuM7KAgxUgeRkxj6pfrnzWDS+SmI1f+srOTnglov4VKeUJBc6twACEQF+eHbmQEIjK2PlwYNblgmhzVvvRCsa1NZo0WeQgJ2MNGDnEuC1C7DlLFBL8DxOYC7R3Di0Hjj+ELDK1+2HCJIvGg40aceQGleOAzsWA/udgGYdBEMnwunzhwCj5zAaIMe3FN/u6d1Fzy0TQHQxRUBICIT5/cDPN65Jod+9WOpqsrJt29ZnN21as9jWQ0Ji8fbtT/j6hicrq8hlZWVmqRgba6FdO0vIyeURcB4eP/DgkVdsXFKOSuuBIyX0atYuto+qPpEngp6/PRV/3jxCwbx+QyzeuR9stmSJCRCekDppU7V0z2FcPLQXj65dxpYz/6EG0Sf7PXgVKeR/Scurbx/fQ8/EFMv2HIa6dp5mUEkJkLcvnmFS17Zccfb8hAmPAMnKSM8aM7hTeosWFgo3bz4SEEHnx6MqtMDipGUgKzYB2XGJyIpN5H7nfnFfS+Lq2LDYbLDYElxWn3zn/zNIGzMJViFzmNfJ+0WtJXZDVh5C4vN3ubBKaqlxK0EUmv3hL9aq/mGk+YkcgYwMFqZPN8bRo4VcUhO5d/FyUFEEyL17bjCvaQNlZWV8CnqDms30RQqM8isfGOy7heheTRExpLVIfVHjFAGKAEWgKiLg8zgYdY0bwtfXF8oqmWjSpOIurFACpCo+YVU0J9LmZfMc4PtnYNO/ALk1zRu/fgBb5wJJCcxtZdIrn3+QQ8DNs4D1jkA968IB8vMB1kwBPr8RfL9TX2DpXkBZtQKAPXkM2LgaCCnkptHuQ8D4yaINqkdH4KlL4T4ICbJlJ6AiAmCG9QOcruX5/REK6OiKNtc/WSc9gNraAu/f5s7irN8K1uwFFRcT9SwSBC6umZPZrl09qe7di/hBUYRXolXx7p0fXr76lpotIS9Zr203KdMGgpoihGAl7ajIICLnappFp8AjQI7cA6z5LpwRDZDDG4AT/wBbzwEdHABeVUl+AoQIoxNihOiKbL8AWDZhxMwJsVIcu7y5hRErIgGfGqUIlAGBn+/cUj49upUlJZEt26lTA+kWLf5MUjg7eyYEx0mnZUsqauvVqAUpWVmkpyQj/KtHWFpMmJK0tITCgAEt4OUVgKvXPHLMrZtJtB1SzqVQZcCjvJbyhMjjoiKx4eR5mFkI/qOGiJCf3L4ZB9etwIr9x9B79Hju4Tj5f+czJ7H9wnVYNrHNDffZLSfMHdw7t9KD9wZZc2TTGpzbtwvz/9mNqycOw7ZdR0xetkagtRWPABk4cRpmrNuMZ7edsXHmFPQbNwnTVm2AtIwM1yRpW7Vo+AA0aNYCC7fv5VaK8EZhFSB3Lp7FivEjCiVAiK2lo4egsV0b9OnU0E9GIsfMx8dL7AkQAfIiH5nBkBtJvwkNhtzgER3kPUKAiNtgqylzK0EU7RqJW2g0niqEwMKFhpg3Lxw6OplVKKuSp1JRBMi1a88waOBYPHn+GIZtFEseeDFXyARFc4kPOd9Q7oqoAS0RPpQSIMWEj06jCFAEKAK5CKTEpiP+Ewfm5uZ45OKEwYMLdskoL7goAVJeSFM/ZUYgMpTpey+nwPTE5xESMRHAhpnAt48AqYa3ztPQLbZPcjBJhH6/vgcWbANadQGSk4ADq4HLxwq/WV1s42Wd+MMXWL8K+O98QUttOwC3HpXVQ9HrN6wCNq1l3p86Ezi4R3Buw0ZMdYawSZBDe4H5M/N8nTwPDChcN4X0Ab9+6hjs7HvAqIa5aLAgeS+YlWe7hwNw8YZofFGrFYqA07alYcOGtNC1sCj+jbJnz7xTL11ykzFr0DBbWUtfyrheA2gamRTIw/8bsHgk0LA5U7lBBMmLGlePAxtnAX3HApOXAZq6AKlku3QI+HcX0LJzHjHL0xXhnxsVBpzdC5AqjhEzGV0RaRmgJHbvXGRaYJEKlKkrme9S0hW6PdQ5ReCvCAR4fYT3Y+fY5PhYBUtLQ+m+fZtBXj7vwc3OzsFL90Dva9deW/SaPk9CWVO7gM2ooAB4PbkTnxYXkQ0ZZTmDOlZy9VvztWb8axTVZwKHwwEhB4hGBxFBn71xG+pZN+EKlUeGhnArNf47cgDWdm24BIjG78sMvJZWfcdO5JIY5HUiKE4Ey9+6PsO2C9e4BAf/IFUbM/p0g7wic+iVnzwhr/FrgJjUsgBP7PzqiSNYuucQug4cChaLBZ6GCCFhSBstImpOdEQIoXN27w6c3r1NgOzgESD9J0zhCrGTahKS+48vn7F/9VK43r2FdcfPoE1jo0+fX7k2iI4O5BIgBw4sxsSJfQWEH3kVIDdv7kL37q248YhqEKIi1dsPad5+SP3yE2ne/tw/k6/KPjgA8iMnoSjPJUGU2jcRaXohq48g+Y0X2ApykDLUhoyRLvc7/59FGgA1XmEI7NmjjZYtk9CkSUqFxSAOjiuKADlz+iHGjp2M+653UKP1H24SlRIkifRM6B1/CNVHHwUsRPVrgfDhbUpplS6jCBQPgcjgGJzbcQPZWdkYNrc3dE20irewnGcF+obi3y1XoWWgjsEze0FFQ3RkZDmnVu3dBf8Iw8lNV6CoIs99BskeC2P4PYpGx3ZdsGfPNkz/X39hmCyVDUqAlAo2uqgiEPB+B8wZCHQZAMxYyxzEEeKCtJR59wKYsxlo36t02h43TgHbFwFL9wBdB+bZIK1qpjsAczczvfUrdBw7xFSDRBQivHf3CWDXVvjhuTwAHLowOhekt/eZk8CU31fYed5EQYJ8eAe04ruBP2EKsOtggfyC/X5i17L53Nfzi5gKDYyEeKCNLfD9G9ckh7RleOoONCpZhYDQ4qGGRIpASQmQ+w8+JTg5eyr1nDafpVUI6cEfLO/nyfTVwFjmsS1yhAQw5MMHt4JTmncEFu4AjH93+uERuI+dCs4lFWyk7Z/67zPektr9Zx6jR8IbRKNk2HSmPSBbUqRbQY1TBMqEQJjfd/g8vxOTlhCLgJ/B6praaklREbGKxjWMY3OkFNXqtWwL0wb0pniZQP69mJAJjts24sQ/Gws1V79pMyzasR91G+fppoQE+HMrKgipkX+Q6o2Z67dCTkFB4K246Cgu0fLywV30GjEGC7fvKzAnPwFCDESHh3H1QwhZsebIKVj//n3pretTrJo0GqH5NNcsrBojLSUFRjXNsXT3IWgbGHJJHhJvUYMXMzs58OuraxfrWFioYujQpUhMTMHatVOwYsWE3KVnz97BiBErcv//zJl1GD68W5m2glRopH5hiA3u11d/pPkEIP17YJnsivNiQn4QEiT/kJCVRk2nnVDu3Ewk4WeGRuGjvv1fbRdFjFCS5K/QifWEGzdUkZnJwoABsWIdp6iDqygC5OiRO5g+fQbuuznDrHleW0Nh5Kvh9Aa6pwrvfBDVtxnCR/xFx1MYQVAb1RqB98++4MJuZ7Tv3wKdB9tBgrSRLMZ4dectbhx7UOjM2o3MMGR2L8grCUcjh8MBXJ3f4NYpF/Sbao+mHa3KTVu3GFDQKWVE4PX997h2+B7sh7dB2z7NwSJtSYUwfrwIh32rXti5cwem/89BCBZLZ4ISIKXDja6qAAR4t5x5ZARp77JnOXDrfEHioiTh8fRByJoVBwRbXZHDx/GdgCnLgQmLS2JVRHOJMDmpBrn2X0EHpy8BfQcK1TErLQ2ch/eAnr3z7JYXCWJVGyDVL2TUrAV8YAgIMnJycvDY6SoOrFnOFSvltdUQavI8Y+RAZ82yPNOkEuaf3SJxRY1WPAK3dy5PaNHcXLlTp7+Loe/YeSfxp3+kYusBw1nm1nktXIrKgld9seMi0KbH33MlZMXJ7cCrhwARMyfVbYQA7jGUqYTjH+FBwNl9ACFBeHOJqDohKvLPLYld8nP26S3g4TXA7ysRB2a0lNYdA9r2/HsOdAZFgCJQPRAgfy8TQuHCwT1wf/wIRPicEA2d+g7gVl2oqGsUAIKIop/dt5P79zkhIQjxQHQ7+oyeUIDYIItJxcWJrRu47bO2nruCDg79CtgsjAAhk3hkh4FpDaw9dhra+gbctd+9PuHcvp14cpOp6uzYpz/GL1yOr+/f4uSOzbDr2oOr+cHfAishLjY3ZpJj1wFDuHHLyMkh0f+t79t7zrVmzuyGy5cfYdeuc+jRw06AAElOTsW2bafh6OiMgIDQAgTJn54YcvjOJTh8AnK/0r8FIP2n6ESZSVWFpKYqJDVUcr+zNVQgpamKvO+C70vIyYCTnQMO0QLJ4XC/M/+fQ36JY76T9qIC7zH/T17nn5ffTuDcHUjx8C4Ak4SSPFR7toZKDzvuF1u1CMG/Mn4ksxNT8KXhEGT4h5TREiDf2ALy1nW43+Ua14GCdR2wZGmpZZmBFaGBz5/lcPOmChYvDhOhF/E3XVEEyMEDtzBr1iw88HSCqY1w2iMref6A/oE7kIz7rT9ZCPxRvZshfFT1IEBSElNxYZczvr3/c6Vgs86N0HNsR0jJ0BtRwvjEZmdm4/a/j+H70b/E1R9JcSm4euguvrzx5d7YV9VSyQ1JVUMZ3Ue1h5wi0wK0rCM1KR1XDtxGSnJapav+yM7MwZ2zT2BYQxeN2uTrmf8bGFIB8fjKK/Sf1l1omJUV8/Jan56agRtHHyA0IEKo1R8kfn/PMHS2ccDu3bsxdVoxDkJElDQlQEQELDUrfATO7csT+m3YDDiwhhEsJ9UgpMUL/21kQmqsnABkpAv22k9PBbYvBj675+mI8CpLJi0B+o0XjJt3Y5tHgJA2XMSvhg4wbgHw8Cpw1ZHRDbFtx7SJaZDvHDQnh/zDG7hwEHB/DEhKAe16MhUl5nm6nbmOyeHkxUOA613msFHPGKjfBHAYxfjg5nl4H7BhNRATLRhwUmF34YS/F4VWgpiYAuevAaQiRBhjxiTA8WieJZdXXMHxhNgYOG7bxG1PQYZt+05Ye/RfbusKoY/gIKBdMyD09z9ySauvZ+4MIUNHlUTg7q7lyZ061Vdo1uzPe7xtx52ELBlNZasOXaFtbFYlscifFLnx8+IeMHuAGJHC1QJ5miRFgCLAQ4BHRBx/6MptuVVeg+eXtLnqNnh4kW5DXl78GhMSXGf06LJX5SY8eA1CbvCTHRkBTD/6sgyWlCRkLUwgZaTzm8RQzSUz+EkOHunBkhGvA/n3Sm2QncS0H5I20cslPFS6l9/zEL79DOJvPkdGYDj3i5MhPD0I2bpmAsQIIUhEReaU5TmqrmuJEPqUKSY4fDgAUlLl9O8uMQS7KhAgMoFR0DvxCAof/f+KcJSDLcJHV49WmJQA+evjIJIJsZEJuLDTCTXqG5eo+oMXTERQNP7bdxtJcckYOKMHalgaiSROXvurzkPsKl31ByFvLu5xhoq6UpHknauzBzxcPmL4vN7QMix4eUckoIqJ0fDAKJzddh3WbS2FWv1B0qMEiJhsMg2jciCQkfa71dVLYP0J5hBu78rCyQ+Ske9nYNFwoFkHYM4mQFqWybMwAoR3K/tPSCzdzZAjhJBYMgowNgcMzIBTOwRX2bYH1h5l+vXz/J3aCRwppCsEaSWz6hBgZsHMJYeLj52BnYuZG9z5R/ehwOKdzO1r7vzPH8EiLbF4YuEt7IAHz8tvQ52vA5PHAKRFFG8QgoBoggiDBDn3LzCJT3B2zSZ862yPPSsW4ctbDwydNguvHt5D5/6DMGTqzAI9tLMyM7nCqGXqrb1qCbB9c256nIXLwFq5vvwwpp7KHYFzK2dljhjRWqpx46JJjR077yZlymopdho1qdzjq0iHhMy9fR5YPVlM2gJWJBjUN0WAIlAhCIg7AeJ6YlOkVQMDrXbtCrnhUgLEiMZEKBG2K8OQ0tPkEh3kS8bClPlzHVPI1GCqXyrjSPH4Av+J63MrPRSa/71aszzyzAyPQWYQQ4bkfYUhMygi9/9J5Utph4yZfm6FiBypGmlsAbK/dFQMAtu366B9+0RYW1dfHZDKTIBIpGZC+/wzaNzyKPYDFN2rKcLGdCj2/Mo8kZ8AmbphBEzqVN6/MyrzPpQm9i/uvri45ya0DTUx8H/doV3NDvD/hhlPY4XMK0zfglcB8fbpZ0xYORjmVqZ/M0nfLyYClAApJlB0GkWAIMCr6EiIBepZA06ngZQkYMV+oDffGTkPLV67LB5xwXs9KQFYNw0gVRYbTwG6hgyRQqpL/jT2OzFkSnwMI8Tu5QmMmQf0HA6oaxVOrBB79y8D6/8HkIoVIkJcpxEzlwgTE1KEtNUilScSbKZKZNUkRqh4/CKgY29GJPnXD2D1JKB1tyJ0A0g7LL+fYI2dCI6acESKiv3UfXwP2LcTDQni9xNowIgcZAC4Z9kAO0OCYWZRFwu27UHIL3/8u3MrNjqeh75p3mF1emoqHt24gptnTmLJnkOlF0b/9hWcNrZgJSUycBgaAU9eA6KoNCk24HSiKBH49uL+j4+P79WcMKEjatYsvK9wSEhs0sbNTgojVm9lScn8ZlZFGZQY2OYR0P/9Lsgi5O3aY3kaJGIQIg2BIkARqCYIiDMBwmZlJxxbOEN52bJ+0NNTK9OO/Og7H3HXn/zVBq+aQ8bCBHJ1CMlhCvJnQnawVaqeKGl2QjLYyvl6QP4VJfGYkBHMkCE8UoTotKS8/cr9Kg05IlPTkKtzQr6U2jUBW11ZPBKtBlE8fKiMgABpjB8fVQ2yLTzFykqAqN95C70itBL+tJkx3W0QSvpiV4NBCZDKu8k52Tl45vQGd888Qb2mtdBvij0UVeUrb0JCjtzvSxAOrzjLtTpkVq8CbbDCAiJx5p/riAqNQc8xHWHXq4mQI6i+5igBUn33nmZeCgQCfwJLRwOkXRUZXfozVR6mFgV1O8j7jtuA/auBI/cAa76KeNLCihAYpCc+OcAjg7TKIn3uSWWJFl8XJf6qk82nAdPajOj6srGAiblgZUl+YsWoBkPaELLF34chW2rVz0vc/xuweCTQsDkwbzOQns7M/foeIBf+SK9/3vDyAOYNYV4nJExJBsvbC5z4uOItKW0rCVGSIB1aINrdDfsBEH3nkUNGYCzR32CxsG7aeDRqYYdh/5vDrfIg/cc9nrpg3+ql+OL5Bsv2HkGfMRNKXwEybwbTaow31m4G5i4qHpZ0VqVDIDEmGs671mZOntxZqnbtotup7TvyPEZa01zdpmv1EcDg/dwjP5+IpggRcNc3qXRbTAOmCFAEqgAC4kyAvDyzN0wyJ0l36tQuZUaatFf63mtOrp2qWM1RZpCEZCDdPwQypvpCslY6MynvvyH1NxmS7OnNJUVK2laLVMMQMkSxrTWU7BpB3FqXlQ4Z8VwVG8vG4sWGOHDgF9js6tkGq7IRIEoeP7gC59IhMaV6qNINNJClJl7ka3I9Y0QOFn7rv5ISILxb9UqqCoWKbT/67yUeXHgOXjUJT+i7uBvBX4VCOmaQQ+qXtz3w/WMAYiPjoW+mg4Yt66BpJysoKBcU+iZrAr+FcNcQXZOUpDSYNzRFkw4NYNm0FqRkpXJDCfgajIPLziC/vgkPk8S45AKVAz+9AvHf3ltcG/lbT3FyAD+vX3C7/w7fP/pzfZPWVA1b1YVN2/rF8v03nHg+XhBMPgWAVDHwRmsHW9gPawO2FFvATEkw4S1MTkjFm4cf8PHlV4T4hUNNSwXmDU3QsnsT6Jpo5Qqh/wkrYou3//kJiPLAiifwTeKwad8AfSZ0FtgD/vdb2Fujx+gOkJRmsCvs2eC1jJKRk8GwOQ5Q08nTXiFreHopAd9CuM+NWT1Drq3MtEw8c34Ds7qGMLM0LlREnuzj4ysvYWFtnruOuzY9CzcdH+H1g/e5nynyOu9z9qfnhR9z8gx8cf+G2IgEtLBvXOAZIXbInnx44Y3E2CS06mEDCbYEODkcPLzkyvVH8LHr1bRA/F5u33D6n2sCnyNKgPztk0zfpwjwIcATIycvEe2N4TOAo5uYSpBtFxhtDN4glSGb5zCCvYR4IGQEb/D0PoiQMNEOIXMJIUIGIUBU+AooeGSJqgZDsigq57XWGjCR0fDgDR5BQw4FeXN5vnqNAKauYKo8eIPXSqu+LUOAfHgNzB8CTF7G2GWx8uaS6hSSJ4+EKcmDwbntDNYghz8vsW0OXLsDkPZVpR2FkSDE1iFHYMSYUlklYqefFszEtkP7EAtgOoDOM+eBvXEb3J88wo5Fc7Dx5HnUqGuJkAB/HN6wCrdI2ywAnfoOxNK9h6GsWsobmG89gLa2TF8yAKw69ZDz9DVYClXvNmWpNqcKLvpw63xYbKCP7rx5vYrM7upV92SXJ96k+gPVpfqjCm41TYkiQBGgCIgEgds7lib37t1EoWFD4TDE5GA+KyK2ylZziGQTSmg06qQz0r/9gsFG8lumeI3Uzz9yK0QIOUKIkZyUtGIFSUTouWRIG2so2jWCQjO+W1jFskAn/Q2Bffu00bBhCtq0Sfrb1Cr5fmUhQGQDIqF90RVKr79VyX0IG9sR0T2Fe0td1AQIadP06t47xEXGg5AnhMBQUMmrUsj/OjnAN6ipy/1n+ccX3rhx9D6XSOCuU5JDVGgslwgxqqVfoO0TOax999QLN44/4BIDxrX1IcFmI9Q/nPv/hDhxGN85t0qipAQIT3cjIigKfSd3hZVdvdxzHFKNQfQkHl1+ketbUloSYf4R3PjzV2gU5ftPDy6/DzZbAnVszKFtpInk+GR4Pv6E7OwcDJ7ZE/Vs87QtS4oJ8U/2iQif+38N5hIfmnpqSE5M5RIhMnLSArmXhgApD6x4Auiuzm+4kJL2YMPn94GOEdNOkpAS1489wGc3H0hJS0HPRAtD5jjkkmqF7Q9PuP7FbU8MmNoNTTo1FNgusubE+kuo39wil2zhr9KxsquL3hM6Q16pIHH3ljy3R+9DXlFOgFgrigB5edsT3p4/uP6L+my16No491ngEXeE4Bn4vx7cz0b+QZ7vC7ucER0WC/vhbdHc3pr7fPN0YHSNNDFoZg8oqeWdkfHie+/6BSMX9uOSZGRQAqRK/hVEkxIVAncuAivGAwMnAjPXMxUc7k8Y0sBhJPMaaR1FBtHPIFUapJqDR0bw4uLpffBaZ/FaWpH38xMgLk7AwmGCve55rbV4LbF4dj+5A9MdgD5jGGJFShrg+SIkDKlY4R+E0JnRBxg8hSFHiE5IYRUrPDKHtM3Kn0uxsSZtpEg7qaLGyfPAgCHFNlfkRFJpQtphffogOKUMJMinmzdwbuRATM7MBLcDo4kpUp68xj8rFkHH0AgDJkzFpcP7cPnYIVjaNIW8ohI+uL3AxlMXYN2qTalzYk0ZC86Zk3nrd+4HJk4rtT26sOwIpCYn4fWVEzHJ8cmydVp3ka/ZyKbsRvksPD25Nzw7JUpnwYLCCcMbN9zTn2pxCQsAACAASURBVL/0l2rZf7iEiaXgLzdCDYQaowhQBCgCFIFKh0CQ5yP/Hx6upnPnVp/qwMI2KTs2AVlRcblfmXx/zo6O574uZaAN5a4toOpQ+t/TyvqAEHIpbM1REAJEa/ogGO9bWFaT5bI+t22WuxcSHr5Gqtcffr/ni0jaWJdLhpDKEIVWVpCrz7SYpaP0CHz4IIcbN1SxcmVo6Y1U4pXiToBIpGRA+5IrNH4fdlZiqP8YerKlEfzXDhNqen8TQe88pDU6DmyZ67OkFSC8hbwb6/krAYp6nRwmk8NYMgZM74Ya9U24h7HkEPq5szvunn3GJTT6TraHnCJzMBT0Iwxn/7kORVUF7kEzIVLImvjoJO7h8pc3vtxcOg2yA0uCVegtf2KnsEP9pLgUXD10Fz8+B6DPxK5o1LoeWBJ5W/HB1Zv7PtHjGDCtG3SMmYN2QrzcOf0Ebvfegb9CozQECGnpdG7HDahqKgv4IGTRB9cvuHb4Hhen/lPtofibZCopJqTy49qhu/j8+hvsh7dB61623GoB4uPn5wBc3n+Hm9fwBX1gWFO3UKz4H9DCKkDKA6u0lHRcOXAHMeHxXBKAVCXxkxa851jHWAsyslL48ekXRizow61uIaOo/SGVSKe3XoWlbW30ntiZSwiRwV8pMXJBX1g2r819nafTUrO+yR9blPETJfWb1UbfKfZcMqYoAoQf46I+Q7w5pOrj4m4n7ucgf9VS/h8m/BVOvD3mkUWEZMuvlcKritE20ED/ad1zP4uUABHqj2lqrCojQH64kmqPM3sAQjw0sGWy5bWYIuTD9guA5e/LD7zqino2wPytgOzvCwURIUy7q7RUYKMjoG+ap+mRkS7YAou0fNk4k2lfteUMUKMu45O01rr3X8FqDB5Bw9McyckGDq4DnM8AO/8D6jbO2yHSbmvPcuDWeWDjScDOHji2GTi0Hjj+ELBqzswN8/uOQH9VbJqtiY59C1aRFHvPHz8EenUufPrQkcBRpmpCKEMEJAhmTgZO5AmBfl68Aiv/u4DmHbv8n72rgIpqa6N76E5BAVEQEAOxG7vbZ3frs33qs7tbf7uf+mx9dgc2JnYLAirS3T3/+u5wh5lhgKFBz7fWrBlnzvnOOfteGDn7fHvjye2b0NbTw6hZC2BpY4vFY4ajZqMm+HPOIs4APaNISU7mPqITIOni3m2gvYTWWO26wO3HeQIPS5JzBE6vmh2qoQrDhg3L4+LVj+i/YFXOk8np+fT0/oDEUG/TiRPbSX366dNPPHjoHuQbKjCo0qyViqU9O0WZp8CzZAwBhgBD4BdA4NrGeVEtWlTWqVs37ZTlL7AsJIdHId7TB4k+gRx5wZMY9FqS3OBJD0W9LLRqVkRF14OFAhGRHr6LdiPBy4cb33hQB1gdWFQoc8ntoIk/AxB5y5UjQyJvPkWCT6BCKXUaOEK/U2PuoVlZolReod6sEY/A0qVmaNs2HLVq/X5m6EWZADG69BylDt2BICHpl79ZfxcCRPL0frcxbVG7RVUpxQxeasjtjReGze3FGbdLbkDLO51PUlpEHiirKItlrRStADEw1sXlg3fw6OoLtB3QFI071+bkgfjgN9tJcmvA311hVy3Nr5TahPqH48iG80hKTMpy7IxuYklM5K2Px4SIC36TOieYfHzmjgMrT6FmUwd0Gt4KGlqiDX4K2qejiopLB26hdZ9GaNajAWKjYjmiSp5cGPWRJUAKAisaN9g3FEfWn4dRSX0079EQZ3ddQwlzI3FlhuS8SFr9xOZLGDyzOyrWtuXWmtG9ISlzNWhGN1jaiaS0+WusoakmrpKQvE8l74uMSI24mARc2HsDz++8A0+i5JYAkbxmzbrXR6veTuJ7l8dAkuSk9s+cX+P09qto2L4m2g9qxhFgvMyV5HuSuWXvSUaA/PJfR2yBeYVAXAywdjrw+XV6SatzB4Al46TNxHkChMafvUlEjFBVCFVYEHkxdTXQZ4xIZioxIc0EfcEOoH0fEbGyaxlAhr9UWTJggki+ip8HGagv2wcYikh87hc/ETRkas57jvCeII9uAoP+AvqOA7R0AJLVOrpVZILeoR8wfR2grZtGgJBRev/xQGxkMHZM35Pi+rwLvDwrKI2eK1pjTkPYuwsEl8hFQyYqVwFmzQe69shp6vT9MiJBZi8EZi/I/jh3bwEdWnD9iLbYUc4G+zy+oqydPQZPmYFW3XpBTV2dk8B6fv8uluw9BPOyXL1IuuB9QnavWIwK1Wpg7IJl0NSW1nMV9u8BwblT4r6C3f9CSEQRi0JDwPfL2xgvl/NavXs3QHh4DPYdeYVuU+fk6XzcHlzx+vz4rtW8eT3w5YsP7t77FPnyhYeOZYVKgpptu0DbwABautK6nnk6AZaMIcAQYAgwBIolAglBnp4Xd222rlatJN6/90D58mVgb18WNWumnp4pwqtKjopBgpcvRwYQ0UHP9O84z5/cM1V05EfQpnuldyfyI3WGOSWrPiQbaVUtD8PerSDQVIeylgaUNDW41yQjxT8EmvR+6r+5NqLXUJI47lugq5E/GHmHRN17ISZFUmLjs5yVXtsGXDWOQafGUC1tmmV71iANgVu3dHH3ri4WLRKRab9TFEUCRO+ZO0yOP4CGp/9vcynymwCR9N/ICNSCqAChKoRjG84jNDBC6lQ+Pyfaj3E+4cJ5E/Dm1bTZfHzTBYQHR6bz7aB+ifGJOL/Xmdvc5QkCRQiQPn91wkfXr5zROPlEtB/YVMpHgnIHegfj8Lpz0NLT5My29YykZbQlx+Y32bNbAcJjQkRD/6ldYFLaWOoS5QUmNo5WYlxJ4qtu62rpbgPeWLxKfXt0H9sOVLmQHQKkILCiSfP4kmdFm76NcefMI7x99JmTwSpRyhCX/70Njw8/uHslKjyGM0unipem3epza87s+vDEgWQ1Ef+eJGH3/YsP9i4+DjtHK6nqCJ7U+O4m8goxsUjT5Zf106C5yPMAkbwwmVWA8D8XPz38IUnYUP+M/Fl4Moeubb8pnWFsZshhdGr7VQT7hoilxGIiYnF840UkJiWh98RO0DdOu+8ZAfLbfC2xheYWAd6AlySuyLhcT8KqwscLmD1UNAJf1UFyUetmiiSoZKPvWIBIBpLQ4oPkqMgHhEgSyZCU2+K+yFIN1MtVkDZA54mRd8/SKkNkTdtl51GvBTB9PVAmtQL9hYvI5D3ITz5aw6cnYeRMIVTU0ky6soXr549AzUriLuRsIWEzAgwZAfw9G7CSPp2QrTEkGxMJ0rsr8OCudAryAyFJrOxGu2bA/TugQv+5ADqO+wtd5i6Ctq4el+mx83XMHzEQf6/ZiNapcl7kIRIdGQFVVTWoa4p0Fe9fuYgNM6egXKXKaN29Nxq2aS/OwTW4egnoISFf0awlcOFGdmfL2ucxAu8v7fPSFERb9exZH7fvfPC7/zy4VIfRf+XpKJ+fuMDP7W14YmyMUEXbwMCwlAVMrcrBrNyvdZo3T0FjyRgCDAGGAEMA907u+rFw0t+WERGRUmisWTMJf/9duAcoUuISZMiNNKIj3ssXSYHkslawQeSHQY+WMF84qsAGlq36yKuBVUoYcJJeahYm3LOquYn4Nf8etSmMIHIr+v4rRN57wZEiUQ/fZDoNJS0NriLEoFMj7llZL2PDZ/91h1By6oDCWFaRG3PrVhPY2sajTZv8IQuL3IJTJ1SUCBANL/L5uA/dp25FFa58m9fvQoDwJIumjoZcQoEAlj29zp/4J9kgIi1kfRYkCQJehisrAiQiJArlq5fDk+svOSkredUfNBc+T40mDlKySJI3guwmdXYJEEUweXHnHVfJwJ/ozy4mleuWF2+2y0od8WuRJcDo/ewQIAWBFc2Jx4Incnjpqk5DWsCmSlmuIqeMnRlX4RAWFMFVi5DPTOfhLaCqrpopAUIm4Sc2XUJCfCLnG6Kjq8n5iZCHhqQ5On+PkuRai14NxVVMmREgPEFEJBrdx+RPkhsChL9eOnpaUh4nkj9DsrJ0koSdJCnqevMN/tt+RUw68pjS+mTN0RkBkm9fAyzxr4aA2ztgRn+gbnNp4oHWSVJTu1aIKih4Xw96PyIUOLQZuHJMRGyQSToZl5PcFO8VwuNEX36u94B9a0S+Ig61ASJKmnWWbsubmlNFh6QBujyChvcEoTHL2gJHtwHu70W5qcqkfV+RqbrsHKjy5OVDoKwdUKH806jK9p91Ll1qm5iY6KvSvusFYffJY5R0DSWc2rNzsWdOAbZs4HoINLUgjJUp1y5tKSJBRozOTtbM2/45BDh8QLpNTkiQPTuAv8YgAAAJWxn9NQ1YuprLG+zvhyXjRsDEzBxTVm7gpK9unz+NfWtXwP39W84XpOUfPThZLFOL0kiMj4eahob8eQ8fABw/nPbZ0TNAp655hwfLlCMEbm2bH9+uXQ11BwdLrN3oHGju6GRiXydNezZHSVknhgBDgCHAEGAI5BKBqIhwNDXPeIP7/v09cHJKf2Iyl8PK7U6n/WNcPyDa9SNinn/kXsd9/pYfQ0GgogxlQz0oG+pChXvWg4qhrkLvKeummd3my+QkkmZU9ZHf40rmV1JXgyoRJOYikoSIEXWb0tCobAMtBxsoGxdMdWn8V2+ODIm8/hhh5+4is+oQVbMSXEWIPpEhHRtJwUVk0o8Ja2Bzdi30WqTqEhckoEVsLDc3dWzaZIrly32gqyuS2P0doigQIDYVDGFywgXGF0Wmxr9jMAIk7arLbvZnVZlCPRUlIWR9UWhjPDEhEUkJyXI9FLLa1M8O+ZLRfa0IAfLk+ivOB4QnQLKLiUIESGq1C79BT/PNSwIkL7Ai6a/rR+/j9ulH4mofvlpBx1AbtlWsuGohXmaKr5LgCI3UCp7MCCpJ6SfKoWesi39XnUadlo5ifxnC5c7pR5xXDfnR1G9XQ3xpMyVAfoZwUm1KSkpc9YWekW6uCBC+CqVCTRvOL0dS0iyjChBJ2S2qUHFsWIGbO18Zom+kwxF9d04/BsnQSZrL84tkBMjv+A3F1vxLIiCPoOE9QZbsBdr1zvmy/509HosW9YKBgTZOnX/t+TNM07ph9745SxgRDoF1SQjj44H1W4CICGDh7PS5aMN/2hygRqqpSs5GS+uVFyRIWChQ2wHwTS0xL2sF4dN3SFFXx6FN63Dx8AHO+Ly0tQ32rV2Of9YsR/UGjdCmV19oaevgyvHDSIiPx8Kd+2FWpqz8FX36ANSpAl6/WtC0BYQXb+Z29ax/HiDwYM/SKEfHMjpVqlhGzZ//n06bEeNQ2j6toikPhmApGAIMAYYAQ4AhkG0ENs2bgX83iA5kyIu6dR3w+PH+bOfNqoMwMQnRrh8QI0F2KGqInVVuknbSsCsDNVtLqNuW5l6r21pKkR0FSWJkNd+sPvdduhe+i3ZBmFQ0N6dVSxlzZAhVxmhULgctB1vuWVlfWjIlq3Vm5/OEb74cCRJ29g4ib7tm2lXdvixHhpBMlk6j6vjg0IszX6fXdlc3gypHfvdwdtbFnTu6WLLk95HCKjIEyPEHML6U+T38K9+fvwsBkqXck8QGN3/CP6vN/pxIYJGnR6XadugysjW8Pv4Qm5z3mdgRxuaG4luNP7Wva6Cd7pQ9NaLqkXO7b+DF3XdZym9ldP8WBCaSEli9JnRAjabpvTDdX3thz+Lj4KtdkpOSs0WAFARWPN4+nv5iuTCetLh3/ilHAmjpaHLXytBED7y/CpmzD5nVHRY2pTKtAKFrxJt/W9qaQUtPC6/uf0gnMSVL0vHXVhEChLuX8qICRIawkqyMUoQAkawA4T1lHlx05TxgXG+/RblKlmKfEMl7lxEgv/I3EVvbb4XAk1vAuM7AlJWiypCMTNtzAsr70xsDGzeyN7GyMsGrN95fz151t+k0bmpOUnF9hBvXQrBrK/DeU5QjKBCCTq0gfPtaOidJRlE1yPQ5IrOU3IY8EqRRU+DYGUBfMWkA4cwpEKRWsHBr2bEPb2ztMHdYf/QbPxm9Ro3D4S0bsGnudAyZOhPDps3mqj8oYqIisZ6krypU4trKC+HiuRCsXpb20dY9wODhuV05658HCHy47xz76dEdgZGltZKukalazTYSMmV5kJ+lYAgwBBgCDAGGQE4Q+LvvH7hz4WymXT09z8PKyjwn6UV9SNKTiA4iPLjKjo+Ief0l5/kAzr9CHsmhYWfJVSn8iuG39iBnfp4SJV0BLVRSgv31LUhJTAKSkkHkEvfI4DW1obbUhkzIRY9AxHv7Izkk72SQ1EqbiogRB54cET0raYtkXfMqYl5+Rth/zgg7d4cjNjIL9XIWiPf4KW5iOqE3LDdNy6upFOs8+/YZQ1VViAEDQor1OhSdfFEgQKxqluKmq+npD5PjLtB9xiSwFL1+mbWTrHbIjgcIbeIOmNYVpcqaiNNLnryXzZWRT4G895MTkzmPBpfLz7kT+dUaSx+ECw+O4k7w//zqJzZBz4oA4U3Q1TXVxTJFWUlghfiHo9/Uzpw0Es3p6pF7uH/+aTovEEljbDoxb12ptBTk2TFgz+haSZqgZ4YJ4cB7PeQEE1kPClV10uMQBXlC3Dj+ALdPPUpngk5kkTzZLL4qhZ9zQWBF3jHkIaOmripFSP1w8+UqNUjCiiSb2vVvCmVVkbfXgwuuuLjfmfPkoIqHrCTKJO9R6i9pDs7jxZNFNZtVEZuv02eShBhfhcL3oXH/WXoCleuU56osqBIkNxJYJON2bOMFRJF3zN9dUdIy1dgYAH9tZOfOV8sE+4el+xmXxFDXUCcd6cOvgxEgefHbmeVgCBQBBE7sAj48F5Ef5avQZjuwcjLg+Sm9aXt2p3t315LwOrWt9Z2cKuLu/S/fbt7/VrbrpFy4odPf0Yf2Q0AyVJJxaD8wOtVMRfL9+k4iEqRV2+xOPX37rf8DZsiQD47VgCu3FSNBnj0BmtUT501s3Q6HGzbGq0cPMG/rHoSHBGPGgJ6o1sCJk8KSNTd/cusGjmz9H2o1bob6LdvAlgzguX0FIU7s3IKQpQswJCwU9Gel0LocBE/eAloFJ9OQe4BZBoYAQ4AhwBBgCDAEChKBOUP74drJo5kO6et7DaVKSZuTZjVHOpUfcfUhIpyfcaRHTkOjghU0KpWTquT4lUkORXAK2Hwcvot3IykoTNy8RtJTCJRzb2hOslJEiCR4pxEjCd7+SPgZKPW+IvPMqI1WtfLQbVoLOk1qQKdhVaiYpJ06zk1e6ht56xlCjlzlqkMk8cksr/WhJTDq3y63Qxf7/kFBKti2zQRt20agTp3oYr+erBZQlAgQfq56T75wRIjGNxJN/j2iKFWA+HoFoF6b6mg3sCnUNdUgTAE+v/zKVTqEBoYjNwQIXU0y2yYpIIMSepyEEJ3Kp3OatHl85eAdPL72EjWbOqDT8FbciX5+s5/6dvuzDUrbmYvPdYb4h+H83pv49Pwr2g9shkada0OgJBCbl9PrvpM7wzTVWJwnhchwXNKkOjQgAsc3nofXp5+QNLumMfnT9CQ11Hl4SxiVFB36JLLm3O7r+PDMDc2610er3k5QUlbKcOzM7mRFMKnbqho6DiUfC5UcYcKbXXu8+wbyy6jepDKUVZW560tVDmd3X4O+sS6HC5FfkgQaXy1DZth0SJgIqnN7buCHm48UkZXfWPGyT9WcKomxIFzjYuJxatsVzgxdlqzhyQreryPop8jYXvbekLw+vAcGvTdwejfYOkorj/BeIWR2TpVKVZ1ERN7rBx9wcd8t7nWZ8uZchRFhlhiXiMsH7+DR1RfoMaYdarV05HB0PuGCmycecKRT0271uPtHMngSscPg5um8OPiqDWpTv20NtB/YFKoaqpxfycktlzn/ExUVZfQY1w7lHETzp/mRlJpDPXsp4oY+ozmS38nz228hS+xIzokRIL/HdxJb5W+IAG+WbmAMzNsm7fWRXTgeHVzrp5SSUKp37wa4c+/zj5fvQyz/mDwru2kUa+/9A4IJoyC8cTVde8G4vyCcNhsokXaiQ7GkMq3kES3ZIEEEPTtBeOWiOGn89fsIL2vFeXuQzNWKSWOw+ewVVK3XUGrg5KQkTipr8/yZsK9aHXWbteQ8QcgcnQiQZ3Om4X+b1oGUjMcCUJ0+B4L5S3O0RNYpfxCIDA5CUkI8DM0s8mcAlpUhwBBgCDAEGALyEPjpDbh/AZo0T/fp8jGDYk8fPJjhkfxOnRrj/Pn1WeJKkkThVx+JSI+bT9NVKWSVQElDDZrV7EGb45pVy4ueq9mD3mchH4HAHafgt2wvR1Y4/rzCeXQUVMS++oLol59Az/zrlEgZbz4FJyMmRJyqQbuuA1RL500FT9ipWwg+fAVhZ25nOhO1MqVQ/vZOUHXI7x7v32tiwwZTrFnjDUPDoim5llfXqCgSIPzajC+4wvTEfSjFJOTVcotsnvwmQDJbuKyvBBEgFIYm+ihhZojoyFhoaKtzngWv7r3PNQFC1QZ0Qv3q4bsc6UEbxeoaagjyDeUIFqsKFug+tj1MLER+qTwBws+Lqja09bUQHxMP2hCnINmmDkOag4zSKSS9DmgdHYc2B/lgZESAUB+3V544tPYsJ6HUc0IHlKtsKcoVl4hbpx9x1RFECJlZlYSSsgB+XgGIiYqDY4MK6Dy8FXQMRAcuMxo7s2uQFSZ21azRdXgrsTxXTjCh8b9/9sGZXddAWBK+Bib6iA6PAUlKaelocBv2jg0rcgSTrF8KfV7KyhRJCUkc4WDjUJbb0JesWslvrN64fOLIs7b9G6Npt/pSkNI99e7RZ/Sa2AFUwcAHL81F941s5YXkvSGZjCcD6B6je1FTR11qLCIveDKBv4c5fL/4oFHnOrCvXo4jZOJj4znMiDCha+ZQtzz+GN1WfJ/yxBd9Xs2pIrqMbCM1liQRQ/ednqE2d434+5wnO4iIoutJ66b7kgi/DkNa4O6Zx3j35Av3M8bPj9ZMElxlK6T/rufH6zW+AyrXKy/3lmUESJH9GmETYwgUHQSCvL/j2bkjkQE+vprGpcyTHZq0VrdyrJ6/Ezy4DxgzLN0YAvuKIhKkz4DcjZ8bEuToQWDkoLTxJczQT+/dif/2bMeKf4+jrJ29uA2RH+QRsm7GZPQZMwFD/56drjpE0LElLt5xBtmfr1BSQtmnb4EKzGMidxc6b3p7f/kQfefQbiXTkkYxEZFxWlWad9BkBuh5gy3LwhBgCDAEGAISCCQkAG6fRWSH2xcI3L9ASP92+wL8PQuYKC1B+vXFo9i7x/7VPHnyBAID5cveuLufhY2NtPQFP2LEjSeIuP6Y82DITpUHeUZoVbOHpgTZQZUeLHKGQNA/56FV3Z57FGaQSTnJUcW++oyYV1+414k+gdmeEhEi5M9BZAg9yL8lN5ESE8dVhfjM245Ev2C5qQy7NUe5Uxl74fgs3IXoZ++hWdEaui3rQLdJTU6G7VcM8gNxdtbD8uVpUmG/4jqLMgFCeAsSU1Dq31swuvz8V4RfvKaiRICQ94OphTE83n/n5kenxVv0bMj5Atw4dj/XBAjlpKoD2rR9evM1Pjz9whEJlnbmqNGkMqo6VYSknwG/2W9W1hS2VcqC/By8Pntz5ImtoxVqNXdE5Tp2XGWEZFBOl4vP8ObhJ7To0ZCT28qMAJGUgaJqjx5j20HHQJtLSbJIX999x5PrL+H+9pvE2FVQubYdd/I+q7GzuoEzw4SqNTS00n7X5hQTmkNYYATIw+Ll/ffcpjxtiNNmd52WVWFiYSyuruGx8v0WiLLlLfDTww8xUbHc5j6RDwE/gjgJJlnZrvzCSrJiQtLAm8eVvDs+PnNDk671uOoOPniPFc4IPdUbRN69IXt9SDIsNiqOq9aQFzQfzw8/uHuM7gkizuq1rc5VT6lpqIEqbW6ffgz3N14cOVGnZTXUbukodR0pB7W7d/YpN0TvvzpK3ft0T1JVC5Fvft8DYedohT9GtxFXIVGf8KBI3L/4DDRfuj5EsjTv3oAjy+gz55MuePf4s/hnmQganlyUXRfJmN08fp+rRpEkkSTbMQIkq59k9jlDgCFQeAh4uEO4ZD4E8mQdOncDxk4EnJrkfH7ySBDyAiE5LKoIyShoc4KMymlzgiLVDF2grY2nd5zxd58/sHDXfjSnOabKW5E0xfKJo9Gh70BMXLo6HfmBF64QNq6NIwCcASzr2BVm5E3CotARiI+Nwd09K4MFEBrPnNkV/9tyy9+0csOSjAAp9EvDJsAQYAgwBIo/AomJwMLZwLs3nBeaIMA/4zWFxANq0tUUby7s/66tFFWmV6/6mDJlPTZsoP9JiKKJrhamRcag1qqJKDlddHCDNrhJYogID3pktJksOQmqStBtXJ2r6iDCg4gPIkBY/B4IJAWEiMkQIkain76X8uBQBAWtquXFZIjxsM6KdEnXJu6jJ95X6plp39Jr/0LJqekPSSX6BuGNeXopXd1mtcRkiE4Dx7zxHMzR6vK+05EjRggPV8aYMdknsPJ+NvmTsagTIPyq1X8Eo+ShO9B1dc8fIAo5a2AvJwT0llY+KOgpZeUrUdDz4cfj51XGzlxK9qiw5lMUxi0ITDIji4oCBmwOhYMAI0AKB3c2KkOAIZAdBPZsB2ZNBWJj0/caNgqCMRMhrFg5OxnT2r55BbRtCkSEp72nCAmydD6wcklan/9tB0aMRkJ8PHYtX4iH169g/OKVqFyzNlyuX8HaaZPQpkcf+eQHZRk3An4H9mIhAFsAE4+egVqnrjlbE+uVpwh8un3mp8/HVxbTpon+YN+45Za/CSNA8hRjlowhwBBgCPzWCPj6AEP6Ai73MoahYxfgWHqj83t7VwYO6FvXxMREj+v75Mk7XLnyENVCwmG5+Tj3HhlWGw/qwJlLR917oRDU2rUrQb9jI+6hVaOCQn1Yo98HASIUoh68QrTLa0Q+eJWt6iHDni1R7sTKbIP1c/om+K35N8t+9i7/gCMzJCLxhz/elOmQaV9lfR3otawDncY1KRKnDQAAIABJREFUoN3AEdq1in8V9oYNJWFrG4dOnST+zskSweLToLgQIDyiuq5fYXroDjR+BOUI5CRdTQg11KAaWDSuZ5yVKeKsTeE3tCWStQu3mooRIDm6pQqlEyNACgV2NigARoCw24AhwBAoHgh8eAfB0gUQnj+dbr4CbR2uGkQ4egJQslT215MDEkTw8T2EtR3SxqpYGcI7j0FziY+N5eSurp86Dj/v7/jp6YH2fQdi8op1MJTxLyHvDx93NxyrXRmXkpKQBGBtxcqo8+xd9tfBeuQLAt6vHvz0f+9iMWpUS7x86Ynde24Le0xbINA3yRt963yZNEvKEGAIMAQYAsUKAa76o283wMtD7ryFF29C0LRFus/OrZoRu3hxLyn/DzLBfqnTCEhJURwDZSWO7DCgR6fGUCkp0i9nwRBQBAFhXAJHhIhIkVeIcnkNug8zisqfTkHDXtqYNbNxkiOi8Uq/CefxQQ+1cqVBvh/KhrpQMdKHipEelA31pJ5l8wXtOQv/9YdBlSSKhLq1ObQbVYduw6rQblAVmg42inQrUm18fFSxebMpevYMRY0aOfN3KVILkplMcSNA+Olz/iDH7kMpLnv+IJG17fB9pkhhgIU0AowAKT53BCNAis+1+tVmygiQX+2KsvUwBH51BPbsAHZuAT6+T7/SMmWBMRNFDxVpHc0sYcmIBNmxD8igEkMwZTyEu7ampV60Apg6U2qoPSuX4MG1S1i+7yjMrazFn5EnyJunj3BkywbcPn8GJQFQfUsjANOXr4W2jMZ3lvNnDfINAd93D3+6XjlnsXBhL1y8+Dz+8asg9T8mz8638VhihgBDgCHAEPgNETh5FMKZUyDw90u/eAdH4PHrdO8H/viGcxtXYPv2kVKfec/YBP/VaSflSU1aKAdS2kDmqzz02zX4DUFnS85PBMhThogQvlIkIdVLJKcVIHk1V/I1iX7wCpH3X3Jzo2oWRYKqSvQ7NYZB58bQqFROkS5Fos3bt2SKXhIrV3rD1JSOWv06UVwJEP4KmO2+AaOrilXlUZ/IWrb4Pqv7r3MB83AljADJQzDzORUjQPIZYJY+QwQYAcJuDoYAQ6DYISCMjoJgxxYREeIjx9yvek0RCdJPwqhckVUSCdKnK/D9m3RrIkEGDEmXQfjpAwRN6gDR0aLPzC2AO09Ez6lx9+I5nNq7Awt37oeRaUnERkfj7qVzOLL1f/jw/BmqN2iEwT++AT++g7bUFxoaocUbNwgN2clLRS5Zfrd5deVEUELgV/2qVcuqNmhgj1u3P36/+8S3TOcJ0/J7aJafIcAQYAgwBLJAIDE+DlFhoYiLjkJSQgJSkpOhqi6S4VBWUUVJq2KwSUn/h1g0B9i2MePVzl4AzCaRTOn48f5FzMtLx7UWLeol/iDe/Qfe2f2RYS7t+o4w6OjEER+ajnbsHmMIFBgC8R4/IUxMylblR35PjuZDJAj3SCVEMqtc4eej164BDDo3gUGnRlC1KPoVwXfu6OLSJX2MHRsIa+uMK3PyG++8zl/cCRDCQzUwAma7r0P3+dcs4YmsaYPvs3tk2e53bMAIkOJz1RkBUnyu1a82U0aA/GpXlK2HIVDEEfB69wpvbt9A2cqOKF+7PjR1RZrVOQoiP3Zu4cgQIkVkQ9CyjUgWq23mmr9S/cLDRJ4gb2VOWmZAgmDeDGDD6rQUVAFClSCpQZUe4aEh3KbM+YP7cGbfLvh+/4Zmnf9A/wlT4JiSjPg2TUEZaAXz/hwHvXVbcgQH65T3CNzcsiCqbl1bnaZNRTrQR48/+ekZAIs2w8bm/WAsI0OAIcAQYAgohID7i6f49vJhmK+Xl2ZiQqKKgYF2ooaGarKSshJX6JAiRHJkLLSdegxQMbe1VyhnYTQS3nGGgMiPZ0+khye5zCCRcbHQtCSUnn+QezDiy71z3pE/PpUmiUY+3DtMQvhllwyXU2rWUFgsH1cYy2VjMgSKPAJJgaEcGcJXh8Q8+5DpnJV1tKDfqRFXGULP9O+iGteu6eHNG01Mm+ZfVKeY7Xn9CgQIv2jtt99htvcG1DPxB4msUQ7f5/TMNk6sA0OAIcAQYAgwDxB2DzAEGAIFiEC434+oR8d3KpuY6sd4/YjQKlHGVrNJn8G5n8GnD8COzQDJY8mLXv1EFSG16yo2VnZIkB/fAaoCCRD9MUEeIMK7T4AK0saJb548wsq/xqBcZCT6t+8E+45doFTfCfhzCF6cOMJVf4wB0Pm+KwRUwUKbHkIhQgL8ucoRgYAELFgUNAInFk9JmD69s5qxsS439PRZJ+Pr/dFPnQg8FgwBhgBDgCFQ8Ag8Pn0gtEPjUgn+fqEl69bNuIJh/rLL0bU79tIusgTImuWiyg+ZEAwcCuGGbUDbJoDrU2DEaOB/2+UC/eLsPh8Lw2Tz9u2rc59H3nbFl+ajs7wo1SPvQakIb9RmuQDWgCGgIAKRt55Bt3ltBVunbxbv9p0jRCJuPkX4pQdIDk9/4IrvRZUgVBFClSFUIVIUY/fuEtDQEGLgwOCiOL1sz6mwCJD9+65j5MgxuPXsKsrUMc72vDPrYHjzNcz+cYYgPjFds6hq5fBtHiNA8hRwlowhwBD4bRDwvB+MVk5tsWHDGoyfUHh+Si1bDIh78uTlKhKA4cEXCoULBS4uLsJgbWMU2T9efptbhS2UIZB7BHzf3PV8efOq9bx5otLdDVvvBcQLNU1bDc36j3WFRn/yECBprJNH5TfvNwjCfoPkmoim65ARCTLuL2DVBqnmwhWLIVi2IO29DDYrEuLioDprKgS7t4naamsjQUkZmyIj4A5gcd36MLl8G4JU+Y4XD+5i7bRJGDV7IZpm4EOiEC6sUY4RkCRA9u+/G+bpl2zA5K9yDCfryBBgCDAEcoUAVTx8f+NqNmlSe2UNDbUMc/n5hUWtXndV07F5W+UqjdMbh+dqErnt/OGdiPi4dF46k7Y2sHojMHg4974gwB/CcqWAc9eAFq3ljvpg3xr/Fk3tSjo4WHKff2n2p0KzU7O2gNU/8xVqyxoxBIoTAsKkZIRfuIfwC/cRdv4uymydAcPe8n9+sruuRP8QjgThH8L4jA2sNSuXS60KaQzyDilKMWuWBVq1ikDz5pFFaVo5mkthESD/nbyDvn2H4+4TZ1jUy4WaQSarLnnoDkqcka4OjKpqhW/ze+cIK9aJIcAQYAj87gj8vB+DGlVr4MjRvRg2rFOhwcEIkEKDng3MEMgfBN7eOBP4+flzHWVVdeV6XXurmdmUR/hPd/8Hx/aWnD8/Tbt0+667vt7+sWbdpqQ/BZnTmQmuX0HKjs2gZ7lBkljkD9ItTTNbbjsiQab/BRw+IP0x+YGQJBYfIcGiKhBPj7T3nF2AuulPfwnv3oKgQ9pmDFm5TwUwEEA/2vBIzfBi5jwsOPIvyjtWw5xNO7kqEBYFi0B8bAyOLpomHDasmaB6dWts3nIjOFKoZ8zkrwr2OrDRGAIMAYYAj8CZFdPjhg5tqmFjI/870c3NFw8ffsEXj7AY2zqNtBybtipa4O3fIyI/AgOk5iVo2gLC9VuA8hWk5+t8PUPygxqeWDw5edCgJsqVK4sIEBYMgd8RgaTgcI7sIGIi4uojpETHimFw+HoO6uXSvPnyCp+Eb75pZEgmknM0nl6LOjDs0xpGfdtASVszr6aQ4zwREcqYP98c48cHwNa2ePuBFBYBcvnyQzRy6gB/f3+EanjDtJxBjq9HZh2Vo+Jgvv0q9B5/5ppFO1rBawEjQPIFbJaUIcAQ+KUR8PkUDN2YklBVVYWb+wt07Niw0NbLCJBCg54NzBDIHwTOrpoR26RxBU3vn+GBP4IFJu3/nITEhHgcnPsXtm4dITXovKVXEhr1HqJmbF4625MJ9vVGiLc39E1Lgvorq6qm5aBKEKoIocoQeUGSWHxViLZOxmP/OSRrEmTzemAWURmp0bMvsO+I/JxWppy2N50bo1qQVwCWk4d6auuPf8/GqrvO0NHTx/T1W1DGhpmUZvvGyEUHqtR5femwr9vrNybVqlmpDBzYmMt2+cqbn24B6hZOPYiqYsEQYAgwBLJGIDEhAZvnz8T1/45h+YFjqNFQ9PuERfYRCPdwdVcJ/WTbuHHFdJ0vX34B1+ffIhKhpqxtWELNrlYDVasq1bI/SH71IMKDiA8iQGRj5jxg7uJsjxz1/dWXpxfPlJ82rXO2+7IODIHijgAZqkdcfcgRHuFXH3Lm6rKh6WCDSm+P5/tS4z5/E5MhJLmVUahZm8Oob1uOCKG5FWZcvKgPX19VjBwZVJjTyPXYhUWA+PoG4f49d/Tv3x979uxBza7loWuSf+SWprsfzLdfQbKOBrwW9c01biwBQ4AhwBD4nRAI9AyHbowpHCo5YtWqVRg2vC0MDDLZ/8tncBgBks8As/QMgYJG4Nqm+VHdu9XWsbc3x/zlV2Pt6zbWrFCvEc6vmRX1R9daOtWqWYmntHnnA1+BrplZ/S5ZVGRILOL17evwcL0flZyYIEhJTlZSUlUXRoSGa1Zp0lJQu31X6eUe2AscOwTcvyMfBmsbkTRW/8FAmbLy22REgpAclr4BEBcHNK0LvHsj7i84fRnC1u3S55s8Dti9DWSrOAMAWbSPAqAEwPOvaVjkco/rs2DHPljbp9/oKehr+buNd33b8mBrS13jPn2kK3juP3D79uhtZNkWg0b+bpCw9TIEGAI5RMDHyxOzh/ZFtfpOGLtgGdRSJQ5zmC7TbvGxsbh4+ABO7t4G9/dv0ahdRwybNgcOtesWCx+pV85XIUxJQUxEGMztKiAmMgIxEeFICPMNDvXzUU6Kj9ObPr2zkq6u9CbTocMPA168/mFsVaWGcsNuffID2tzlJKkrIj9I+koyKjkAy9cCLdtkO39seEDkxU0rNdq3r6EqjxDKdkLWgSFQzBCIcH6Krx3/QkqcfBkqqqjW69gI1gcXQ9lA5ONWEBH7xg1hF+9zhEj0w7S/CWTHJhLEsE8bGHQuPFK8Z89y2L37GwwMkgsCmnwZo7AIEFrMpUsu6NJ5IPf96urqisiEEEQnRUFDR+IwXh6v2vy9J3wqW+dxVpaOIcAQYAj8mggkxabAQMsY6tBG9erV8fz5cwgRiKpVC/eAMSNAfs37ja3qN0ZAkgDZs//Rzzi1khb1u/TEy9N7vJWTwkoPHdpMjM7bt98DT15yM+kyYbpCiEWFBOP02oVJffo0UKlfv7y4T0hIVOS6zbdVS5Sx0Wjci0SlZOLqJeDoQeBUBqfBiMggaSx6pBqRS2WQR4I4VgOu3BaRIHt3ApPS/EyI/CASRO48enREKACybadC5nIAvo0ai8VvXiM5OQnztu6BDW2OAEhJScG7Z09w/8oFeH7+iAat2qFF1+7QN8pb0z2FwP/FG8VGRuDOnlUJ48a1VjM0lD4VcP7CS58XH8PNO42TqPT5xfFgy2MIMATSI3Dr/GnuzeadszbPu3L8MA7+bw1W/HscZe3s8w1OIj82zp2OEzu3SI1hVqYsFu06gBpOTfJt7LxInBAbiw83Tnr7eXw2VFFVSdHWUlcxMtLWNDDQhr6+FvT0NFGlShmpob588Y0+ffZlXJKagXHTPoOhqZs/Ouy5Wh8RH2R2LhtDRkC4agMEmVWfZjLw9a2LQ6pUMjPq2LFGrqbHOjMEijMCcR888LXbNFAFRmahVa08dJvWgk6TGpwfh4qpUYEsO/rpe4Qeu4aQI1dB/iHyQruuA1cRQo+Cmhc/jzVrSkJNTYhJk6Ql+QoEnDwapDAJEFrC7VuuUFYugTp16kBXVxfx8fEIDAzMo9WxNAwBhgBDgCGQGwTMzc2hpKSE8PBwPHz4EKFhP9CzZ+F7AzICJDdXlfVlCBRBBCQJEOdbH7/ffvi9zB+TZyM2KhIPD6yJ79WrgbqVlYl45ouWXY6wb9hKz652vSxX8/3jO8S730KfPnJ1+8IXrbqp4dC0jbqVQwbyFy9cRUQIPcKIhpATvfqJqkJkT2Ye2g+MHirdYfYCYPZC0XstGgBPHqV9TjJYJIclGUlJgK05J4NFZ67olFr8yLFYHRsD13u3pTarYqIisXXhHBzfsRlaOrqwqVQZ39y+oIytHWas34qKdJo4lSjJEjjWIEsEfL9+wc1/Ngv/978hvB2LuM+1G++9XVz9SneZqBhRl+VgrAFDgCFQ7BCIjY7G6qnjuXlPX7cFmmRcXQTi6R1n/N3nD7Tp2YerNCGC3PXuLSwZNwJ2Vapi7pbdMDIxLQIzTT8Ftyf3Yz2eOsdpqAl0O3eupWJrWyrTecbExMPd3T/myAlXFXN7B7WG3YqgHMiFsxD+bw0EshKcdA0WLAOGSEuBZufCBP9wj76+Z4v22rVyDnpkJxFryxD4BRBI8guG15CFCL+W9n9voYSnnrwligmRhlWhVdcBapb567OXFBDCkSD0iH5G9d/pg8gPngghUqQgIjlZgMWLzTgz9CZNiqchemETIHSdQkMi8PjJRyTEp0AoVIWOThEk4wvihmJjMAQYAgyBIoZATEwklJSSoaySAgcHa1jm8/e9ostnBIiiSLF2DIFigoAkARIUFInla66i//yV3OzfXNj/Pdjbq8zff3cSr+b0aVffb+HaZo17DchyhVG+ngG3D+00Xbiwp9y2/516EvnFB7rN+w+HamZyI94/IDx6EErHDkH4+aP8ces1BDp0Bjp2AfjTu7IkiCQBcvwwMFxiDWSETobosjFuBEDSXBQ9++Lb7AWYNag3mnbqipGzFnDl1LTRtmnudE7OZMjUmRg0eTr0DAxBpMg/a5bD+/kzzDYxhV5GXiNZIskayEPg2uYFoc2bVjSsV0+6NPLs5Y9uHn4pdk16D2LAMQQYAr8pAu9dn2Jqn67Q1TfAqkMnUa5i5UJHgvcZefPkIZbvOwpzK5E8hlAoxJEtG7Bz2UKsPXYGdZoW/oknWbDcnt2PdTl1TL1fPyclyYpO2XaJiUlwdfWIvX3nU3yiUEUpWaCmZ1+nISrUcyp0/KUmQDJXG9em9w2jRh06Q7BwOYS5vGc+Xz/koZwQWq53b2mZxqIFBJsNQ6DgEEiJT8CPiWsRtEtUnZfdIEJEp1F1EPFAD3Vby+ymULh92OlbHBESeupWhn1IFovksYgQye94+FAb+/eXwIoVP2FsnN5HJb/Hz23+okCA5HYNrD9DgCHAEGAI/F4IMALk97rebLW/AQIX186Ka968skajRiIPi6kzjid2GDNVVd9EdMrqyobZiWPGtFY1Nk7T5Z2/8HSkkXUl3drtukAjE1mIzzeOeKZEBVgPGNAoQyTnL70UXalxG227mnWzRjshQVQNkplPCG0m0eZFhy4iQuThA4AkscpaAVfviCSw+OjcGrh1Q/xPwf6jEPaQ0SU/cxIY2AsC2pA6exUx8fHcqWKq8pi0bA2nE0/SKfOGD8CExSsxYOJUKKuoiHMGnT+NNSMHY5C2NqzfukMrhzIaWYPz+7Xw+fw2+tKuLdrjx7eDg0PaH8Fbdt71TdEyMyuSp41/v8vEVswQKHAEUpKTsWvFIpCvR3xcHBzr1ke/8ZML3V8jNCgQc4b2g3lZK/y9eiM0tLTE2Li9e4MZ/Xug08ChGPr3rALHLLMB/T69Crp+cK9RjerWSoMHZyzRFRubgK3bnYPC41UMravUUK5YrxHUNPPPbDZHIMXHA/9bIyI/IsLTp6Cqj2mzc5RatpP7jQNfDTSTbdq0qZon+VgShsCvgsDPWVvgt3I/txzt2pVR4s9uiH70BtGP3yL2vYfCy9SqWl5Mhug0rp4vhEiM6wdxVUhG8lhatSrBZEwPlBjWWeG556ThwYPGMDRMQseOcn535SRhAfZhBEgBgs2GYggwBBgCDIE8QYARIHkCI0vCECgiCKTERxxeME1v9uxuKFFCRHCsWX8zSNvcpkTdTj24f1/dODd60MBG2paWJcSTTkkR4ugxl6iHD79oaenoJGoZllC3dqwBHQND0DNFyA+P6Gt7NmkMH95cuWJFiwwXvHD5laiaHXrqmNtmU3M9K58QGtG4hOgkZ4cuHCmSLi6cBfr+kfY2yWNRlYhkREUCzRsA1+4ChiItYp9vXtwzbWJFRYRjydgRSExMSCddIrxxFTEjB2FlUCCuADAzM8fCfw6jZqOmReQGKP7T8P7wMtr93jntqVPTqpSePvP4ecnZy6LzhGnFf4FsBQwBhkC2EQjy88X8kYPQY+QYRIaG4tp/x7B4978oUcpMKhdVXhDxcGzbRty5eI77rPPAoeg+YjSuHDuEY9s3Y8PJ86haryH2rFyCHUvnZzmXJXsPoV3v/vjm9pmrFnSoUw9TV26Auqam+L3mXbpjxMx5Url8v3/jyBF7x2qYvGId1DQ0xN83x7Zvwu3zp0FtyCi9Y//B6NB3UDpZL/puIhnGB1cvcWNR2079h3DtafychEZKmJv7rWNlLC1LqNeokbGha0RELNb970aEtmlpvRYDR+ZkqPzvQ75iRH68fJ5uLO7gxOTpAFWT5lF8ufXfN58v78pKfj/lUWqWhiFQ7BHwW/0vfs7YBNPJ/WC5fop4PeQXEvXobbYJEYGSEvQ7OEGvfUPuOa/lshSRx9JxqsYRIUb92ubL9fn4UQPnzxtgxgy/fMmfn0kZAZKf6LLcDAGGAEOAIZAfCDACJD9QZTkZAoWEwJ1/1gRYmWubdu+eVn1x8eqnz+4BAvtG3ftxpt53diyKGzasmYZkBQg/3bi4RISFReP9e294egUGu7n5aSkpKaeoa6ollbU0UCltYaTdqpVjpqtbve1pTK323bT4ihPJxpKyIEv2HEQTkreSDfIJuXgWoM0rkrTIKEgWi/oTESK5wUEkyLaNQMlSwP6jcnsLvDwhTJUqkW3g7/0Ds4f0Rd3mLcWSWFyb82eQPLQvDsXHYzOAUQC6LlgGgyHDoRYdA4SHiXxN6DlU9CwMC4UgTOJ9idfcZ+RJoq4BgaYmhLQ5pq4BaGhwr5U0RO/RQ0Dv02aXhgY+RkRg8uULaFzeHlOGjYKGbXkIy1hBQBUxv0jsmvIndu4khNNiwYprsTXbddO0sKvwi6ySLYMhwBBQFAEyP/93w2pOZio6KpKrrJixYSvqNm8lTkHfLzdOHcfKyeMQESrf9Hb6us3oMXIsZ8qXFwTIx5fPMblnJxBBk1F0G/6nmDDx/PwRi0YPxbtnT9I1b929N6at2wzDEiKPrhcP7mLBqMEcSSIZRIJIym0piiG12zNtrFBdTRnNmzsIOneulWFXf/9wbNh0PaZcTSetmm06ZmeIgmlLhAcRH0SAyAb934CIj0HD8mUuD/5ZEaitqWIyYkTzfMnPkjIEijMCQXvOQllfB4Y9W2a4jJwQIkqa6hwRYtDBiSND8tq0PCt5LN0WdWA6pgcMuuftz31UlBLmzzfH+vXexe6yMwKk2F0yNmGGAEOAIfDbI8AIkN/+FmAA/CoIkETIvpnjhevWDRJoaqqJlxUXl4ANW++ECFX1jLQFEYFJCfEm2Tm9+ONHMJSUBNDUVIeRkch0NjQ0Gl5eAQgLi429fOWlQCikvXv1pITEFFVDi7LqbYaNlQsrf4q3dDkb8YZQpvhfuwxcPg9cOg9kssHEESCyfiE5vLARYaGYP2IgSlvbYOLS1ZwkFk4cQfKw/jgEcOTHBADkNqJMG1VBgTkcKfvdyFzyCIBjAFYBqCSbgkiQVDJEWKasmBgpbgSJPAJk3uKLMXW79tUysymffeBYD4YAQ6DYIsCbn2vr6nG/k5MSEziSg3yZxL+jUyv5SLowwMcbY+YvRbNOf3CSVIG+Pji0cS2ObP0f9t58wFV/8CGvqiM8JBhzh/Xnmiz95zBnak4hr+3rxy4Y3jJzLwyeAKEDCCS36Hz2FEbOmo9uw0Zx0os0v90rFuHMvt2Yt3UPugwezlUlylvLDw93vHxwD50GDIGSsrLC19TfywOerrcDPz57XqJx40qCXr3qZ9j34cMvsafOvlCu0qytWpXGRcy7hCSuSOqKyA+SvpINIj7+miaqFs3HcDmwxk+YGFuqbdvqsLc3z8eRWGqGQPFDINE7AKqlTRWeeHYJESJYiAThH/TvvAqSxwrcdQZBu8/ITanfviFXEaLfMWMp4OzOZdq00pg2zQ+mpsXLB4QRINm90qw9Q4AhwBBgCBQ2AowAKewrwMZnCGSBAH9KVXbjJiE+HtsWzcHpf3aBqikqVnHErX2bsGZNejPz4OBIvHzpxVV3NGxoDzMzwxzjfv/+p9Brzp/VzK2tolNUtfQr1G2sTskMS5nD9+sXZLZB/fSOM1ZOGoOl+46gUo2MT5+mm5xQCOGJI1wVhoAIkcTEjOc/egKwdlOO10eniMkDZPviuZi//R/UcndDyqTRuAhgXSrxMRgAt+gcBG3ZUJ7M7CLJ6nsMAFWZ/GEASLClOgCag1J2x5chSFDfCSCzeAnd+uymzI/2kgQIEXD7DjwIixdqGLQdOQ5auvr5MSTLyRBgCBRRBHjz89kbd6BxqvTh6b07cXTbRikzdN67ieSmZP1B+M/ymgB5+/QxxnVujUF/TUsngcUTKWZlrTjC3+PTB65apOUfPaWIG4KdvE1mD+0L28pVOC+R2xfOcATInM270HXIiBx5nYT6+cDj+cNIj1dPldRUBGq1a9uoBgSEY/jwjE8we3kFRm/cfEPdsqKjSpO+9C1ThOLwARH5IacyND/krrJaufOe9WEeH78YdOxYAx071syqOfucIcAQUBABIkQinJ8h4ooLwq88zLQXVYIQEcJXhgg00g6AKTic3GbRT94hcOdpBO87L/dzgz+acUSIXiv5fofhl11AZIkisXGjKZycolCzZowizYtMG0aAFJlLwSbCEGAIMAQYAgoiwAgQBYFizRgChYVARgTI3YvnMG/EQAyePB1Dps5EwHdPvL98EDNmyJGVysPJr954J6RkhRpGDk7N8jBrNlLRCdATR0XSF/fvyO8YRbUSOQ9TomrUAAAgAElEQVQil0hD/tDKJSgbHcUl+gygA4CJAEh5XUDm7IoOQfJVJUwgMDFFrJER1n/zwmm3L3J7m2lqYVXVaqikpg7ExQJxcakPmddkIJ9HISAyqr4ThPUbAjVqA2XK5lHmnKXhCZCT/z396fLIvZRD45bKlRo0hrqWqAKJBUMgzxAgKaIbV4CUFNEjORnClBQIUlIgTE7mnvn3IRS9T9V2Uu9LtqHXQjl9JXJycnZ0L+voANr00BY96+hAqKUNQer7Qm1tCFLfl2pHVWm/SfDm509vO2PZviMwS/3dxBuMkycIkR0UGX1X0mf5RYDwVSG1mjTHhMUroaqWtvnGf0YVJ0TKfHz1nKsWWbTrADr0I5o7LWSrTk7u2obLRw9i1eH/YOeQueykZJ6o0BB4PncJ93j1VBAbHaVVp7aNSq1aNrC2zvo0tqdnQPS+Iy+UKjRopmlfp0GRucMETx5CSBUfJG8pG/ksd5UVCBHBgXh17h//0MBgk7p17ZQ6dBB5prFgCDAE8gaBePcfHAmiCBlCHiF8VQjJZZGHSG4j+uEbBOz4DyEHL8tNZdS3DUeE6DSio0miiPvoifeVeqLy+xPQqFQuyymcOmUIFRUhunShY07FJxgBUnyuFZspQ4AhwBBgCIgQYAQIuxMYAkUcAXmbOt+/unEyTcYlS2HOpp0wMi3JreLm1oXh1apa6rdpUy3fVjV95pFYc7vKKWWq1NI2MC0JNQ1NfHv/hts0TBHS5p+IFlBSUoaKmhrsatXLt7ngpzdw8ignUYU3r0TjtG4HnJb/h0q2JuL6FFEXz+L9xXPY8ukDyHmCLB3T2c46VAEqO3IEB0xMOZJDmPoaJqL3oCMypM8s+BPAdZq2wJ9zFkFZRSXzDrGxwFc3CL66Qejuxr0G/+yfSzPFcrYQNHCCsFZdgMiR7FTrZLVQAIkJ8fD58gmqGhowt7VP14MIkKlTO0cfPv1evfOE6VkAocCArAlDQB4CJKHTogHw6kXxwkdVNR2BItTW4YgTIkxSUokT+reQ5JssSose5qnPebApVFCA8b8XHes2kCIYYqIiORms2OgozNu2l5PDKgwCJDQokDM619U3wLxte6Cjl1ahxleHDP17FujBy2UpSoDcPHMSKw+egFV5+b5Hof6+CPrxDR6vn0NDUzMxxNsjPiI0TLNOHVtlMjevVKm0wpeJr/yo3aGbin1dxU4tK5w8hw0Fb14hZe8OCPbulJ+hgOSuFJn+e+ezAS9v3zKuXt1KedCgJop0YW0YAgyBbCKQHTJE3dYSht2awbBXK2jVrJjNkdI3j7r3gqsICTlyVW4u4yGdOCJEy9EO7yv1QLynD0qvmoiS06XJbnmdDxwwhpubOpYu9cn1PAsyASNAChJtNhZDgCHAEGAI5AUCjADJCxRZDoZAPiIgu6lDeuib5k7Hg2uXuJOkNZzS/th+dWavd2JUYOnRo9OMYfN6ap8+/cTXr/4IDIxAZGQsIqPio6bP7OG+6X8XrJWoLAICxCckICw8XiUqKla7w5gpMLEsgIqCzx+BAH/RRl852zxbNhnQzunTFQMrV0Ez7x/pq05oE2YJOXLkPOiU84ENq0Unfg+dRLmKlXOejK5AVKSYFAl7cBdawUFQ/+ktei84KPu5SU+9XgOgeioZQoRIqlFvdpIlJSTA683T2HfOF5OTEpNU4xKSBbU79lSTPW1MBMiYce2/HvvvpU3PGQuzMwRryxBQHAHPr0CVvPtdofjAhdtSYGaOFHMLCFJJEXoWcq8t0oiSIlJlcu7AXiwZNwLrj58Ty1/x6JEM1v/mTMPaY2dAxDH9e/mk0XJlo7JbAUKkhkAgyNIDJDEhAZvnz8T1/45h3bGzqFyrDjc9klI8smUDNsyaiq3nr3Nm7bxhujwJLKpomT24D6rWb8hJYJ3+ZyfWz5witRbPNy/h4/Y+IdDTLSE0MEjTxtYsXEtTxUhdXRXly5shJCQqW1JMV668RHBwFH2XJ333Dkftjt1VikTlx/u3AJEe/+wEktJr4heG3JUiP7FfXJxD7505aTh7djdYWop8Y1gwBBgC+YNAdsgQg86NOSKEHgLV3J2pibj1DEE7TyP0xA25C1OzNkeCp4jI0GlcA/Z3dykEwPjxZbBwoQ9KlCg+PiCMAFHo0rJGDAGGAEOAIVCEEGAESBG6GGwqDAF5CEgSIHQK9trJo1g+cTSnNz5gwhSxESrppE/p1VnYoG5VwfHjCyFphO7rG4RBg+ajdOmS2LJlOrS1NREdHYs1aw6iY0cn1KqVzk6b+3zJkj3o0qUJ6teXluCgzZ03b9ywefNx3Lz5FN+++aab+oMHexEQIvB4+zmsXPV2XXBsxxbcPn8aRCg41K6Ljv0Ho0PfQdAk+ReJIPPX4zs248HVS5zpLLXt1H8I116dpGNS4/nFE5E+X78IfL/90NHW1UnQMTBIVNXUVjezqaBiWtYaFuVzf+KLhqK13r9yEabmFqhQrQbg8xO4fAHCy+chuH4FaNYSuCD/DyFF72iPj+8xY0BPtO8rkjSTNbcl0uvS0X9x8fABvHv2BNUbNMLAv6bBwNgYm+fNhHXFSmJTebpfbp07hQXb9yLU41PUl+eP1ZVVlRMfPnqh5eXliakLl6E5VV28fgE8e4LQxw9x7qsbLpDJLwCqxyD6rBsAPZkFhAI4B+CCQIBvQiHKGhujU7de6DJnEQxlCBF+ztf/O44XD+5C38AAtrY2SZ06NUu2L2+p3qdPQ8yaczK6SsvO2vIIkP7DO75zeert0HoouaGwYAjkEwKTxwFnTkIQEgwhVUbQg8yludeiZ3pfIH5P8vO0Nml9RG1lcwkFEu/HxkAQEQFEpj6io/NpcblISz/PFqU5kkRIxAhfPZL6HkegkDxXPkZEWCiWjB2OYH9/KfkrfkhZQsHbw537PRoXG8OZoLfo0h2q6ur49OoF55f12Pl6liboJGH18MzhyC3LlmomJiQoj545V9C4e19Ofo+XtNIzNML8bXthbmXNTYXyTu/fA7WbNse0NZtgalEarndvccSNXZWqmLtlN4xMTEHrWT7hTzy8cZWTxGrfZwDUNDRAxuab583A7fNnxCboH164YsaAHggPCUHTVi3jK5QrE6umqqxlYWGkVr26FapWtYKOjkaO0KcDDAePPAoPDY3Wa9xrkEBLTx/JyUkwK2eXo3x51unzR67aQ7h3h3yD80KWu1JknS/O7/8Z4eNlMXVqJ0WaszYMAYZAHiCgKBmiUb6MmAjRzOXhh4gbTxC44xTCTt/KdAWKymBt3WoKa+t4tG8fngeIFEwKRoAUDM5sFIYAQ4AhwBDIOwQYAZJ3WLJMDIF8QUCSAKGNl0Wjh6KsnT2mr9sMbd20LWracF4+cWSix6unqjdvbkbp0mma36dP38KQIQtx5sxatGhRB/HxCVi4cBdWrtyPsWN7Ys2aSdDSkt5MOXPmNgYPXoBKlcph374FqFhRtNmTnJyCQ4cuY8KE1YiMzNiwjwiQhg2rYtqc4yEnjvxn9N3LMx0+rbv3xrR1m8Wb57RRvmDUYI4kkQzbipUwfu5iGBobIzYqAj7vn0UYG6jrtW9fHba2pbimsbEJcHPzhYuLW4Svf5hSSHCkpo6+XqK6llayIAO7DvMKVXVqtsn5RoUwOgqCyxeAVm0Bg5wZyycnJWHnsgUgg/jl+46KN9X49YcE+GP11AkgORR5QWTI4j0Hxdr4PAHSqkmduGpVbTUqVLCAi8sTLFiwK2X07AVKA6bMFBvqUu5lE/8E+cnIBtUVzQFglPpBCIBlAO7KmURVbR0s6DcIZXr15bxEMst79Ohy1K7tiKtXX0f+8E/Q7Tp5FlTJ70Qirm1ZEObrE6ZXt2N3pYoNGufLzxVLyhAoMgjQKffICAgjIiDgSREiSMjvKCICwsjU91M/F0q+X5hEir5BGknCS2xVqAhUqASQbFNWMn5ZXADe/Lx1jz7p/DWoa1REOJaMHQH/nz+4350lS1vi0KZ1XEWGbNRs1JSrwCCz8kGTp0MttcKFJzUc6tTDhIXL8fjQxigzM22dgwdPQUVFGe06tg/w8goz7jJpljLJbq2dMYUzKLepVBkLtu6FpY0tIoKD8M/6VTh3cJ/UsORXIlul+cLlHpaNH8WRKbLRc+RYzhydPGSo2uPSwd1xp48d10hMTOSaGhnpoXv3Fpg6dQDs7XNWVXnjxpuw02ee6Tt17yeoUM+paPwIkHzjnh2iig85ZCBVLAmHjgT+HA9QNWIRj+ubF0RZljbUGTCgURGfKZseQ+DXQ4AnQ0L/cwbJVmUUBj1awLh3a9BzboL8SYJ2nkLYOXn/OwbMF46C2YJRWQ5BEljbt5tg/XrvLNsWlQaMACkqV4LNgyHAEGAIMAQURYARIIoixdoxBAoJAZ4A2Xz2Kney/8y+3RgwcSrGLlgm3sThp7ZzxqiQg3v/NTp8eAm6dWvOvU2VHOPHr0Z4eBT27p0HQ0M9nDt3FwMHzkOfPm2wcuUEbmNFNlJSUnDkyFWMHbsS/fq1xYYNU6GpqQ5X1w/o0WMGDAx0sXLleDRvXpvLPWfONqiqqmDJkjHifDT2gAHzEy9fdlFt1rY9Jq3eBBOL0gj09cHuFYu4tczbugddBg8HVX7MGz4APt880H3wcJgZaIUH+/po6+upJv38+VPDyak2lJSUoK6ugqSkZAwYkPHG+Pfvfnj3zgPKyupQVlaFpaX8TZNNm68JBy5ZJ5DdgC/IS82f9CUj3z5jJorJCZoDVZ8c274J66b/hTY9++LPuYtQ2toGRJo8u3sLG2ZOQXWnxuLqD+rDEyC9/mgTaFpC18TYWIDJk9ejWauW/s3/GFCyZlsR4cPLbm1dOBt/DB3J+Y6UKGWGID9fjpChazOuaw8MMi0JwUtX7Hr2BHsADATQHwAhGgHgGAAq8B8BgP7ES6xSFdvV1XHI9SkGTvobXQcOiHp0bJ/O+PGtsXv3eSirlwhKSIB2SduKmjbVasn1AEmMj0d8bAx0ckgqFeT1Y2OJEBDs2QGhYzWAHho5O5nOsMwlAvKIFJIF9PURPfx8uWehrw8E9DqUaM38C6GdPQQVK4kIkQqVwP3brrxCnki8+Tn9PpMnf8XP+kjXtlh/85r4e4R+N969fB7/7drGkcp0WKDnqLFo26sfTuzciguH9nGyVmRMTiFJgExduQH7Z0/CihV90L//XO7zw4eX4v17H9x3+RKRnCxI8fb20Xz86IlKgH+AoH3HdolGRkZCPT2duPDIGLU3r9+ovn71RjUqMhLVGzhhyN+zUL1hY6nf6ZSTvuvo9zpfEUkylm169OGqHAM8P8XcP/6vsk05U6Xq1a1UY2IicfToZalKSzqMcOzYcjg6Zq9i48xZ16AnL3wMWw4ZrWxY0iz/LryimT09RKQHkR9E/MmEmPgY9idQqgjMV8F1Bby89vGNi0vFGTO6KNiDNWMIMATyAwGq0gg9fh2hx28gOUr+gS2qBOHlsahCJCdBviBegxdAmJScrrtWjQqo+PyQQmn37TOGmpoQ/fvn73ezQpNRoBEjQBQAiTVhCDAEGAIMgSKFACNAitTlYJNhCKRHgCdAqFqCdMKpCoSeVx/+D/VatBZ3cDm42e+np3upDx9eokQJA7HUFUlVEWFBZAWRIjwh8uTJO6lNlM+fv6F371no3bsVZs0ayuWNjY3H5MnrcP78PVy4sAHVqtlj0aJd+N//juC//1ajdes0g3N//xD8+ecyWFiYYvXqiZzM1vPnH9Gp02T06NESVtaVQj5/8jYytTCL0SlhrhUVHY2DO7fBwrIMOv7RNebpvVs4e+qsVufO7eLbt2+cXKZMCa127apn65Z48OAVZs7cDBeX1+J+NWtWxD//zJe7WbR87fUQU9uqRtVbtc/WOHnVOCE+npNmIYkWquIgmS3JCAsO4szuOekUmeqQ8JBgzB3WH2ZlreQSIHM37cDjkzujT5++qN27d5sooVJJzZaDRynzpuN8bqocWrbvCCfbwkeAz09uXJLios/iYmIwZ2AvGKuqYl6T5tD79AG4d5vbQKVtqyVEtKVWiNC/ZwGgrbnpFStDu017vIwJDH8GNX1LW5vo0g41tas0zt2Ju7zCn+XJQwT2bAf+GitKWLkKR4YoVa3OPdNDwMisPAQ7b1IJ4uI4MgR+MuRIKkHCfUYPqjjJy7C24YiRFPuKEFClCJEituVz5Csk6NgSQvLdWLg8T2ZI/kM7d2Z9WlfeYB8//oSHh3/cp8++CSGhsUqqairJoUHhWoYl9GPCQiI0k5KSlJMSk5WEQiHnlsVHCRPDqPCwSC1dXc3EsmVLqGfk4UXfx1evPsS4caswbdogTJ7cT+E137r13u+q8xfTzhNnKGnq6CrcL18a/vgOkMwV+XzIIeGKK/EhidXxRZOF/fs7CUiqjAVDgCFQuAjEe/lwJAiRITEv01ff0ezIG4QnQsgzRNGIevgGXkMXIv7L9wy7KCqDFRenhA0bTFGmTEKxIEEYAaLoXcLaMQQYAgwBhkBRQYARIEXlSrB5MAQyQIAnQLR0dDF70w6Uq1AJZNBqaWsn1hYP/uERffvAVu0VK/qB5K6o4uPs2XWoXbsSNmw4gitXXPDvv4thZlaC8+vo128OJ221cePfYukrngCZNm0g+vdvJ57N8ePX0afPbBw6JKoqIULk61dvHDmyDCYm0rJPslJbREQ4OQ3HgQOLMGhQBzx8+JmT0EpISEJoaARWrtxNdQ5YtGgCrl+/jwsX7uDs2bXZPtlKkyWfk1q1BsLHJ1Aukv7+12Fqygs6iZo8euQW4/zgu9C2bhNtu5p1C/weJDkUMr6l6ouuQ0akOyksezpZ0gMlKwKk69CR2LtysVAgFKJrj96JnUaOVdM2MML39y/iwvx8kwKDgnVOHTkMkn6hk8+SueNjY7Fu5mS8e/oYK/49zuEya1BvNO3UFSNnLRDNMyQYuHYZ8ZcvYN3Fc3iXmIAVAMIADAcwO9VHhAdVQCfAW7WFoFVbCJuTywiLXwkBYWAABNYlM15SOVuganVRhcg0ujtYFBcEhNHREPiLqkfoQdUjYnJEorIEUZG5W5JlGdDvCZLPEvKkiI0dYJnJqVwjdSAhAZgwBVixLnfjUzVbLggQ2cETE5O57zofn1CUKqXPVUiqqalASUmK/1B4zlQR+OzZBwwYMA9jxvRQmAAJC4uJXL7mmqZDk5YqlRs2VXi8vG4o9PkJAV/xEZT+e/pXID54zD5eOeAZFeRrnRGZldfYsnwMAYaAYgiQZweRISEZmJhTFq2aFTkyxHhge6iaZSy7l+gbBK+hixBx7VGmgysqg0VJwsOVcfKkIfz8VPHXX/7Q0UlRbGGF0IoRIIUAOhuSIcAQYAgwBHKFACNAcgUf68wQyH8EeAKk15/jMWnpas40lZdFmrr6f5xsUpj7M/cvD51tx45tzREBZHhOxuWjRnXD0P+zdxVQUXVddA/dHYIBKNiK3WJ3+4mJ3frZvy1iomJgK4hd2N2B/dmtGCiodEk3zL/OGwYGmIGhEe9ZaxY679xzz93vDXH3PWePXIL+/TtgzJje3Ma1kOho0qRmWlsrWoUkAkRIYkhDgAh9ly2bAFvbMVwlhigBIopWSEh4hjYj27efwIkTN3H8+GpUrZr7U5OkaULVKZLsn3/aclUrme3rV/8oJ5e7CjrlzBRMa1oiLMAfiQlx0C9vCv/vHihDG7dizN/TA1UbN4ehaaVsHwJq5RQRHATPd68QFxYYHvzLSwYpKTx/vyC1j189UmSUlGWWOB/gRHIzW14JkJ0rFnOhqKXKl7evuSqRhZud8PDg1mA1FVm1Vq1rRG/afFH3yctXqN2kWd4IkNRkObJkxmS8v3MTq6rVQNj9OxgdF4elALpJQIZvXpkjQjjtlI7pZFvhf5rYDIWKgHUP4MpFyVO0aAVcvVOoKbDgxYgAbWpTddgn99SvH8H77C4gS/Jh3Ma4RRWOFOFRpQi9LCoLNFOsGqZHHjcZ2LA1HzMVLAGSr0QyDXZyOo0JEwRVLiYmRjh5cg0aNKgu1RTrt7gFqhlXNmjQuadU/gXu9PolcOoYcPSgoA1bJhMQH+OAUeP+qFZXOeF0dvWcpNq1K8hZWzfNyZVdZwgwBIoYgdh3Hgh1pfZY1xH/TbzuhoKxPnTH9oH++L4SiZDk8CjEffmJuE9eiH37lXvFvPmCpID0NlbKNSqi+vvjuVrhlSuaOHVKCxMnBqF+fcl6i7kKWsDOjAApYEBZOIYAQ4AhwBAodAQYAVLoELMJGAL5Q0BUBF3Yt/x3cBDsp46H1+dPsN/vivJmFeG6fC7f0XE4T1ZWBi4uZ7F79zn07GnFta8i4WkzM2MuEQ+PX1xFR/XqZti2bR7U1VW49z998kL//vO4k6UTJvyTVo1w4MAlTgydCBBr6/ZciylX1+tc+ywrq3oZFkdzjhmzHDt3LsD48X3TWmDROGqLpaiokOZPrbkoDxJKp0oU2uCZOXMDnJ0XppE1uUGuSZMRoLZekqx8eUP8/HlJ7GU/v99wc/sYGhkVj4jwaHmeDI+vrq6SFBwcrqinpxkvblBAUJRMIk9Fq8vYf6Gooio27qcH18O8Xj7ix0bHKBsZaclWqWIsX6eOKfT01HH9+mP06jWL362vNW++80Gx40krhdpcEXGVuUVWdhUgRICQoO6U5atx7/IF2E+dgEYtrX7XrFRBqWPHOso9etTHyHE74/ftclHsO3p8FgJE2AKLhIJpXmqTRVVHuoaGsN2+Gxoi7Ywyt8vy//IJM6x7orGGBuYEBUI1Li7723jwONDHOje3mvmWMAT4799C5sZV8A/uBe/LJ/DF5MczMQWu3wdfpNVaCVsGS6ewEAgPExAi7h+Bz+7gffoIPv2fWiHlx8wtAI+vGSOQWPYWyUR4dtOpykZ9cZw2q3JeW2DlZynZjaWqSVvbHVi1ai+6d2+JhQtHoXHjmlkqBjPHoJZc5y++CUmQ1dDtOn5aYaUnNi4/JQUyp4+DT8THhbNifUor8SFc7Ntzu3+EBfiYzJgh6ShAkd4SNhlDgCEgBgF+XAJCXK9xVSERVx+JxUgaIiTzwETfICR4ByLRO4D7qjfhH8goyOfqHrx7p8xVg1SpElciW2IxAiRXt5M5MwQYAgwBhkAJQIARICXgJrAUGALZISCOACF/EsEm0fCWXbpj5mpHPDm4Pqx9+5palpYm8PT0xaBBCzhCwN5+MubMGQ4iRsiEGiCnTt3iKkBsbLpwbTrmzt2MHTtOchsrGzfOQqNGNeDtHYipU9fi6dMPnAYI6WkIBdSpwmTlykmoV68qUlL4uH37GebM2YywsMi006nU5mr8eHuub/n69TNgY9MVSkoKHAkzd+4WnDnjBhcXW4we3StNXD00NBzTpw/GiBE9YGpqxAmfS2Nly3aR2P6KxhPRExFxT5pQUvscP/445NX7QA2tMmXlqa+6rLw8p5sRHfgzJD4yRF5bU0mjevXyaN0640ndiIhoTJniwGmsmFdtGK6qW1az85jJWeYVFQImEfRJi1fA2NQMMVGROL3HGbtWLUPnAYPFaoBQ6yoSABbqjBzbuZnfvl1b3q5ds1C2rA7G/7snynnbdjVqazV1hQMnrk5Ei9/PH3BZsxznD+zB5CX2GD5jDpKSkjitkkOb12PcAjsMmTITquoanGD67jUrcGLXdoyZZ4tx8+0QFRkB+ynjcfPMCbTv2RcDq9VAjXevIX/9CkAizZltgR2wYInUmDPHEoBAbCxw4wpA95Revj45J3XzAZAqPJ2zM/P4GxDgR0dB5pM7R4bQS4aqRYgk8fwm9fKJbMvSUMpmBLBzr9QxhI7f75/z/P3T3WzcuNLRom/Fqsu/y1k21a7Vqn2uscjzACJATx4TkB9Ecomx0tTqKjucon68/vri6jmLmTO75xlONpAhwBAoOgSiHr5JE01PDMwqRJ4XIiS/2YeGyuHsWS14eipgypRAGBiI+T06v5PkcTwjQPIIHBvGEGAIMAQYAsWGACNAig16NjFDQDoEJBEgyUlJcFppB9cdW7BoqzPKacv7+H16U3bOnF6czoaDw34cPHgZJ06sQY0aFTNMduPGEwwcOB+hoSRZLTAiCBYsGMVVJri5Pc/gP2uWDUd2UAUHESgLF27Hpk1HsyyAYlDrqxkzhkBOTpa7fu/eS4wbt5JrsZXZJk2yThNMp/7mR49e49p8REYKyr11dDTwzz/tQPNXqWKSLWAzZmzgxNklWYsWdXD/vot0oOfC68sXPwQGhiMpKRnU852+ksZtzZrlUKGC+N7BQhJJuM7M0zVt3wkr9hyGpo4uPD+7Y+mEkXj/7EkGNyI3lFRUQCdtqUrDvEYt7jo9L7fPneK0O8iH7ILj0uDjRw7rRUdHclowrVrVw4Qpe6Kctm5Xk7TUVt17cW2zdAwEug7UjmvZxNF48/hhliGZfcXl3KhVW9jUb4jGHl8he+EMwOcD1WoAVAFCff+ZlWgE0qo8iPC4n7s2Vvzdh8AbMKREr48lV4IQiI8XVIx8Tm+lRcQI76t48VqxmdPztvtQrhZ1cd38mPbta6k0by74vvknm+vxpz5+0WplrfoPLZplXDrPtbmiig9ecrL4OennkfVAYNT4UtXqShLA/FAP99M7dlaztx9UNPeAzcIQYAgUCAKk7RG86wyCXc4i4VdAlpjFQYS4uanj1CltdOsWji5dwgtknfkNwgiQ/CLIxjMEGAIMAYZAUSPACJCiRpzNxxDIJQKSCBAK4/vDi6sCIVu++xCeHN0eN3JEa6VKlQzx4cN3nD17B3PnDk8jI4RTE9lw794rjjC4despTE2NOfKjX792eP/+G5Yt28VVZxDpQCTF2LF9oKysmJZ5fHwCLl58wFWM0HgiKtq1a8S1z6LN9cxVG15evti82RWnT7txIuzkM3BgJwwf3j1DXMqLWmNt2XIMN28+5RiMI6UAACAASURBVHzJqlUz41pu1a5tIRG9Fy/cORF0SUYb/0OHds0l+gXvHh4exbUJO3nylsTgogQIOQV4/8LhrY5wO38a4aGhaNahM0bNXoD4uDjsWLYI5SqZp1WBZCZAvN888H12+ZxxmzaVMHr0MlSsWBYHDy7DPNuT8Yf27lH8Z8wEGJU3wYVD+ziSo4plXXTo2x99R42DhnZG0XhqvXZuzQpcOOmKH0GBOfvu340bp4/j85tXaWtduMUZvYePBu/dG4A2xFQELdgKwni/Q8GnljgVTADDMgUR8u+NkZcqD0KrclXgy6c03Ph2K8Fjoud/73NUkCtPSUnTFsFdN2D3zuyj9+0PHDiWYwYPrl7C82unw2JDA7UmTOiK9u0b5TimJDvExSd/td9wx6LjqImgysTCMp73L0GLK3q9zHhoIsOcHbuAZz0I/H4DAfnctYAprNyLIm64x3OPh+dPmdva9iuK6dgcDAGGQAEjQFUgIS5nEbTrLBK8smpZFTUR4umpiEuXNBEWJouxY4NhaJhYwCvOXThGgOQOL+bNEGAIMAQYAsWPACNAiv8esAwYAgWGwPvrJ3wTgj2Nx45tV2AxizMQtYii9lmTJ6/B7NnDMGPG4GzT2bnzFGbP3oSoqIyCgSSsTjokhWWvXn2Gu7snvnz5icqVK3DEEbULk9ZCQiKxfNUlDF26VtohUvnFRobj8uYVCQMGNFWg1mhCe/3aK2it4wX9Iwf2Y8KiZVz7KqmMTma3awaQqC3Z6ctSiZhTtdLPb1+xYe4MqKipw3a7C9Q0NKWaUmonqkxp3yLNnbQmePUbAvXo1QCgf2tqSR3ur3MkrZYP78C75wZ+bqo8jMsCrdsBza2AFlZAJQuAiMrvHgJR481Ofx2UbMFFgMAeZ2Dq+KwTVTQXfE8SvnJIZWjLBnB/9SKDV58+bXD6dMF+Ly4CRNKmuPvgy4+rN7+a9Ju9uHCmdbsJHrW4OnkMiEyvIs0wmY4u0G8geP0Hgf+Xtr6L+vn6y/1TxysvWvRP4dwHFpUhwBAoEgSSQyMQRBUhu86IFUwvaiLk5k0NBAbKISmJh27dwqCrK6HqrpDRYQRIIQPMwjMEGAIMAYZAgSPACJACh5QFZAgULwJnVs+Ntu7XWFV0w1tSRlRxQUbaDyXRKL9nzz7CxsaWqy7JiQChNbx58wVnztzB3bsv0KpVffzzT1vUqmVeaMujKhpqCRYTk1Hse+3aafjf/6RrPxIWFhO5but99T4zFhRons9POfsgNrTs+PEZe9rTBtnh409Mdm3ZlDsCJBPJgDkLgcUrpMo5LCQYa/83FUmJiYVDgBzcC0wclX0utDlavyFHjPCJFCFyRElJqvxLlRNVaHx4J3h9fA+8fycgLKS1lq3Ba9MefCI8mrXMOsp+KfD0P+DsVWkjMj+GQO4QmDQaOLBHMKaiOXhduoPfvRfQsrXUceYN7c9pFYmz7dvncT9z/kTbvO1WQAxP07DDcDEEUV4XRO3Hbl4Dzp4CHmajpUVEM1V6WA/6K9pcZQenz0s3L69XD02nTu2SV9TZOIYAQ6AEIZAcHpXWGitOTFvfoiRCEhJ4mD+/LFRUUjB6dDBMTROKHClGgBQ55GxChgBDgCHAEMgnAowAySeAbDhDoKQhEBsRHHl1x3okxscr1qlX6XdEeIw8T4bHCZVHR8XK/Q6LlYkIi1JKTk7mJSUlk1AHX1FJIVldTSnJzExfqXJlY9SoUQ66uoXXOkMazJycTnN6IGQmJkZpwurSjC0qn5zabpHmCGmPZGekGeKw7vJvOa2y2u2GjpU69Tg6eSsrA3l5RYQHByIuOirD2LiI0Ni4H0/j6tcz065evWyGa/sP3A++8+iL3j6nHbkjQKgnf/10vQ7+mAngbdyRbc5f37/F3CH9uAoQslkOGzFw4tSCJ93u3AJ/aH9QG6xcGWmnCCtE6qZWiuQqQMl15vl4gy8kOUS/ihOjz24ZVOVBJ+rbdQSvuRX4qbowEoeQiDVV+OiK18ApuYixzP4YBBrWBIjw6N5bUN2Vat9fP0eIrw9kZGUQHR4GbUMjKCirQElVDYoqwq+qeHzrBmYPyf5k/tevZ2BuXr5EQBIXl4Dv3705fa8KFcpAU1OifBPWrLsakqyordtp1KR85U66P0R68G5dB9xuZhuL988AQYurHr3zNWdpGvzEdatvBUMF4+7d65emZbG1MAT+egSSo2LSWmPFffyeBQ8hEWK8ZFyGa0uWOOPdOw/IysqgUqVymD59MAwNM7aazS24d++q4+BBHY4Eado0OrfD8+XPCJB8wccGMwQYAgwBhkAxIMAIkGIAnU3JECgKBAK8viEuOhqRocGcULaMnBzk5OS5zSC9suWhrK4BOQUFLpWEuFjweDL49fFVjOeTmzE+PwN0unatK9Opk2WGVIOCIqCvr1Ho6dMmj63tDqxatRfdu7fEwoWj0LhxzYLfNM/nSqZOXcvplUiy5s0t8eDB7mxnefzkm+/N//yNu4ydKlU2EUEB+PjoHgK/vovgyfD5MjwgMSFBUUlRIYknIwihq6uRwEOKTr16ZmjQoFKWuOfOv/K9+9Lf2HGpba4IEF5gAPgVRbQ1pOix/+T2DUzu2ZETaR88eTo6DxgCBcV0PRmpFi2lE23Y8ahKhfRFhC/SssitlS0H0Mu4HHhlyyHFuCz3ld7jp74HObncRi1Y//AwICQY/KAg8EKCuX9zLy9PQVUHER7kk1ejKo+OXcBv3wmolfH7QF5DsnEMgQJBgATSq6YTsRTzzoHtEb/9vGWSExPkTc0Mo7S1VRODgsIV1dRUkmJj42WJ/I+NS5CNjErgxccmyH/4+Db55o072ZZ/bd48G1OmDCiQlPMThFo7Ll/uAl/foLQw48b1hZOT+IrB1WuvhqQo5ZEAefkcvJvXwKdqj0f3s0/bxFRQ6UHER83a+VliqRx72HZ6bOvW1ZR79mxQKtfHFsUQ+NsR4MclpLXGin2XtYq2spsT1FsLCNCaNftz2oyZ7cOH46hevWK+oPzyRQl79+rCxCQBffv+hoFBUr7iSTuYESDSIsX8GAIMAYYAQ6CkIMAIkJJyJ1geDIEShAC1nnp4fF9UeKAfPzY6Ri4pMVEGKUn8xIQEhTZtasj06pV+4vbWrXeQlZWFqak+FBXloKSkAAUFOe7fcnJUYFJ6zcKiDzw8fklcoJ6eFoKCsj85e/Pm+4A7j30MpWl/5f/pdfCj04c1LCyMFCwtK6BWrQp5wnjdhivBCbLaep3GTM7dzUlMBLQFpBlnpP1wMfv15W6CAvaOiQHevATevAL/3RuB8Dq9aB35NcMyHClCWiNElMC4LPdvjijJj1FuQjIjOAgIFiE36H16j77mtoojm5z45pXBI5KjliX4tSwh07od+MrK+VkFG8sQKBIEqPrt0aFtYRrqclr0c8nERF+qeffuPY9Ro5Zl63v16hZ06tRUqniF5XTr1lO0by++ksPObhyWZDphTHnsO/LiR6ycvkmjbn2kS4tIYyI86PX8ac5jWrUVEB/WAwFVyZUoOQcq3R7OM8dj6dL+KFOGaU+V7jvNVve3I8BPTEprjRXz6nMaHEICpGfPmbhwQXzrwBo1KuLFi0NQVBT53TqPgF64oIkrVzTRoEEMrKwiYW4en8dI0g1jBIh0ODEvhgBDgCHAECg5CDACpOTcC5YJQ6DEI8BLiQ+/vNU+pYy+mpqBoVb4y9c/5ePjEuSUlRWSEhOTZZISk2Xj4xNkk5KSZJMSk2WSk5O5moQalhb+nz981zcw0EiqWrWsYvXq5VCunC60tVVL/JqzS7BBg6GgNliSzNhYHz4+V3Jc4//mHo+v27GHYtUm6SLemQfxYvy/HVxlb2phXkZ20qROYmN+++aNGTM2cCX2ISFhsLSsDDopPHRo1wz+S1acD9cqZ6HZ0tomx9yyOJTRAKIiBW9b1gUepgqi5z5S8YxISBCIuBMxQl9fv+SIEaqSKvWmqgrUFBAdGV6M7Cj1t740LvDHizt+d0+fMuzWta5Mx465q1LKjlggrOh7t7v7SWhoFN/PKGp7ZWk5EF++/JR4+y5f3owuXZpluH76wpvvn7ziK3YaNVHybb97m6vyoGoPjhTOyazaAG07gN+2A3jUMpBZtghQS8pjK+bxN28eWTIF1tj9YwgwBAocAfo9MsTlLCJuPoVS9YqgFliBgaEwNOyY7VwFWW0YESGL+/fV8OyZKiIiZFCzZhyqVImDqWk8jIwSIZNaKV4Qi2cESEGgyGIwBBgCDAGGQFEiwAiQokSbzcUQKCUIPL10BikpydArWwHm9RpJtarEhHiE+fvhx4c3CPruHhkSEKCYkpzEMzbWiTM10VXU0VFXIOF2AwNNqeKVBCfq57t0qbPEVHr0sML58xtyTNXtzsffd574abQdMkZWTVsHkaEhaWMCvr77/ezKOZWyxtqKdeuaonXrGmLj/fzpDxOT7mKvHT++GtbW7dOu2a64FN241yBVo4oWOeaW2YFX3RT8nz8Eb5evALin/jvXkUrQACI/UskQkNivjzfg6wP4pn4twGqLIls13RsiOmrX4ao7qLKDxKKZMQRKAwJ3XNYGhgQE6A0daiVTrVpGjSNp19e372ycOeMm1n3HjvmYMCF7jRBp58mr36dPXqhWLXshduoh7+g4M8MUjx59jnU98Uyp19R5PC1RvZ7rV9I0Pfik55STde3B6f4Q8QGLKjl5s+siCIR7ewTed3UxsLOzZrgwBBgCfzECz559RKNGw7JFoHfv1jhzZl2Bo+TnJ4+PH5Xg4aGEnz8V4O8vBzW1FE44PS6OhzJlMrbKatEiCgYGibCwkK5yJCcCZP6CXFaZFzgCLCBDgCHAEGAIMAQyIrB0yaa4J09erQGwRHiFz+cv4T18+JAfoqoLY3P2Rw97aBgCDIHCQYBEakP9fBDq4xXn7/4ihpeSoNOhQ22xuhWFk0H+ovr5BYOqQER7s4tG9PA4ywkdSmM7d95AcEhkdHR0vFxiQjIPMjIpMuDDzMxAtk2b6vJVq2a/yde9+3RcuvRA4lRv37qiVi3BBvjUGYf4bQaP4lWoXkua1DL48JvVBe/ta8F71P4kILUaJNeR/qABAf4cIcLz9QHf11vw1SfT10wi9IWyOsJbTw88EhcXefF1dAX/1xO8T2QHT0u7UFJgQRkCxYlAQlwcHhzcEiyPOL2hQ1tCV1c9X+ns2HESkyatTotRuXIFbN8+D+3aSUfs52vyHAZTdSH9fMnOBg3qhCNHVmZxWbbyQphh1XpaDTr3FFw7cwIY2j/7GWVlgZ59gc7dBMRHGaPCXF6pjv3l3jlv/09vys2Y0a1Ur5MtjiHAEMgege/ffVCpUq9snebMGYY1a6TTAcwv3uHhsoiJkcHbt8qcZojQ6L3PnxVx65YGBg8ORdu2Of9unw0BYie6sZTfnNl4hgBDgCHAEGAIFDACSxkBUsCIsnAMAYZA7hEI/fry5/ndu8t36mTJ695dIBxY0u3p0w9YsGAbqKWK0Lp1a8FtolWoICIYXogL8fLyhZlZ6kaXhHlE+8VPmLALg21XQTUvm+Td2gF3b6fPEhoPKOS/d3EhwlM0ocPDBMRIUKBAn4NeycmpX5PAS0oCX/h+2nXBe3QtfUxSBnJDlOiAUraazUWzTjYLQ6CYEAj0+o4nZw+FayjzNWfOFF/tlpfU6PvnnTsvIC8vhy5dmkNHRyMvYQp8zO/fEdDRaZtt3KNH7TFwYNb2KmfPvfR9+zXKuNvEGdx43oSR4B/alzWWqir4PfuC16MP0K4D0/QooLv45d5571i/L+VGjWpTQBFZGIYAQ+BPRSCndrmiB5SKe423b6tz7bPmzvXPMZVsCJAcxzIHhgBDgCHAEGAIlBQEWAVISbkTLA+GQClHgMTWj2x1hNPKJVjuchCtuveCLC85/KLjYrmKZgaqgwdL1sQoadDQBhq9Wreuz72K0mjeNm3GZzsl5eTm5oSDR5/88vSJLy/cGMttnnwba/DOnkwf5uHLTgrnFsTS6v/pI3D/DkAVKd16gRE2pfVGF866PF48wZfnTxAVFgJDk4pIjI+HvKIi4qN+R8WEh/JlkhPkmjevotyxY+3CSaAERh0/3h7OzqfFZla/fjU8f35Q7LWoqDg4bLgWqV7GVL3tkFHAjs3A7GkCX/p89uorID46dC6Bq/7zU/L878rPwC+vKkjS6/rzV8hWwBBgCEiLwNu3X2FpOUise+YWtdLGLEw/R0dDlCmTgEGDfmc7DSNACvMusNgMAYYAQ4AhUFQIMAKkqJBm8zAE/nIEgv39sHjsMJSrWAmzVjtCMVWMOTE+Ds9O7wn48emLXpcudWQbNjSHhobyX46W5OVTKy5j4+w3sqinfbNmDbDT6Ra/TrvOvPqdeggC0oZ1y9bSYzt1PLAnXfeE9+w9+NXE65JIH5R5FhsCRFpUrZ7/6SkOtdhx/5Aeq1NXoEcf8Lr2AF9UiyD/s7EIpRABN5fVQYE+AfoGBhpo1qwKaBNfTU0J8fFJ0NRUgYVFGair/30/B8RpTZGmE22cZWc/fgRH7tr/WN68YQulWlbtBN/ryXLz/b4UPmdFsSRv99fRH66fVF2woE9RTMfmYAgwBEo4AiSGTu0WT50SVFA3bVobEyf2w9ChXUtc5p8/K+H4cW00aRKNDh0iJObHCJASd+tYQgwBhgBDgCGQBwQYAZIH0NgQhkBRIfDm8UOMbt8Cy3cfQpcBQ4pq2kKZ5+mdW1g9bSJW7D2C6vUaZJnD1+MzPj+8GeH7zUOpkoXRbw1VBdXk5GQ1K6tqqFjRsFBy+lOD9uw5Excu3BObvrGxPj5/PoUdzveDZTSM9VoPGpHu16UNcEW8ELDYYHbzgfUiG2/X7gLNrf5U2P6+vImoePIf8JRej4Fn7wsGA9pcpWdJkjVrCV7PPuATKcIElQsG81IW5Y7LmkBDXUUDG5uWpWxl+V/O5csPOcH2pKRktG/fCEOGdJEqqL9/eOSOPY/l6nTooZwXzSepJmFOWRAI8fXG1R0O2LBhOEOHIcAQYAikIeDjEwg+HyhXzqBEo0IC6g4OhvjnnzCQOLo4YwRIib6FLDmGAEOAIcAQkBIBRoBICRRzYwgUFQL+v37i0pEDeHDtEt7RpmWqVbGsixadu6GnzUgYm5qBx+MVVUrFMk+w908EfHoZ+OrOLd02bWrK9uyZlTTZs+c8nj//CHd3T1SrZoY6dSpj3Li+xZJvUU9as2Z/fPjwPcu0Dx/ugb6+YfSBE2+Uek2ZK8uTkRH4bN8EzJkOuBwEBtpIlS5/41rwFs1J9z16BujRW6qxzKkYEEglPHiPH4L/4B7g+S09CZsRwM69BZcUVYCQ2HIOxq9dR6A5QO13GhS/2HRO+bLrRYPAlY12YS2aV9Jq3ZpVlBUk4qdPPwt+8SFEr+/MhQUZlsXKAQHnmePh5DSO4cQQYAgwBP5IBJ4/V8GpU9qwt/eBuD8vGQHyR95WljRDgCHAEGAIZEKAESDskWAIlBAESCPjv5vXsH7OdPz4+lliVhraOphktwJ9RoyFrJxcCcm+8NJIiP4d4bZ7Y4qFub6WtXXTtImGDFmEI0euZpm4Y8cmuHZta+ElVIIiU7uUq1cf4ft3H1CbFHv7ydDUVIPTnofeCYplyjXr3V+QbUwMeJXLgR/2GzCrBLzzkG4V+3cDk8ek+25zAYaPlm4s8yoaBE4fB066AkR4hIZInnPjdmDMxALNied2E/zbNwC3m8DrlznHpmevZx+gbQfBq5STuDkD8nd63D+6K9z/2ye1hQv6yP6Nba4K+66vWX8ztEyNhjo1W2Yvql7YefxN8RkB8jfdbbZWhkDpRGDfPl0oKfExcGBolgUyAqR03nO2KoYAQ4Ah8LchwAiQv+2Os/WWWAQ+vnyOuTb9uPzGzluM1j37wPPTx7QWWK2798azu7exc7ktvD2/Y9FWZ3TsN7DErqcgE0tJjIk4u9ZOZdCg5nI1a5bHxYv30aPHDIlT7NmzGCNH9izIFPIVKzIyFk+feqBcOV0uzq9fwZCXl0OrVtnrMcTHJ+Lnz2B4egbC3z8M5uZl8O7dT1hZVUe1amXF5nTp8uugh8989VsNHA69chUEPhNHAQdFTv8vXQXMmpfzms6fAQaLVNSscACmz855HPMoWgQyE1XiZt/vCvwzoPDyevFMQIQQIXJPijZr+gbg9egNfpv23IunpV14ubHIJQqB82vnx44cYaVsappzWxBPT0UMGmSGKlXisGXLL2hoJJeotZTEZK5ce+/98JlvuT4z5pfE9EplTre228XMmd1TpVQuji2KIcAQyDcCL164c3+39OxpBUfHWVBWVsx3zIIOEBMjg9hYGejqJmUJzQiQgkabxWMIMAQYAgyB4kCAESDFgTqbkyGQCYGE+HhsXjQHN8+c4PQ+GrYSnNwUpwHi+dkdC0cMgpaePpbtOgC9Mkacb0pKCl4+uAvXHZvx1O0WNHV0YD12Etr2/gf7N6zBp9cvsWLPYZhYVMGVY4dhO9pGrLaI7w8vHNu5BQ+uXhJbibJ4xx68f/4Ep3c7SbyPu28+gGWT5tx1ikc5uZ0/Db+fP1CzYWN0HzIc3QYNg7KqaoYYmecm3x5DRnD+AS+vfv3p/t5i2rSusLGxxeHDVyTOX7duFbx8ebjYnrPAwHA8eeoR8e7dL1l//zAFalemqaUeKyOvLEN3Kj42VjYpPk5OV1eNZ2ioqSArK4Py5XWRlJQS5+sfERkaEikbEBiuFP47SlnXyDBGTk6On5LC52npaceHh4TKR4WGqFhamsoOG5ZRj+PNmx8xB448lq9p1UG+dusOgvU/ewK0aZIRC0VFICQuZ3we3AU6i4imz5wLLMtejDfnoMyjMBDgb9sI3lzJpCA3Z/kKQKduQOduQMcugLA9WkEn5PGFI0O4CpFbN4Bo8T2l06ZVVga69BBUhbRpD5iYFnRGLF4JQuDaZtvo/tZNVInQzc6od7qjoyFcXPTg6vodtWvHlqBVFH4qwcGR+PTJB7q6arCwMIKcnKxUk75+6/3t7FWPSj0mz5LKnznlDwGfp1c9Xt27Y25nZ52/QGw0Q4AhUCoRoAp/R8cj2LzZFSdPrkGDBtkffiqJIDACpCTeFZYTQ4AhwBBgCOQWAUaA5BYx5s8QKAQEfn33wILhA2FeoxbmrN+aRgyII0DoF+k9DiuxY7ktnK/dRb3mVkhOSsLhrY5wWb0cMVGRYjPcePIimnfqymmHSCJAqAWX/dTxHFEhyXJDgBBZs3TCSLynTfhM1vGfAZi9fgu09fS5K0Te2I0bnmVuIkHs9x7ldE8ub1iA6dO7wtS0G0JDIyTmqKKihOjoB4Vwp9JDpqTwucqMm7feRURGxPMSEpM4UZaY2ASk8BTky1SqpqhpYIhKdRtCWU1dbC6fnz7Ej/dvEB8bCw1dPcgrKkFdRxdq2jpISkiARYNMxEVqlOhgv8iruxxl1FUVVLt0qQtqI/P69Y+QVx8CVet36auUQQC3RX3x7YkmTAHWbc4eow/vgMa1031GjgW2OBcqrix4PhBYswJYbit1ABIp5xEZQqRIBROpx+XKMSiQa5NFZAhXIeLjnfPw9p0ERAgRIrUsc/ZnHiUagdO7AftpwPLdQJcBwN1dK37Xq2Oi3bBhTdjbG2HLFn1s3/4TgweHZuDkSJh12DBTdO8ejqlTA/+ajmm0UbZo0XZ+565d42s2aCJ34cTRlFcvXilIusmdO1vBwWEaatUSfIYZAVJ0Hwd+SgpOr5qTNGRIC7kaNcoX3cRsJoYAQ6DIEKDqjX37LnDfZ8VVbty48QR+fsEYNqyb2JyCg8MwdOhiWFnVxZw5w0GHnv40YwTIn3bHWL4MAYYAQ4AhIA4BRoCw54IhUAIQEBIdExYtw5h56RuY4ggQSjczgSFsn6WuqYV/l63mKkhIH8Tb8xu22S3Ar29fserAMa76Q9x4eo+qL6gqJNDXGxMXr0AbEi4GcHDTWnx9/xYzVzvCKNMmKWmVzB82ADUbNcGs1Y5QpJPcqRYbHQ2HWf/i1tlTGDt/MfqOGgcVNXUE+fli16qlOLN3F2y3uaDX8NFi51ZSUQERQ68e3EMPmxGQkZXFxXVzEwcObCE/e/Y6XLhwT+Kdq1y5Aj5/Pp3vO5ucnIKAgHCu/ZS3T0iEt3dYsp9/uFxoSLiKopJSipZReXlVLW3ol6sA7TLG3Hy//f1Qo4VI1US+s5Ac4OnFk/FBnl8SFJWUknnKGloVa9eHWe266QP2uQD/jpUc4JsfYJjNKWxfH6ByufTxPfsCR04V4opY6HwjYDcfWJ+HKp3qNQWVIfRq1jLfaYj9hSM+niNC0rRD3D/kPE/DxuA1ago+Cag3aAyYVcx5DPMoMQikJAM7lgPHdgLbzgO1GgHBP79Get49K/v+fSeVbdtqY/VqH8yaFQA5OX6Jybu4EgkPj4K19fzkHz9CZO2c98O0hiXWz5uRbcVl05bN4+rWqiWnp6chV7GiIQKDIiJDo2XV+/1PejK0uNb7p8/74uRObzX5+HKDB7f405fC8mcIMAQkIHDs2HWsWrUPx46tQpUqGQ+L0N8JtrY7uJHLl0/8I8kNaW48I0CkQYn5MAQYAgwBhkBJR4ARICX9DrH8/goE8kOAdO4/OK0ixOHIKbSlTWoRo6qQ2+dO5UiAnNu/G8snj8HCLc7oPWIMVylCRkQGtecK9PPBws1O0DEwTIueHQHi/uoFZlj3QPs+1pi6wgEK1HYp1Xy9PLFg5CCu4uV/DpvgduEMR75knjvzzT+zek5c2zY1lDw8vmD8eHuJz8a4cX3h5LRAqmfHxyeUazPi6RUUExQUlRQUFK4UGxMnr6ComKysqpqkrKHJU9XWVySiQ11bF2o6utDQ04emXs7966VKoBCd+Jpy4CVn0zO/jzVw8LjkDGJjAX2RtuYtWwNXpNB3KMQ1eh+5LQAAIABJREFUsdBSIDB7GrAjtbqnbDnw97uC9/QxcPc2+HdvgxeXQ/szdY10MqRdRyC1SkuKmXPn8t+DVN2Qm8Djh1KN5deuA17DxgIypHFToHJVqcYxp+JBICoCWD4JCPIDVu4FjCoAyUnAzkWeYYedjbXGjPGGg0MEVFVTiifBEjbrjRvPYwYMmK88faUDr9uwMVx1IBEg758+zvAzXFzan58+SnubKgmNzQUHHpgVDgJUeXvIdnrKokV9ZQwMNAtnEhaVIcAQKFYEqOp+6dJdWLrUGYcOLceQIV0y5COo/FgMLS11uLjYQlNTrVjzLazJGQFSWMiyuAwBhgBDgCFQlAgwAqQo0WZzMQQkIJCXFlj7HR2w7fx1VK4lOCEqaYNEWgKE/EiDZPXB4zDNtKn44flTzBrYGxNtl3MVG0LLjgARkjpLnfej2+BhGVYeHhqCRaOGcO+RLskJ5+24fPQg1hw+CYuaIi2XMuF1Ye382FGjWitXqKCHBg2GgsrSxRmf/zzbZ83LKxBv3vyIf/fBJy48Il6xbJWaMvJKKgqa+oYoX7UG14LqjzfRTfDsFvPwJWApUjWSyZdfsQx4gQHcuzw9ffC9Av94aP6GBfAnjwGPxNFHjwc27Uxfsr+fQKT87m3By8szRzj4jZtxhAiPdEOyeVZyDJSdw8f3AgF1YYVIQoJU4fgWVQSECL2ocqVGLanGMaeiQcDvJ7BwJKBvBNhuB1TVgWsnAPupQINGHhHWfS5o/PtvRi2josms5M0SFRUXuWL1ZYXKja0ULdt24hLMDQFS8lZUujPyeu7m5//+P6PJkwX3ihlDgCFQ+hCIiYnDtGnr4OJyFuPH980iYH7r1lP06fM/VK5sAldXe5ibl85WeIwAKX3PNlsRQ4AhwBD4GxFgBMjfeNfZmkscAqLtohwOn0QTOnWdgwh6WbOKsN2+G4qKSoVOgEgiOgqSAJFEvojerDOr5sRNntxRychIG/HxCViwYBvXl5f0QOj0Vd++7WFj0xtxcQlITEwGndyiXruKivJQVVVEYGBExPuPfil8WUWeql45TZMatWFaq06Jex7ynZD3L+CzO0CbyAnxwMvn6W2RFJWA2QsAFRXB9cREYP5iyVP26gTcup5+/bs/IFIFlO9cWYDCQ2DkYKDfQKBbT4lzcBUhRIjcuQ08ST9BLnFA2XKC6pBO3cBv1QY81UI47UjPLwmok3YIVYnQ/6U1atNXvxHQpBnQ3AqoU0/akcyvEBBwfwXMsAZ62AATFgG3zgKrZwB1mwMLNwOvTtjFdOtWV0Won7BqVRksWFAWd+9+hpVVVFpGhw/rwMbGDIcOeWLIkFA8fqyKjh0tEBmZvTB4v36/4eLyA5qagkq4lBTg7l11bN5sgFu31CEvz0evXuGYMSMAtWplFFmPj+fh4kUtToT94UNVbny7dpGYO9cfjRtHZ9AkkeQ7fXogrKwic9Qv+fLFF7sPPImvWKeRYoMu6Z9XaQkQOnBAhwp62IzE0Gn/S9MREwIorLqs2aAxV5Hp99OLa1/Zttc/GdpuCrW46ja3woxV69M0uuh3FGqH2aJzd1Sv1yDLk0LXXdYsR6tuvVCbKrNSTVJ1a+ZDEJo6uiDfFZPHYuXeI/D2+o6Tztvx9M4tkA7Y4MnT0a53P661Z0mxC4624ZUr6mmy9lcl5Y6wPBgCBY+Ar28QhgxZhDt3XsDSsnKGNlj0N8bKlXu4Fljq6iq4fn0bmjRJP4QRHR2LAwcuYf/+i3jy5D1atqyL2bOHQldXC/PmbUH16mYZCBX6u+bixQfYseMkiFgxMTFC+/aNMG3aINSqZS7y8/AKbGxsxVakFDwCgoiMACksZFlchgBDgCHAEChKBBgBUpRos7kYAtkgINzAIJex8xajdc8+8Pz0EaPbt8Dy3YfQuntvPLt7GzuX28Lb8zuWuxxEq+69kJKczAmiH9u5FaLkiXAqaStAjmx1xIZ5M7m5ugwQVGcIjTYh/jewDwZM+JerAiE9DrK8tsAiTRESfbds2pxrgXV6jxM3d04tsB4c3BQQ8MtXTUlZMTE5OVkmJYXPS0hIlHX/8FmlSvVq8Vr6evGqaqqJitpGurJy8pCRkUFychISY2PiE+LjFVU0tWBQ3hQmNf8yYeUNa4DF89Jv6JkrQIfO0n0eF84GNq1L9710C2jVVrqxzKv4EaAdXxkpBTc/uwtaZN11A4/aZYX9zjl/qgqh6pA27UHVGIViz58Cz58Az1Jf3z2kn0bfgKsQ4VN1CBEiVCnCrMgQuH4KWDAcWOosaH9lNw6oXFtAfugYAG77Nv9WlYnWnjixI0dmTJ5cHh8/KsPV9TvMzePT8sxMgNy4ocERIDnZ+PFBcHT0hrJyCmJjZeDgYIglSwR6TaJGhMbevV6oVk3QHo5yWbjQGFu2ZG11aGKSgMOHPdG8uYCgCQiQx5Qp5XHihHaWuCTe7uDgDUXF7PVN5i04EVO+Zn2VJr2sM8QQEiCndztlid139Pg07S0h0UBORHDYTJmZ9nOa3qMWl+vnzsA61zNo1Lpd2s9uUQLE87M7lk4YCV3DMhnaXSbEx8PZfgn2rV8N67GTMG3lWpBGl6i5nT8Du3HDUbFaddjt3AuzKtW4y7klQOj3HTrc8TsoCDFRkWlTkH6Y8HeenO55UV2/uW1pWLOmlbRathSslRlDgCFQ+hCgSvMePWagRw8rjsQgAkPYBksobm5kpAdPTx+MHNkzTQg9ICAUU6Y44MSJm2JBITLk4MFlHMlBlpSUjPXrD3HESGYjn/37l6JVK8GBjsOHGQFS+p40tiKGAEOAIcAQKAoEGAFSFCizORgCUiBAJ4n+u3kN6+dM5zYnJJmGtg5mrt7AkRTC05BCgqKcWUVu84NE0MmIMCH9DjJxIugjZs3jyBYSLxcVUhfG4MnI4NPrl9i+dCHePvkvywaEkAAxq1odcx23QUMrfQMoIuw37KeMx6MbV7mTpF0H2kBBSYkTNt9iOxe0YSIUQRfOHR4aisH/TkePISNgZGLKERiilhgfj6BfXtxbsZERUFJVh4qmJqfHISRlpID673OhzbNpE9LXvfcIYD1IOhyOHgTGirQwW7cZmDBFurHM689FIDoa/FvXwLsjqBDhf/qY81qqVhdUh7TvBFi1kZ54yTlyBg/++7cCTRMhKSKNmHpqBL6aOnh0Qr1FK6CFFdCUiRfnEv5cue9dB2xbAoz8H3D7HJHmgmqQOesBZUFRBS472ka0sqqiYWJiicGDzVCpUjy2bfsFdfV0/SJHR0PMnFmOI0YGDBAQcz9+KHD+xsaJaVUe4eGyGDPGBL6+8jhyxBNEVgjN1VUH48ZVQNOm0Vi50gf16sVwpMjatWWwdKkRbG39YGfnBz4fsLMzhr19GYwbF4z58/24ODExMti0yQALF5blKkZIvD0xkYc5c8ph+3Z9DBsWgkWL/Lj84+NlcOWKBvT0kjJUsogDb9v224H+4SkGvafOzXJZWgKEfn/w+PAOK6eMQ3REBNYcOoGK1Wpw8ehn8fJJgtaVVDVKP6eFP7uFBEhoYABWTh0P0rWYu2EbjKiSKtXuXjwH2zFD0cl6IKYsWw36HSSzpaSk4OrxI1g9fRI6DxichZiZsGhZhkoTSRUgRIDQ3BMXr0C7Xv8Ing/XQ3CcPytD3Fw9hIXkfHXToujmzSqrtm4twJkZQ4AhUPoQIAH0gQMX4Pz5Dbh58ym3QAeHqVBUVMDTpx/Qv/88bNr0P1y8eB/6+tqcELqMDA+bN7ti+vT1GDSoE5YuHY9KlcpxJMft288wc6YjrKzqZqj+uHfvJTdPhQplsHHjLDRqVAPx8Yk4dOgyZs1yRJs2DbBr1yIYGOgwAqT0PWZsRQwBhgBDgCFQRAgwAqSIgGbTMASkReB3cBAuHTmAe5cvgNpRCK2KZV00sGrDCZSTRodQpJyuC4XKT+zanmEaOjVZrW59vLh/B0uc9qHroKEcqfDl7WtO08Pv5w8IT5HKycvj8FZHUMWI6MlLYcBBk6Zhkt3KDK01wkKCsXjMUI7kIGvavhOn6UHtLMhePryHlf+OE0vo0ElSIlqUVVW5VlXXThyF/dQJaXPTJku73v/AZuosmBTWyXJpb8qf7nf6ODBsQPoqHLcBYydJt6r3b4EmIhUzmTUlpIvCvP50BIhwuHOL0w3hCBHaJc7OqDUWkSFUIUJkSPkKhYYAz8sT/Ef3gaf/CapE3rySei6+nBx4VB1CZAhVhtWqDZhVkno8c5SMQEIc4DgfOLFL4FO/JSCvAHh8ANa7AjVSOyl9e3o39NG5kzp9+oxHjx7VMHNmIOzsfNPaRiUn82Bra4ytW/Vx/fpXNGkSzcV78UIFPXqYY8SIECxf7gtZWX4aKZKZRPn9WxajR5vi0ycljkSpXTu93RW9179/RTRrFsVVi7x7p4zevSuhQ4cIbNnyCxoa6UTM589KGDCgIpo0Efhev66BoUNNMXRoKFfpkRsx91evPGNPnX2drFWuklqDzj1BwuWZTdoWWDSOPpNn97lwJMjkJfYYPmMOdzBAeEBi1hrHNA0vUQKEDh1sXjQXn968zFC9IfzdwmHWv3j/7Ans97umaXQJx3f4ZwBG/m8+l7Yw13uXzsPxxAXud4+8VIBkJkvod6KFIwdDVlY2w+8Xxf3Zu7pxUXTLllVVraxYBUhx3ws2P0OgsBBYtWovjh69huPHV+PLl5+wt9+Do0ftYWZmDEfHI7h+/TH27VuCTZuOwts7ANu2zeNa9A4duhi/f0ek+QrzCwkJ51pqmZoapREgoq20Ll/ejC5dmqUth0gTOzsnbt67d51hZVWPESCFdbNZXIYAQ4AhwBAo9QgwAqTU32K2wD8ZAeHmgbi2VOI2Si4e3o8Lh/dxmxXCvtnUy5t6c7u/esFVcBCZQL9sP7/nhr1r7VGuknnaaU06xUmki+uOzXh88xo/JTmZV7FK1ZT2PfvIDJ45HwqKilngfPf0MXYsW8RtspAgu2ilCTn7/vDi4rmdP80RLvVatEKnfgPRfchwrvJEaJQTtcY6tnMLnrrd5HzJqJWG6MbLn3w/iy130vAgLY9U4y1eAf6chdKno8ZL96UT8zfuSz+WeZY+BPx8ASI9hULqJKyeg3FVF6m6ISBR9cK04CCACJGH94Fnj8F79iRnwkY0H1VVoGZt8GvWBq9mbe7foJY+Yjao87SMd2+AWqW/DV94KLBoFPDfTaBJO2DOBgH5MWcwMGYeMG4+IJMq4fHf/jWB3z1aGTg6NslQ5UH4SqrqOHZMGwMHVsT+/V5c9QWZUBskM4kijiwR3rvMpMbGjQacDgmRLUSCiJqor729LxYsMMa9e+o4ceI7atTIqCEi6dmgU71r1l6KSJZVVTSr01CxllU7iY9RbggQChLs74fFY4chLiaG09KgdlZUBfr++RPY7z0KY1Mzbi4hgdGwdTskxMWBDk+MW7AEo+cszKCzQT+HiXyg1lbUrlLY+ko4fuj02RlaZl4/dYxrbyn8naUgCBBx1SJ5+twV8KBnp1z8EsP9jaZM6VKgkZcvd8HixTuxbNkE2NqOyVVs0hw4d+4uDh68jIcPXyMyMgZVqphw2gMjRvRA48Y1ISeXVTcnNjYeM2ash5PT6SzzPnz4BmvXHoCT00IYGmat/hEmSH4tWoxGp05NcfjwCujqanKXhBu+1679l0WzQDgms7aCMCb9Xig8SU+5U8sgC4sKyC7fzIAJ8RQnYJ0rcJnzX4eAUADdy8sXR46sRGJiEkdeTJkyAO3aNcKYMcvRtGltzJgxGM7OZ3DgwEXOj3QIBwyYjyZNamYRTRdHgAif58eP32fQGBECnrnlFWuB9dc9imzBDAGGAEOAIVBACDACpICAZGEYAqUNgSf7V/+uX99UOzw8Ns7t7pdkdcPyqp1GS1k1UABg0MYPVZasmTkZw6bPxuB/ZxRA1PQQvDFDwa9eExg+GtDVyz52VCT4a1aAR2LMJChNwtJ/kPFePAO/VaP0jKfOAuxFdD1yWgtVgFAlCACeljb43qE5jWDX/yYEbl7jRMs5QuT1y5xXbmQsqA5p015QHaKnn/OY/HjExnKECFWJ8B49EFSKxKfrS0gdmjaPhYQIfe+oUg28qtXBT9VEkjpOmybgjRgLPn3vKcVG7a7mDwMUlAC7nURm0wY9sHgsEBMF2O8FjE0FAHy+cfq7k6Nxxa9f6+PCBQ/Urx+Thszbt8ro168Sp7mxdetPrsqCCpCWLjXmWlc9ePA5TY9DqBUi2iqLAjk56WPChApZyBW69vChGrp0Mce//wZhwQJ//O9/ZfH4sRqOHfuOKlUEmiBCE2qPUMXJhAlBnDA7GWmC6OomSXU31268HZyiqKXXftjYHP1zS4DQhjHpeVHLKIcjp2BqUQVzbazRrk8/jJtvl0W/68u7N9xhiQqVLHDn4jks2LwTnawHpVWYStL5kkSAZD60UZoJELp5F9cvjGrcqKJa5851cryX0jrklQD5+vUn/v3XgTuRLsn69GkDR8eZaboDQr+cCBAiNhYsGMW18hFHoAg+RwVPgDx//hH9+s1FaGg4Dh5cjl69WnEpMwJE2qeJ+eUHAaEAOpGIjo6zoKAgj6VLnREeHgUbm64YO3YFdu+2Rf361XD+/D3Y2CzihNC1tTVyRYAIiZZnzz4yAiQ/N4yNZQgwBBgCDAGGQA4IMAKEPSIMAYaAWATc3c4HBn55o9qzZz1Vc/MyWLLyUoRJnaYatVt3KBLEaCPn44tnsB1tg35jJxY4AcKJgpM4OG3qD7QB32YE0FrCSdz7d4AubdLXTdUTi1cUCQ4FMsm3r4Bl5fRQw0YB23dLH5o0QEgLRGhffQDaxGbGEMiMwGd34PqV9OoQIh9yMtIMaddRQIZY1s3Ju2CuP3nEkSFc6yyqFIkIz1tcqmITrRIhHRSqFsmu5VfVCoD3L/BHjwdv0868zfsHjHr5EBjXCZicqgFCKRNxcWSroDXWjFXA4H/Btbr68fyB5+rZCmZxcbVw/Ph3VK0qIB6SknhpehynTn1D375h3PukxzFtWnm8eqWSJpguJEWcnfUykCjCFlr79ulmIVeio2U4DY+DB3Vw9Kgn2raNxIwZ5fDokVqGPGjOiAhZTuycSJCzZ79xWh9DhpghPp7HESCkRZKTnb706euLF54WfWctysmVu55bAoTGfHf/wJEedZq1gL5RWdw4dSxLFaWQwIgMD8NS5/1cW03SAKH2mGsOnUT1eoL+ZKTZRRUdpPM1z3EbqK0mmdeXT5g3tD/3s/mf0RPSCBNq30li6JkrQKhN1kTb5WkETHYaINLohUgFXhE4vbl+Lvzr03vqixf3k1FWVsjTjBER0bh8+SHOnHHjRJZ//EivqCPxY6p8IOKia9fm0NBIFc7JNBMJLo8fv5Kr/qDN2tmzh3GVGMrKiqDT65cuPeBa9ISGRnAkQuZqDmkIEHV1FezcuYDTNBBtwSpMpaAJEGofNH68PScinZl8YQRInh41NiiXCAgF0KniY/78kdxoes7nzt2Mhg1rICQkjGt5RZ8Noe/atdM4vQ6qFKHPCVUtlS1rkDazuAoQ4Xv+/iFZCBBhC6wtW1xx5coWNG9uyVpg5fI+MneGAEOAIcAQYAgIEWAECHsWGAIMAYkIfP/v8k9/95cVqMWDv39Y5PIVZ9S6jJvKM6okspleCPid3u0E+1TRbhJEFd2QKajpeE5bwZ+VScyb2tIMGiqo8qhkkT7VhbPAoD4Zp54+G1jhUFDpFGocfnAQeKbpf4ChZx/gyGnp59y0Dlg4O93/3DXBhjUzhkB2CERHA9cuAbdvCAgRz+854sWrUg38VN0QvlVr8EhLpCiMcvvwTlDpRF/p9eVT3mcuX4GrMKMKEQhJkWrVAXUNQEMWSEkRxK5bH9jsJPhayuzSEcBuHGC/H+go0LPm7Ls7MNcG0DcGlu0C9MoAIX6/Mdf6E16/bgonpx8YPjyEIz927NDHsmVG6Nw5gntfW1ugx0Ei50Q+kMi4i8sPaGomc4LmRF7cvq3BVW/UrSuoIhG20Lp2TQOzZwdg2rRATmCdYmzcaIh16wy5Flqk90HVJaQ3smpVGU4QfebMgDRfe3sjTux81qwATkQ9JYXHzUfVJSSWPneuP0xN4yEjk77WmJh4/PoVwr3uPfgakQhFjRb9BqOMmblUdzsvBIhwzNVjR6CkrIyO/QZyeluiLSwzi6BTMh9fPsdcm36oXLsOFm52go6BIacvRhogt86eAmmIdBlog6TEBE4z5KTLDq56ZNaajajRoBECfbyxdvZUfHj+NIsGCP0ct93mggat2iIxPj5N2NyySbM0XY/cVItIBV4ROT3Yv95fX0uuzODBLXI1I6d9du0/Tij582dBy8/sjIiNFSsmoW/fNpyWm9BENQKILNm71w7Vqgkqk0Tt7t2XGD7cjiNY7O0nY86c4ZCVFcSRhgAhv+ziFyQBkpycgg0bDmHOnM3cZnLmTWRGgOT0tLDrBYEAVXX06jUTrq72GDBA8DsvEXOjRy/nCEsXF1uMHt2Le9/D4xcnYt69e0ssWjQay5btAlVzEWFIn1vSDKGWdM7O1GZuFwYP7pzWHktIgHz/7sNVaHXo0JirNiFy9ODBS5g/f6tYEfR580Zg8eKxHNFZ2Obq+ujH7dvvPHft2iVyGqywZ2XxGQIMAYYAQ4AhULAIMAKkYPFk0RgCpQqB2LCgSJ8HxxJNTfV0TE0NcMT1v9BEBX2ddsPGFdo6U5KTsWO5LfauW4WWXbpj1OyF3CaLuBOH+Uoiky5GhlgyMuAPGAJe1x5A156AoiJ4wwaAT2LiojZpGuCwMV9pFMngpCRASz59qpatgStu0k+dGavVG4ACbkkmfTLM849F4Olj8K9dAu+uG/D4Yc7LUFHhdEPQqi14rdqAb1El5zEF6ZGYmJEQ+fAO/PdvwQsMyNssCgrgV7IAz/1DlvFUCUIVIaXFqBpj1yrg0GZg23mglkgHvoR4YPMiwHUH4HAEaNsTSE5KgsPo0ymnTvUXoQ8EaFDrq927f2RoRyXU9Bg4MBSrV/tAQYGPuDgZzJpVjiMpyDp1iuAqM0gAnbRCaIw469gxgmutZWEhaIv2/LkK13Lrx4+sJ/qHDg3B+vXe0NcXtLui9lmjR5uAtEHIiFghsoZaab15e8P/81d/dTklFRm9CubKemXLw8C0IrQNjaS+zUIygw4FSLLMFRPkd+XYYa56kio21rmeQaNM1Y3iCBDakKdxi8cMhfXYSRxpoqyqiie3b2D+8IGI+J3e+pDijpq9AI9vXef0xETNZuosTLJbyREuQlIjc+46+gaIi41FaSBA4sKDIh8f3a7epk0N1KuXlXgQd98IaxJWnjDBntsUJY0O2kglgWMXl7Oc4DFVPYwZ0xv37r3E7t3ncP/+K+6keeYqjA8fvsPaei4nwCzaJirzvDQnxR43biVHZAiFnMlPWgKEfK2t28PJaQHX5kfUCpIAoVh0gj4hIZHTDWnbtmGGuRgBIvW3EOaYDwRIAH3LlmO4cMGRa3NFRp8jEj8/cOBShmoNIkZI+FxHR4OrCqHP48iRS7mqLlEjIlNFRQkpKXyO2KtVyzyDTo64dKkSbP/+pWjVqh53+fXrL+jdexZHZhaVtg0jQPLxILGhDAGGAEOAIVBiEGAESIm5FSwRhkDJRMD780e8d7scFeLvJy8jIyfToGsfeYsGTUpmsrnJKjwMMNGnHiuSR1GP/m0u6dczt4KiK2MmAhu352bm4vE1VAeio7i5ebUswf/vtdR50IYvv2KZdP/MuEgdiTkyBFIRICH1q5fAv3kNPNpAFdlclYhRw8bpuiHULkv0qH1RAhsUmKFahJdaMcLPha4Inz6HmXMePhq8zU651xQpyrVLORdpfKyeAXh+ElSAlK+YceDTO8D/BgLtegNz1gPKqoDr0jmxsjJdlG/cqI+XLzU4wmPEiBCMHh2cRjgIowgF0Hfu/Inx44PSgpMIOrW0un9fDf36/eaqQ9zdldCxowUmTgxC5crx2LTJAO/eKaNx42jY2ISCSA2qIBEakTfUWosqQ6hqJDGRh+bNozFmTDC6dw+DoiLdvXT7+VMBBw7o4vZtdbx5o4zQUDmYmvkl2Ex4rNB7cqbKQSnxE7rllQAREhxlzSrCdvtuaGhpZ5hZHAFCDlTxQaLpJIq+cIszeo8QiHC/engPR7ZtxFO3WzA2MeXIj3a9++Hbx/fYtXoZ3M6fgYlFFViPm4Q+I8ZCkVrDAWkECF0jo3npYEO/MRPhumMz996KPYehqaOb5vsntcASgur1+nHMl3uX5GxsWiqUL6+b412mig8SSX7z5guWLBnHVWMIT3GL0wChDX8Hh/1YssSZ0+84eXINGjSozs1DwuVEpHTu3IzbUNXT05I4v6enLwYNWsBtyoqeapeGACGSpm7dKpwo+erVUzBrlk0GPZCCIkBE23ktXz4RdMo9s+4II0ByfMSYQz4REOpyfPz4nRM2p8+d0N6+/YojR65ymjiKigKiXPhMvnvnkeb/61cAHB0P4/RpN07Hhj6jRGzGxcVj0aIdMDcvx1WB0FxE+NFXqgw5efIWbt16ys3Zvn0jTJs2iCNK0n9G8eHm9hz29nvTYhR2FQgjQPL5QLHhDAGGAEOAIVAiEGAESIm4DSwJhgBDoDgQ4NUwA/+HV/ofFaKbkouWAfNss6b171hgnwgpQh5/AiGQqjvALYj0CdxzbrkhungiQNJOvjdqAtz+rzhuGZuztCJAQupXLwF3bgGfPua8yjJG6bohRIZkp7mRc7SC8fj6Ob19FrXSev8O8PyWu9jUho9aYhHZ85dZsPdPfLhzOTw2PCg52D9YTVtbLcmojKaKnp46qCWOqqoi2rWrBQUFuVwhIxRGP3TIE0OGpFcx5CqIBGdv7xCUK5e+4U16IH36qYdeuWihs/smYFlMZwWEGhtGJqZcBTNRAAAgAElEQVSYtdoxjZAoiDXnJoaktla5iSFOLyQ344vK99HhLf5x4cFlZs/ume2UwhPks2Y5iq2mkCSCLqqJYWs7BnZ245CYmASKs337CU6jgAgDYVsrcUlQtcnkyatx8OBlbryd3ViuulYaAoQ0Rag9z8KF23Hz5hOcPOmAjh3TH/CCIEAqVSqH9esPYd68LWK1SoRrYgRIUT3VbJ6iQEDYAovmOnx4BXR1NYti2lzNwQiQXMHFnBkCDAGGAEOghCLACJASemNYWgwBhkARINC+hfhWPJ26AqcuSU5g5r+A87aM10k7ZNeBIkg6j1M0ri3YnCUjIVv/iNwF6tUJoFZYeR2fu9mY99+MAAmpExly46pAO4SO5Odk1OKHiJBWbYDGzXLyLrrrMTEZtUWI6PH4InF+PukPjZkIXofORZdjCZwpOjwMUb9DEfU7BJGB3uEBnh5IiIuGorxMcqP6FXTKlNFCjRrlc8xcKIy+YYMBrl//iiZNonMcI87h9WsvfP7skxAYFB0TFRkrR0+khpZ6lJenvxZV8igqySfLycsn+XrHqr91Hy/z7asFHE8A1ermabp8D2IESL4hzHUAfkoKDi+enjJqVBuZWrUqSBwfHh6FMWOWc6e8qZ0VtbARNUkECPlQ2x3S8ejWrQVX7UFGbXdI5Jx0PYRCzZImJyLR1nYHqLWPaOscaQkQ2pz18QnktA5IkF1Ub6QgCBASgab1SWp9JVyXaL7S3qiiahUkbT7MjyEgRIARIOxZYAgwBBgCDAGGQNEgwAiQosGZzcIQYAiURASmjgf2OIvPzHk/MHiY5KznzwK2bMh4/Z8BwL6jAC9Lc5tiXz2vUyvwH95LzyMsEZDLxUlqEkEnMXShUQVJSTh1X+zIsgQKFQGhkDoRIm43AWqdlZNRux0iQogQoZeeQBOiRJj9EsB+adZUqNUQtdOrI+jxzUwyAv+dcY3/+e4Zv2aNskrDhrXKFqrISFlMnlweHz8qw9X1O8zNBTof0lpKSgrWrL0YEZukIG9au4GyqpY2YqMioWtcjgthbC5o7fTrO/C/AXH45i7QAuk/Hpi2AlAUdIIqcmMESJFDzk34+uzuX7G//cv/+69kAtPXN4hrd3Pnzgs8eLAbzZtbZkg2OwJESDJYWlbm9Aeo3RXFIjF10soYMqRLjgsXxs8rAUIaB0L9kqFDu8HBYSpUVZWRXwJk48ZZWLfuIEfmkDk7L+Q0UMTpvzECJMfbzBz+IAQYAfIH3SyWKkOAIcAQYAj80QgwAuSPvn0seYYAQyBfCOzfDUwW9DiHZV3gzav0cKQvcO0u0LSF5CmWLADWrcp4vWcfYO9RTji9JBl/QC/wLp1PT8krMHcbw0cPAqSBIjSqkKFKGWYMgaJE4Olj4Nol4PoV4NWLHGfmKylBpm0H8Fu2FpAh9DkvThMlXUmXYexEAfFRVrChzkx6BM6snhs9cEAT1Zo1JZ+29/WVx5AhZtDTS+L0QES1PnKaiU7Lr9t4I1hO01iv9aAR2bq/fAiM6wSYWAD9xgK9hwt0TYrLShMBUlwY5mXemLCgyCMrbNVXrx4CTU0VsSEKggAhQWbS8CAhciEBQiLJw4Z1yzHt/BIg1J4nOjoWc+Zs5lpvEXExdepAPHr0Fi1ajAa1yhJt4yPc3BVH0ghJEwuLCiBx6IsX74P+/fXrT06onapc6P+ZTZQAIU2FmTOHSFz3hg2HOVF5VgGS46PBHIoJAUaAFBPwbFqGAEOAIcAQ+OsQYATIX3fL2YIZAgyBNASoT38TS2D6bIHex4L/ZawIqWgO3hU38LPZnOTbLwWPTnWLWudu4O07Cj61miopNn4EcHh/Wja815/BN68sfXZCrFJH8Fc4gEe4MWMIFBcCqULqHCFy+wZA7aZyMiJAUitD+FatwVNVy2lEgV7n9e8J/tcv6cSHgkBAlVnuEUiMj8PFTcsj+UmJcgYGGskVKuiqGRtrIyWFj8qVjaCrm/fvv+fOvwi+fuOtTo0WbWUad8/Yoij3mbIRfxMCbs72wZVMtfX69Gkkdtmk5SFsW5XbFlhCwXNhCywZGZm0dlrLlk0AaYNkZ3FxCWmaIZMmWWP9+hlQUlKQWgNElNjw8vKFjY0tvL0DQeQLCZXnlQAR5mxt3Z4Tlp49exNXCULkBv2fiaD/TZ8gttaSiADTACmJd4XlxBBgCDAEGAK5RYDP59vxHj58yA9R1U0r5c9tEObPEGAIMAT+WARcdghOYJMlJgL/dBNspqYav20H8M6nal9IWuT61YDd/IxXaRyRIDrpArnFitGc6cD2TekpuD3OvdCymkhrr87dgJMXi3VJbHKGQAYEhELq1y5LJz5OrbGEbbKo3Z2K+BPbBYryiaOA9aACDfm3Bwvw+o6YyHCE+fsh1O9XYuzvwNiw4GAlXV31RHk5npy2tppihQp6aNeuJuTls2/7d+Pmu/BrNz4oGFasqlyhRm2Y1234t8PL1p9LBJ6d3R+YGOptMGWK+DZYVFm0dKkzqBKjZ08r7Nq1CAYGOmmzSCOCTmLnCxeO4kTQSTDc0fGIVBUOovojopohudEAERVovn37GUeCVK1qinHj+mLQoAV5qgChxVNbr6NHV6JaNTNcv/4Y/frNgZqaCtfaq23bjJ9DJoKey4eSuTME8okAI0DyCSAbzhBgCDAEGAIlAgFGgJSI28CSYAgwBEoKAjwSKO7bDfzvHukpjR4PbNqZfYpbHYF5MzP6tGgl0AQpY1T8y8ukPcDf7woeaZbkxkSF0OXlgd8JuRnNfBkCRYeAUEidtEPu38l5Xsu64N16BGqZ9Vfb44dA+9S2f6RH0qY9QALz9JKV/WOg4fP58PX4jM9PH0FBSTEhIeRHuL93gF7//k15jRtbiF3H6TMv/D7+iDeqVKc+Kjds9seslSVashB4fmZ/YITfd4PZs3tKTOzt26+ckLi7uyfmzRvBVTqoqwsIWHEECG34Ozjsx5IlzhxRQPof1DKKTFgVQi2jjh61h5mZcbbz9us3l2sxde7cBo6AIcsrAZKUlIz16w9xJIyRkR78/ILzRIDQ2qkaZtCgTpzmB+UzZ84mbN16HFQV4uS0gGv3JTRGgJSsZ55lU/oRYARI6b/HbIX/Z+88oKOovjD+DUgNvYNSBZEuIEUBaVKVItKLVEFAEAiGEnoJXTrSi3SQDmJBQJp/pKgUEVE6UqWHDvM/dyeT3U022dnNbLLZ/d45OSG779533+9NNjrf3HtJgARIwB8IsASWP5wy90gC8ZzAv+eAge2BjFmB/lOBVGk8uyH1h2+hSCbIixfhCynDx0DtGRT9wpJN0qOL/Zwyb2k9QXJoNyvibGzeADStb10+KBgYNMK1cKZM0MqE6eOb7doT9Bwk4M0EbBupiyBy8z/H0R48Drxe0Jt34vnYomrSLivL77ouhpQu6/lYTF7h/sU/zi6fOCVXixblUaFCgUjeP++76nGp9z5M8moJx6WLTA6H7nyUwP4V0/5VntzL1rlz9Sh3KAKd3kj83r0HKFWqILp2bYx33imBuXPXW3pWiCgiTcB37TqMefM2YPfuXy0iia1QIAscP34ajRr1sYgp0TUOF7Fi9OiFGDjwS1SsWAJffTUMOXJkscTorgAitlev3kSnTiOxYcNPFl/u9ACJKOqIH9lPs2bB+P33vyLtiwKIj/7ycFteS4ACiNceDQMjARIgARJwgQAzQFyAxakkQAJxQ2DDImDuGGDEfKBYbN13cyBmGMmaUL6aD7VLe3tQxUtqmSCvOn7yOFaonj8HFMxlXap2HWCVTVN0I0FE6AOCwL7A0AhN4I344RwSiEsCeiN1EUN+/1WL5INGwOJVcRmVd6wdnQBiE6H0TlEra5khaqWqUOKJcHRp/6aTl04ey9+q1Tu4fv0uHj16igIFXsaSpfuu/X3pSaY6XQO94xwYRbwlsG/h6P9KFs+R/u2380e7BxFBpDF4jx4TcPLkOaf7lYwPaTguAoNkSehDhI3Bg2dZRBMREqSklggqtkPWWrduB3r1mohz5y6HNy7X/cREAJF1Dh78A5JZIr7NEkAk5ilTVlj4RGyITgHE6eXCCSRgKgEKIKbipDMSIAESIIE4IkABJI7Ac1kSiO8E1s4DQj4Dhs8DatlUUnoYCiwYD6z4Eug7CajZGEiQwP3d3rwOjPgUeOMtoGU3IEFsVmEJ/hyYPN4afEAAsGkb4Ozp55VLgfYt7TddqIjWE6RAIfdhxNQye3rg1k3NS85cwPEzrnvMmw24clmzkxI5ew657oMWJOAtBKSR+v17QL7ob1Z6S7ixEseqZcD6NcDPe4Dr14wtmTWbNTtEymZle9mYXSzPevQgFHuWzrp95cLFgFTp0j4OvXsvcco0aZ8lT5cpecbsOVGk4ruxHBGX8zUC26YPelyzxhtJihUzlvV5924ovvlmr0Wg2L//mEVE0EfOnFktN/8/+KAyatcuh1SpAhziunTpmqWx+o4dBy2lsTp1+hD161eyzP/nn4tYvHgLFi3aDMk2EV9SUipjxrThvmIqgIhYsXTpVksMZgkgEty1azfx8ccjsHHjLruG6BRAfO23hvvxdgIUQLz9hBgfCZAACZCAEQIsgWWEEueQAAnYEXjxHPhyOLByJjB9I1AkrGLI82fAkinA1EFAt2FAy+5Awuh7zno/2RYNgQ1rrHEWKgKs/xaQG37RjfVfQ23dFMrz59ZZ+fJrIkix4nGz7/eqAj9tt659+Q6Q0lpX21BQndoASxdZp/55HngluyFTTiIBEjBGQLl0EeovP0Pd/zOUpi01sTG2x9OnwJ6foIgQsm8P1H27gScG+/689np4dgjeLA3FSwWR2EbK9XybwJObl6+snTImy7hxrdzeaFRN0J05lL4en3461tJAPKrRrl1djB7dzU78kLkxFUDER2joQwQFTbEILkuXjoDeLP2//+6gRYsBlmwXaWjeokWt8PD27v0d5cu3j9TXxDZ+24boK1aEWMqEUQBxdjXwfRIwlwAFEHN50hsJkAAJkEDcEGAGSNxw56okEK8J3L8LDO8CXL8MjFwAZM0BiPixZh4wbTDQtDPQtjeQzPHDivFq78rVK3jRoDYUvVSORP9+PWDFeuf7+GYT0KYp8OCBdW6u3FpPkFJlnNubPaNfIDD1C6vXbXuAsuVcWyVidsvcxYDcoOUgARJwm4Cd4CGNyA/+ovnK/Spw9G+3/ZpqeOe2JqDu2aVlh/zqQvZXpsyaiCPN5t8oAbVocSB3HlPDozMSiGsCf3639OyVM3/nCgx83+1Q3BVAZEERIaQXx+LF32Dv3t8sGR+SESJZGU2bVrdkkyRwkJJrhgAi64sIM2zYXEuJLbMEkMePnyA4eIal2breED1p0iTo2XOCpQH8sGGfYODADlHy1nl26tQAEycGIlmyJG6fDQ1JwF8JUADx15PnvkmABEjAtwhQAPGt8+RuSCBWCFw+DwS31ZqSD5wBBKQEvlsNhHQH3msGdB/hG+JHOMz9+4AG7wFyA1AfnbsD4yY75/3j90CbZtbSU2IhT0NLT5C3Kzi3N3PGiiVAB5snUyfNADp0dmkF9dxZKIVyh9soLdtAnbnAJR+cTAJ+T0B68uzdFfa1Gzh10jES+f2U31NvHFI+bOePmiiydzdw5h/XokydRhNDJCMuTBxB/sjNyV1zytkkEDcEAhLe/2tq4OevlS6dD61bV4ybILgqCZAACXiAAAUQD0ClSxIgARIggVgnwBJYsY6cC5JA/Cdw4legZyOgTkvgkwHAj+uB0T2B4uWA4ClAukyR9/jiBXB4j9Yb5JcdwEuJgErvA80/BfLatMX4ZgUgTc97hAABqYCF44GdmzWRRdZr9Zkmrpz9C+jbCvj7uGOe4rdDH2DeWOD2f0DgWOC3fcCKGcAvO4HCpYA2vYCK7wM2/USjPhxHfT1GTQC69XJ6oMqen6CKCKL3zhCLDBk1EaRSVaf2pk344xhQuojVnbs3V8uVsDaPllJgpy6ZFiIdkYDfEJBeG+1aRL/dkeMAEVsTJ/Z6LOo/p6Ds3A7lp+1QRRi5+Z/rMSdLZskOEWEkXBQp+obrfmLDQkSsHMb6PMRGOFwjbgg8f/oU5/Z8feq3nw+9WrFiwQTVqxeLm0C4KgmQAAl4iAAFEA+BpVsSIAESIIFYJcAMkFjFzcVIwDcIfL8G6N8aGDpbK381uCPwWtGoxY/HD4FFE4HZIZH3L0LE4JlA7rAexHNHAzNHaFkk2zcAxw7Y2wycDtRrDfz+P6B9NP1quw4BGrQDBrQDHj0A3qoGLJwAPLhv9SdrjlkC5DH60PHo4cCIQfYBLVkN1G/o/GB/+R+Uts0gGRThI1VqrSdIdWtNbOeOYjZDTZMIyrNnmhMpfyVlsFwdA/sAE8dardwppeXqmpxPAj5IQF28AErnds53JpkRhYsCRYpZvitFikF9+RXndnE54+jvwKEDUI78BvXIb8CRX+3LARqMTUmQwJIloubMDUX2LF+SRSffs4Z9T5TIoDcTp/12GJg3Exg2GkibzkTHdGUaAQ+LVAe3rn185uBepE+fIknt2sVRqBD7YZl2dnREAiTgNQQogHjNUTAQEiABEiCBGBBgBkgM4NGUBPyVwILxwPQhWp8PESnOndKyM4ImOC599f3XwIhPgaJlgC6DgdffAEQUWTxZE0U69AU69gMSJAS2rgQGtgcq1AI+6gkULa01UtcFD8k4kfn6iKohu7wva0zoC3y7EviwPdCooybYSMaHLrTM2wYUK2v8JOVmpdy01IcimRxrtkAtWcq5E+kjIpkgtuVukiWDsmA5VOkrEhujYmnLTUnLkAbo0gjd1SG9TRrXtVoNHgl83t9VL5xPAiQgBObNAj77xHUWadNBDRNDwsWRAoWApEld9xVbFn//BRz5TRNF5PNQhJGrV2K+esZMmiBiK4roIon+PSBFzNex9SCf48Vf117p8TkwcDiQhP0FzIUcQ29Spq3ZB0DBwlAKFrb03lLLvB1Dp5r52cN7b25btjhtrVrFlbp13zTFJ52QAAmQgDcSoADijafCmEiABEiABFwlwAwQV4lxPgn4OYEnj4CJ/YDVczQQJSsAiRJrpagmrAAKRbgPcPe21jD97EkgZBGQr7AVoF7GqmhZIHA0kCQZsGUZMKYXMH0jUKS0de6uLUCvJoBkdojwog/xP6gD8DAUGDFf60uiD8n8GB8E3LgCDJsLpEqjvfP0CTB1ELB+YeR1nB7vgwdQpSn6np+sU0u8CXy9GZBGv87Gn39oIsixI9aZCRNq5bA+aOTMOubvd+sILAg7PADq8TNQcuZyze+tm0DuzICeSVK1OrDhO9d8cDYJkICVwKxpQGC38J8V+d10k4/yekGLMKJni8jNX2TP4aa3WDATASRMEBFhxCKKiFBi8lBSp4EqYkimzFACAqAmSw4kl68Ay3f5WV63+3eEOQibo4rdzZtAQfvPTmXQCKhBwSZHTncxIlCrMrB7p9VF6jQWQQRvlrb04VLKVYCaLr1LS5zev+3Kng3rM3fpUkPJnz+bS7acTAIkQALxjQAFkPh2YoyXBEiABEjAEQEKILwuSIAEXCJw56ZWVurnbUDZqkDQF5r4EdTcPpNDd2rbL6TzQC3LQx+SOdLvI6BwaU0AESHly+HAod3AyAVatoY+9KyTL1YC77xnff3UMaBPC+DNSlYRRX/3+mUt1vzFgG7DNP8ydNHk7q3I6xiCIb00PnwPuHDeOr1uA2DZGkPmlmbBIoLomRi61bwlQBMnPQGMrRDlLHXODCg9u1rfX7URqF3Hda8f1AJ++Fazk5Qa6QOSxUZ9ct0jLUjAvwlMmwj0tfYUUsdOggghOHEcOPGH9v3ObfcYyQ3esGyRF/JdbgBLtojcyPfG8eCBpWSWlM6yiCJ/HINy4TxUeaLf24cwlay4rj28PVL/iC/C75WjTav1PrSUo4SBUmq3L5y6tmv53Az165dOULy4iw8P+Adx7pIESMDHCFAA8bED5XZIgARIwE8JsASWnx48t00C7hLQRYvESa29OyTDYtDHWn+NkAVANpt7AmvnASGfadkf1T+0X1XKWnWrDzT5BBBx5EGoli0imSB9JwLJwyqW6FknOzYBE1cDBYpb/eiZIb1Gaw3VbYcuvkh5rQbtre9cOK31MMmWExg4A0iRyg0aEctAiYtmrYA5Xxlyply6qDVG/zlCD44v5wOt2hry4dak/T8DVW1KgAwaAbjzxPLYkcCwAeEhWHqZNGzqVkg0IgESCCMgvXWkx46Usbrx0B6LZFxZxJDjgGSS6cJITLIlRASRbBH5KlQEeL0gkCu39x7H06fAhXOa+Cz9Hez+fV77WeZ4w8iaDegvKYsfe0M0/hFDaChw7gwgvbbk+9kzwNHfofy0PeqMqhq1tQxMKQlpYHw3eeD9cuVeS1GxYkEDszmFBEiABOI/AQog8f8MuQMSIAESIAGAGSC8CkiABFwicHgv0LGGfSkqVQWWTdNKY/UcpQkRkhSg9+fYtCSycCElq6YMALYsB0IWAuVrArowIf0/Pu6n+ZChZ508eWxf5kr3b8kO2QiUqWK/Fb1Z++zvgBLlrO/p/USklFbErBSXYMyYDARFeMpXbnZNnW3IjXr9GpS2zYGdP9rNVybPhNq+kyEfLk96+BDIaH3qW/mwCdRFK1x2IyXA1JqVwu0kXombgwRIIIYERFyUkj2bfjDm6MplKCeOQw0TRtQ/jkMRgeT2LWP2EWelz2BtuK6LIgUKAilSuucvtq2uXLaII+qFc5asEfm3cvE8VBFM5OuuG32PotmDlCoL+1NlPytlKijBQ6B+2jO2CfjueiICnj+rCRvypYsc589COXsG8jfVpfFOZUvmh2qgfOXZY7/hyNZV9/PkzpCideuKLi3DySRAAiQQnwlQAInPp8fYSYAESIAEdAIUQHgtkAAJuERAenQM7hg5o+P0CaBPSyBjNmDYHCBDFuD+XS2jQ8plfdQDaNZVy+qQ0lTLp2tN0N9rrjVPD0gJ6OLK0Nna6/rQe4UULgX0HgskDbt/rzc5lyyTSV8D5WpYRRMRZeaM0pq0j14M5HrN6k/fQ8R1XAIRNlkZGgx1XIi9aefuwLjJxtzdvQO1bXMo331jN18ZPwXqJ9aeAMacGZxVogDw15/a5MxZgH8uGzS0mSY3ogrkBPSSNDlyAgeOAWY3GnY9MlqQQPwnEDJEyx6IyZA+QxGzRaRxt5tDLVAISpFiWqaIZI6IKJL7VTe9xZ2Z8vw51MePoT55jARPnlj+DVHXLd+fhH23/7fMURy9N3yg44183AXo1ce7e69EjPzGdWDdauDuXSAgAEryAFh6nUiPFOmNIv1QwnqkyGvhfVSkh5UrQ0T4B6FQQ0OhPHwASNaGpH+G/Syvh78vr0s2hy52XLzgykrRzy1eEljyNWCwB9aeheOupkv1UuZWrd4xLwZ6IgESIIF4QIACSDw4JIZIAiRAAiTglABLYDlFxAkkQAI6AV1UWDIlcvNwuX8kGR0rvgTGLgOq1LVmdEgpKkdD7yGSI+wemkXICI7sWxdGOva3zwyJ2JBd1pDsE+n3IY3OR/cEpM+HbQN0fQ+zQ4CImSFun/TnnwFfTrEzV3sGQRk+xpjLR4+gtGsBdeNa+/kh44HugcZ8uDJLeoDMmRFuof64D0qZt1zxoM39pC2wZKHVbvpcoLVNrTHXPdKCBEjAgwRUucl97IglY8RSRuuPsO+3brq1qpIho9ZwXb6kfJYujKRK7Za/eGeUIkLux7s1gM96A5XfjXdbQbUKkUsyGtmFlGsLayRv9/3Z03BxwyJ2PHgARYSPFy+MeDVvTu5XoaTPAPXgfqvPPHmhrtoARa5ZA+PUjytOb9+8Kc+zZ6FIliwxKlUqiUaN4uEZG9grp5AACZBARAIUQHhNkAAJkAAJ+AIBZoD4wilyDyQQSwSkx4eICmf+1DJAsuexX/iXnUDvpkDV+lpWhzRH71oXaPgxkDMvsHyG9ppkctRuCtRuZu2/IYLF1EHAsQORG5NHlXUiq5//B5gxBNj3g9aD5JMBWjP2y+eB4LbaWrYN0B89AMYHASd/d7wHt1F27QAsmmdnrvQfDNXoU9yizLRrAaxebh/CkBCgdz+3w3JoKOV1alW2vtUzCDAq1tg6/H4r0KC29ZUq1YCN35sbK72RAAl4nsDJExZhxNJs/MQfeHHiOJQYZIugYGFLtogqN5gtwkhBIK9NGp7ndxQ7K+gCiGTCdO8FSOZHfByn/waK5ouPkWsx58kL5M2nZSRJD5ucubXv8iVinPSFeTUrcPM/KBkzQV37DSAZIAbGzoUTLkwbPzX72bPn7GaXLFkABw8uNuDB9Slr127Hhx8GoX//dhg6tBNeesnFLBvXl6QFCZAACURJgAIILw4SIAESIAFfIEABxBdOkXsgAS8lsHUlMLA9MHweUKuJe0HqfT5WzoycGeKORym/NaAdkCzAPjPEHV+RbKSp+dcR+mkMHQUE9jXuPmJWhVj2HxzzcjgRI8iVCZCnwWXIjcnf3CuNo1R9G6o0VtfHD7uBt8ob3y9nkgAJeCeBO7e1bJFjR/AiTBixZI3c/M+9eDNkBIoUg1KgkCaMiCgi39Omc8+fN1ilUKB0+QyqlD3MHeGJAG+Iz4UYlE/aQrXN6HPBNlam6iKH/j1XHgtzJWduqJKF4mSoLRpC+XYzsHmb4b9RRzctPD913KQchw//7tC7ZIGsWjXa2dIuvf/48RMEBU3BoUMnsGTJcOTKlS2SvcxZu3YHJk9ejv37jyF//pzo3LkhOnSoj4CAZOHzV678Hk2b9rf8XLVqaYwY0RllyxZxKR5OJgESIAEKILwGSIAESIAEfIEAS2D5wilyDyTghQSiK5flSrh61snF05EzQ1zxo889dQzo0wIoX8s+M8QdX47viNQBtm62f2vCVKDTp8aX+OwTYN4su/nK51mSgJgAACAASURBVP2hDh5p3IezmRHKYCn7foVa9A1nVpHfnz4J6GNt8qt07Ar1i2mu+6EFCZBA/CDwzyktW8SSMXJc6zOi9xRyZweFisDSX0TEkIKFNFHktdfd8RT7Nj98C1SrGfvremrFXTuABw+0nhwPHkB9oJWu0l+Tf8trtnOg9/F4+EDr6yHz5bVEiRyWxgrvHSL9RGx7i4T1GInUeyR7Dqi58kBJkCBmu5a/qdlzANVrGfJz7NvlF37bsyv7pEkzo52/du04fPCBTUZl2Ozhw+di0CB72+LF86Nx42po374eMmZM69DvmTP/olmz/pY5Imgoin2ZtWfPnmPChCXo23dqJPsuXRph7Nju4SLIkSOn0LBhH5w6dd4yt1y5YlGKKoagcBIJkIBfEqAA4pfHzk2TAAmQgM8RYAaIzx0pN0QC3kHAWbkso1FKKaupA4FibwH1WwNJrA83GnVhN2/3VkBKan3QFihTxS0Xzo1qVwHkRpLt+Gol0KCxc1t9hoO+IspnvaGOHGfcRzQz1Z0/Qnnfpob5oBFAULDrvqUJeqnCwO1bmm36DMDJC4CBJ3JdX4wWJEACXkkg9L4miBzVhBHpMWIpo+VutkjGTJAyWpIpokimiPQWEWFEPl+8fVw4D/z4vfa1eJW3R+vb8UnD9YzJteyczFk1ge2VHFDTpoUimUfylSYtkC7se1g20rU/D1zctmzJyxkzqkq/fpGFBltoY8Z0R1DQR5E4OhJA9EkimMya1T9KESS6Q5HMkDp1eqJIkbyYOLEXChTIDRFNuncfh127DuP776dHyvKQjJGxY7+yCDJz5w60iCscJEACJGCUAAUQo6Q4jwRIgARIwJsJMAPEm0+HsZFAPCagl5pKkx4YOMPa6yMeb8ml0NWKpaEcOmBvs3UHUKGSYT/KgCCokyIIHlJqZdxkwz6inWhbBqvEm8CuCPEaXEX97BMothkr46cAn3QzaM1pJEACPkvg7BlrtogIJJItIv1G3B0FC2tCiF5CSxdG3PVnlt3Pe6yix4GwZtsh44HugWatQD/uEggZAoQMdW5tU77xuymD71apXCDVnTs3ULNm9H/L5s8fhLZt60byrwsge/bMs2ReqKqKf/+9jqFD52DOnHUWoaJatTLO44ow46uvtqB168GWTI4WLazZLPrrK1aEoEmT6pH8njx5Dk2a9EPRonkxfXpfpEyZ3OW1aUACJOCfBCiA+Oe5c9ckQAIk4GsEmAHiayfK/ZAACXgPgTcLwVIz33YcPK7dvDM6hg8Exoywn93hE2DSl0Y9RD0vQhks/HLU8tS1q0P9aTuU96pazcq8Dfy411U3nE8CJOAPBB49sooix4+GN1/Hfzfc2700sx443HBpI/cWiWAlsUqGx/YfgB3bgEsXI7tlPyTDqNUXL6BI5syFc8D5c5Z/q2H/VuXni+ctZdHU2YugFC5q2K9lomQp5ns5Wht1SAiU3v0sc67+9fuNg5tWZBg0qCHu3g1FgQINLcJFVGPbthmW/hoRR0QBRH9/6dKtaNlyoNsCiCO/Iq5MnLgMc+eux+rVY1CoUOR+NP/9dwft2g3FiRNn8fXXY1A0Pje9d+0K4GwSIIEYEqAAEkOANCcBEiABEvAKAhRAvOIYGAQJkIBPEnj6FCiWz3JDJ3xIXfRTlwBpCGx0jB4OjBhkP/ujdsCMeUY9OJ737Rag4fvW96S81me93fNZqzKwe6fVdvvPQOmy7vmiFQmQgN8RUC5dhKr3FtG/S8aIkfFBo9grN7VhDdCiYfRRpUsPLFoBZM2mfda78nlvZL/xbU5oKCAihvwtlC8RN0Tw0P998YKxHUkGpWRSujJEAGnVCPjfPsdWNWoDa7aEv/f3D4v+uXn531c7d9ayKIYMmY2hQ2c7tJVSVtIDxNGIKFS8ePECp05dQGDgROTNmx0jR3YJ79URlViiZ22ULVsYEycGIlmyJIg498mTp/j225/Ru/ck9OzZHB07NkDChJH7pfz44y/44IPeuHfvAWbO7I9OnRpECvv69VuYN28DFi7cBFlbmqu3aVPHYc+S0NCHkKwTabT+00+HkTNnVjRoUBk9e7ZA9uyZXTkhziUBEvByAhRAvPyAGB4JkAAJkIAhAiyBZQgTJ5EACZCAmwTu3QXkaUybWvhqipRQrtx1zeHEscDAPnY2StOWUOcuds2P7exnz4C82YAbYU+3VqwCbPnRPX9zvwR6dLHamiHQuBcJrUiABHyEgPL8eWRRRMSR69fsPwuHj4HaMyj2dr11M9CyIfD4seM1U6cB7ty2f09EEOltogsilp8jvGb7fuztxvWVRNC4e0fbo+VL/3fY92tX7UUOd7N7IkSmftoTyugvjMUbeh/qoH5QZk0Lny/txFUbazVtOigiqNhklWwc1/dh/XqlkhUvnit85qhRC9C//3S7dWfM6IvOnaMWwhz1AMmUKR0CA1uia9dG4eKHOHVHALENJk+el9G/fzs0b17TIpJEHNIDJChoCkQEefLkGURQiVgG6+rVm+jUaSQ2bPgpkr2U8Fq4cIhFuJER3dw1a8aiQQNPNVgzdvScRQIkYC4BCiDm8qQ3EiABEiCBuCHADJC44c5VSYAE/ImA3KwrkBOQ0i/6kBtdZ666RmHGZCCoh52N0qAxVHnSWJFbO26M7p2A+TZPtx4+YSk14vIQgUeaoV+9opkmSwblyj2oCRO67IoGJEACJBAtAfmcCcsSUV5+BWrDprEPTEpgtWwEiMjtiRGFYKIkfMnyuaokTKh9vtp8KQkiv2b7PhLYz9f9hAsYImrcvm0VN27fhnL3DlRbkUPmSHajp0fSpEDO3EDOXECOnEDR4kC7jsZWHTYAGDvS6Vz1i2lQOna1m7d8cI/nAwd+mDB1avseGbdv38PZs5ctc3Plyoo0aVJG6z+6JujVq5fFtGlByJcvh8VHTAUQPZBSpQpiypTPIzVBP378NBo16oPWrd/HvXuhWLVqm10ZrOfPX1iyXCSO3r1boVevFsiaNQNu3bqLyZNXWN4bOLADBg/uiGfPniE4eAYmTFhimdujRzNky5bRklmyfPl3qF+/EjJnTueUPSeQAAnEHwIUQOLPWTFSEiABEiCBqAlQAOHVQQIkQAKxQUBKfRS0PlFqWTJ3HuDoP66tPncm0KOzvU2d+sDCFUCSyE9+OnW+cS3Q/MPwaeqYiVC62ossTn3oEz7/DPhySvh0ZdKXUKVfiT7kJpo8Gc1BAiRAAj5AwNL/qHVTaxZdWIaBm3K0DxBxbQtqpsxQcr8KJXceqCJ0ZM8JJWcuqCJ4ZM8JJE7smsOJY6GMGATVUWZOmjSauKOPJi2AeUvs/L94/hwL+n6KGTM6uLaug9mORA0RFFau/AHBwdNRt25FiwgSEJDMLQHEtrm6ZGQsWrQZI0fOs/T2kAbpuXJls0QVsT/IlSs3LKWwxo3rEV4G69y5y2jePBiZM6fHvHkDkTZtqvAdSczt2w+3CCfLlo3EzZt3Lc3UixXLh6lTg5AqVUCMWdEBCZCAdxOgAOLd58PoSIAESIAEjBFgCSxjnDiLBEiABGJO4NRJoLh9doVSuixU6ZfhwlAXL4DSuZ29RY3aUBatgJTXcmWoofehSImusDJYSrWaUNdtdcVF+Fxl/z6oVcuF/6wWKw5l72Ht503rAfUFUDdy3XG3FqMRCZAACXgDgX27gbbN7Rqhq4dPQFmxBLh5E7h1E7h9S/suX/JaxPJY3rAPT8QgPa9y5dHEfpvv4SJHmrSmrKrMmwVVsj4cldoKCIDasauW6VGvBvDXn0CevMCmH7TsEptx4ej+/y4e3Jb+009rxjiuqLI6nj17bhFA1q3bGZ6F4U4GiC6A6IGK39GjF2LgwC+xYcMXqFv3Hctbly/fwEcfDULBgnkwdmx3i4AhP0uGh14GS+81Itkbgwd/DMUmo/Thw8fo2XMC/ve/Y1i5chRu3LiN8uXbR9lHJMbg6IAESMDrCFAA8bojYUAkQAIkQAJuEGAGiBvQaEICJEACbhM48hvwdnE7c7VkKSg//eKay1XLgHYt7G0qv6uJINKA15XRsTWw7CurhYgWxexjNOyufk1g23fh09VvtiPBlo1Qp08CJk4HPrbpE2LYKSeSAAmQgBcT+OV/UNu3gHLmNFDmLeDHKBpu61uQDIVbN6HcuglVvt/Uvkf7mggnniq35QhtsmRAQAqoKVIgQYqUUANSAClSWF7Tv4e/F+F1y/sieGTXSjx5bKxeDojwIdwdDfl706kr8HpBy7vSD0QN7KZlfkgGSITx68pJl1MkT5C1aVOrkO9u7FGJGuIv4ntmCCDid9euw6hYsaMlA6RFi1qW0Neu3Y42bYZg3brxqFq1NPRyVytWfB8uwLgjgCxaNBQfffSeu3hoRwIkEI8IUACJR4fFUEmABEiABKIkQAGEFwcJkAAJxDaBX/4HVHnLblXl1XxQf//LtUg2rNGePH7yJNxOKfeO1hMkS1Z7///bC7VsFDd1Ioop8qTsF9bGsS4F9dV8oEt7q0nmLOF9QdQ+A6AMHO6SO04mARIggXhB4NdDQPuWwHt1geFjPBOyqgLSGP75c0iDeLx4bvnZ7rWwny2vvQibZ/uaI9uAFEiQMoLI4c39m77dAgwNBo7+7pCz2qyVlvFRqkzk93t3B8ZbSzXaTtgzd8TDVq0qJEuXLkWMzy8qUUNvSL569TZs2jQRJUsWwKxZa/HJJyGI2ED80KETqFOnJ5o2rY7Ro7shceJEUZbLklJXM2euQZcuo7FiRQiaNKlu6eEh5atk2Ja2kmbotmWwoiuBdenSNbRqNQgJEyawlMA6f/6KJaZq1cqwBFaMrxI6IIH4QYACSPw4J0ZJAiRAAiQQPQGWwOIVQgIkQAJxQUDKplTXSlSEj/QZgBPngOT2zVejDW/rZqhtm0O5fy98mqWslvQEkTrqMkYPB/bu0kp+OBrPnmlZKX8cs7yrJk2qla7KX8BlMpaSWiUK2JWDCXfSpgMwbY7LPmlAAiRAAvGBgHr0dygXLwC13o8P4ca/GH/eAwzqB8h3R6PuB4AIH5WqRrk3S9ZNWsdNuhf27Ypx41ohadJEMWYTUQARgULKTy1YsBHDhs1BzZpvY9as/pZ+G7og8c47JTBxYi/kzZsdV678h8GDZ2HOnHWYO3cg2revZ4lJ9xsc3A6fftrE0nD80aMn2Lp1L/r3n25pzr58eQhy584W7nfixMBwe/Hx77/X0aLFAEufEOlD8tJLCcMbm0ujc2mCLr09pHzWiBHzMGPG6vAm6Hfv3kenTiEQAadRo3fRvXtTlC5dyCLOcJAACfgmAQogvnmu3BUJkAAJ+BsBZoD424lzvyRAAt5DQGqRi1hgM9SECaGICJLtZeNxbv8BSrsWUMP6eFgM3ygBSCbIH8eBZh9ovvYfAQoVcehXnTweSvDn1ve6BwIh443HoM9cOBcYPjA860OaAav6e3JTcPUm133SggRIgATiC4G7d4BUqeNLtPEjzmNHgCH9Acn8cDSqVNPKK9apH+V+1HNngd07keC9ug4FkGt/Hrj4x84trwQG1jGFiS5UOHKWP39OzJ4dDBE8ZEimhi4qRJxfr15FzJolDco10SY6vylTJrf05mjWrAaePHmKoKAp2L//WLggovuWMljSK2T9+p1YvXoMChXKAymD1b79MOzdGzmrJmIMJ06cQdu2Qy2+9SHltQIDW1oyQ0RQ4SABEvAdAhRAfOcsuRMSIAES8GcCzADx59Pn3kmABOKewJXLQN5skeP45ShQsLDx+CTDQ8ph/XvJapP3NajPnkE5G1Yf/YNGwOJVjn1K81jJArl0UXs/dRpAskBy5TYUg3LoAF6EDIHy3TdRzldKvAl11wFD/jiJBEiABEjAzwmcPwcM7gdIrw9Ho3RZLeOjactoQak/bUeCxvUgGYqWsljf7ACkx4nNuPi/jX9d/efEax07vmsKdEdChQgfLVvWtvTOyJEji906kh0ye/ZaLFy4ySJGyNzGjauhW7cmyJjR2ixe/CZJkhglS76OadNWWbI8EiV6CTVqvIXevVuhePH8libmx4+fRqNGfdCwYVVIVoeUsLIdP/ywH9Wrd7XLLrl+/RbmzdsQHoP4khg6dmyAdOlS2dnrc1et+gG//noy/D0Rdjp0qG/XSN0UoHRCAiQQZwQogMQZei5MAiRAAiRgIgFmgJgIk65IgARIwC0Cd24D+XMANmWsxI/6/S4ob1cw7vLAfqjtmmuNeMOGXQaGvHb0HyB3Hsc+JXNjzIjw99SgYCiDrD9HG8jtW1qprWkTo54mWS1/hQksxnfFmSRAAiRAAn5EQJW/J4P7QZk3y/Gu5eEAET46fOKcys3/gIplgDP/WOcePB7eGF1/cfe80TfSpk6coXXris59coYdgWfPnuPUqfPo2fMLSBaKlOxKnTrmfVSImQRIwDsIUADxjnNgFCRAAiRAAjEjQAEkZvxoTQIkQAKmEFAePYJaqhBgI15YHK/aCNQ2XpJDOfKbpScITp6wmEv5KRFBwke7jsCUKG4qnf4beKs4IE/JypBG6nsORWqo7mzDyqxpUEcOAeTGk+2Qprp3njkz5/skQAIkQAL+SODFC034mDEZ6uPHkQnkyAm1Y1etwbnBXllK8w+hblxr9ZX7VSgHjll6Xenj4tFf/rt46IfU775b5KX8+V0oP+mPZxTFnm/cuI3u3cfh6dNnFEB4XZCAjxGgAOJjB8rtkAAJkICfEmAJLD89eG6bBEjASwlULgsc2G8f3OxFQPOPDAesbFoPVe/74cjq9BUgU2bH/gK7AbOmhb8nGSCSCeLWWLsKlt4ih2zKXt18DCRO7JY7GpEACZAACfgogbEjgemTACnHGHGkSw906qplfWTMZBiAGjIUSsgQ+/krNwDv1bV7be/CsVfz5UmXuVat4oZ9c6JG4MiRU2jYsI8lA0TGpEmBlsboUoaLgwRIwDcIUADxjXPkLkiABEjA3wkwA8TfrwDunwRIwPsINKoDbN1sH9fYSUCXz5zGqty/B7VaBeBo5EamurH6aU8oo79w6Es9fBDKO6Ws70kPEOkFIj1B3B27dkCdPgnKlo2ANHjPnsNdT7QjARIgARLwIQKWjEEpnRgx+1H2mDixlvEh4kfuV13b9ab1QMQHAYaEAL37RfJzYPmEKyWLZc9SqpSLa7gWkU/O1nuJFCmSFz16NEeLFjUtPUo4SIAEfIcABRDfOUvuhARIgAT8mQAFEH8+fe6dBEjAewl0bgcsXmAfX//BQP8IT7NG3EG3jsCCOc73dfU+EBDgcJ7SoRXUFUus74WMB7oHOvfpbMYfx4DQUK0JLQcJkAAJkID/Elj2FTD1i6jF+rYfaxkfRYq5zkjElGrlgSuXrbZNWgDzbP6uhb3z997NF66c+DVLhw5VEwUEJHF9LVqQAAmQgI8ToADi4wfM7ZEACZCAnxBgCSw/OWhukwRIIB4S6N8bmDLBPnDJApFsEAdDDb0P5dpVQL6uhn2/dkX72eY1maN26wkMGOYYyo5tQJ1q1vfyF4Cy97BdzfR4SJMhkwAJkAAJxDEBZfMGS2lE/LzHcSSNmlkyPtSy5dyPtG51YPsPVvtixYH13zosn7V5fN/HjRu/naRAAfb+cB84LUmABHyZAAUQXz5d7o0ESIAE/IcAM0D856y5UxIggXhIQB02AIrURrcd0g9k5gIgQQLP7ShiGa4vpmlP43KQAAmQAAmQgKsEdu0ARPj47hvHlrXe18pdVavpqmf7+f0CtcwSfUjPKRE/3qkcye/+ZZP+Db19K9vnn9v3BIlZALQmARIgAd8iQAHEt86TuyEBEiABfyVAAcRfT577JgESiDcERAARIcRu1K6jiSDSHNYTY/3XQMtGVs/yBK30AuEgARIgARIgAYME1F8PQZk0Dliz0rFFhUpag/P6DQ16jGba0kVApzb2E6IQ7y+fOHzjj+3r0wQG1nkpYUIPPkwQ813RAwmQAAnEKQEKIHGKn4uTAAmQAAmYRIAlsEwCSTckQAIk4FECUgpLSmLZDOXtCngxcz6UPHk9s7Q0U7ctU3L0HyB3Hs+sRa8kQAIkQAK+Q+D038DEsVH3pCpeUsv4aNXWnD0f+Q1K7SpQb9+y+uvQGZg0w6H/zeP7P3j33cLJy5XLb8769EICJEACPkqAAoiPHiy3RQIkQAJ+RoAZIH524NwuCZBAPCYwezrQ61P7DRQsDOWLaVDLVzR/YwvnAp9+rPktUAhYvAp4vaD568TQ45ULwPdfA3u+Aw6HlZUvUR4oXwN4twGQNQegKDFcxID5LzuBv48BzbrGznoS0ovnwJzRQPFyQOlKBoI0acrDUGDmCKBJJyBbLpOc2ri5cBro3xo48asx38PnAbWaGJsb1azv12hrGhmvFQFGfQXkzGdktmtzPM3WtWg4mwRcI6BevwblizFQZk+H+vhxZON8+bWMDympaFYZR1UFalQE9u22rlfuHa30VbJkkWI4vXvDmTNHDuUOCqrn2uY4mwRIgAT8kAAFED88dG6ZBEiABHyQADNAfPBQuSUSIAEfJrBoHtC1g/0GkycHxk0BWrc3f+MH9gMnjgOly3qd+PH8GbB1JfBFX+CuzUO/thCSpwBa9wRadgeSRL4PZhqvJ4+BKQOA038Cw+YAGbKY5jpaR5fPA8FtgdKVgY79gAQJY2fd4weBwKZA54FAPYOigSuRyf3M71YDId2BB/edW5ohgIjwIGe4eo7z9TwpgHiarfPdcQYJuEFAxI4Jo4FZ04D/bkRyoGR7GS8+7mJpcI5Uqd1YIBqTHl2AuV9aJ0hpyA3fAcVLRjJ6Enrr3qpRgwO6dq2RIG/eWPqgNne39EYCJEACsUqAAkis4uZiJEACJEACHiLADBAPgaVbEiABEvAYgVXLgHYtIrsP7AsMHeWxZb3Jsdwg3/gVMKGPdoO8RiOgQTsgTwFAfQH8dRTYtES7iS6j2zBNBEn4kmd2cfoE0KclcPUSMH5F7GVjbN8IBDUHipYBRi7Qsl08PSTrZPYoYO5ooE5LIGgCkCzA/FVF4Jo1Epg/DsidHxgwHcj1muN1kiYzR+C69i8wqANwcBdQuynQZbDjvSkJgIAU5l9PscXW/NOiR78mIE3HJUPxzOnIGFKmsmZ8ZHvZfExzZgA9u9r7nb0IaP6Rw7V2zAq5kSdXmgwNGpQxPxZ6JAESIAEfJEABxAcPlVsiARIgAT8kQAHEDw+dWyYBEoj/BJTvt0IN7Aac+cd+M9JIVmqeZ8gY/zcZzQ5+/x8woB1w5yYQOAZ4v0Xkm9GSlbF0KjB9CCCZIGOXAmWrmo9FxJhl04CJ/TTfzT/VBJdEic1fy9ajZCyMDQT2fgc8eggMmQ1UqevZNcX7v2eB/m2BYwe0TJeJq4ECxT2z7s1rwMjuwE+bgYrvA8FTgHSZPLOW7lXKqA3uCEh2jaeFs4g7iU22nqVI735BYMEcTfg4+nuk7SoJEmg9Pjp1hSplrzwx9u6CWq8GlEePwr2rPYOgDB/jcLWrf/1+Y/eqr9KNGtWcXc89cR70SQIk4JMEKID45LFyUyRAAiTgdwRYAsvvjpwbJgES8BkCp05aRBBl+w92W1KLvmHpC4Ky5Xxmq7Yb0ctNrfgSaNAeCBwd9dP/ofc0kWDLMs9lK9y4Agz6GMj+qhblyd+BkAWe6Y1hy0EvlVS/DXBkP/BKnuhZmHUxbFgEfDkcaPe5lp3R6jNN9PFUn5UzJ4HgNlpWT+NOwGcjzMn2iIqHCFpSWk0yQUQ4GzANqN7QLHrR+4lttrGzK67icwTWrARmTgN+Dmu6FHGDLdto4keJNz239Tu3gTrVgMMHrWvUfA/4enOUa64e0fvRe7XfSFqhQgHPxUXPJEACJOBjBCiA+NiBcjskQAIk4KcEmAHipwfPbZMACfgIgWfPgN7dgLkz7Tck9XkmTAVatvGRjVq3ce4U0O8j4OIZY+Wm9m8HutYFPNW3YdcWoFcT4IuVWozy74HTPdMbQ6egZ52sXwiELNKawO/cBIxZopUB89S4fxcY3kXz3iMEmNQfuHfHs31PbPuByLr9p2glzzwluMgatv1ACpcCBs/UynB5csQFW0/uh759kMB332gZH/Ld0ZAMROnxUaGS5zf/SVtgyULrOrlya03P8zquk3fx0Pazf+zdnqtfvw88HxtXIAESIAEfIkABxIcOk1shARIgAT8mQAHEjw+fWycBEvAhApPHA8GfR95QUDAwaIQPbRTQBYeSFYAR84GMWaPf3oXTQP/WwIlfNZHinffMw6Fno/xxWOvBIT+LOJO/mOd6Y0j0etZJ5pe1dSQDRESeXqO1bAxPDT3r5KMeQLOuwPyxwKKJxoSomMQk/UAWTtAyT6TPydDZQInyMfHo3Pa/q8DwrsCeb2On/FZcsXVOgjP8noBkekjGh2R+OBrv1tAyPmrXiRVUytQvoPYLtF9r2VqgbtTixreTgkNr1nwjoGTJPLESIxchARIgAV8hQAHEV06S+yABEiAB/ybAElgGz1+eOB71mXajKaqna6UR7+iewLv1zb3Bpj/tLOU/nI3h84BaTZzNiv7979doNwuNDE88US1P3v60BfhmOfDbz1qD45z5gOLltBI2hd80v/GsK4znbQOKlTVCJ+o50r+g/bvGfJixnqwkJV0Gtgfeele7aZw6nbH1jc568ULrCbDhK+CXHVr9/FRpNVbytHaFWkBASqPenM+7e1srUSM3J42MTwYAHfoamRmP52xcB6V3N6j/XrLbhPJhE6jT5wApTDyAOMQk/Ta+6AvUbgb0naiVKYpuSJ8Q6Rfy8zbtxvl7zc0LXm9+/lY1rV+ENLGe0FcTaTzZG0Nvft5/slYGTH7fgtsC6TMDA2cAqdKYt0fdk96gW7JO9L3JZ1m3+oCU4fJ03xPbfiDla2pZNrJfTw7bfiCdBwJtAs3/+yPxxzVbTzKk73hM9r3f/wAAIABJREFUQHp7SMaH9PpwNKTMomR8NGoWe5vcshFoUs/+b9ygEVBF7I9i3Dpz5Pzu1UtzDB3aOPbi5EokQAIk4CMEKID4yEFyGyRAAiTg5wSYAWLwAji8F+hYI/qyJqeOAX1aAHVaAW17G3RsYJorN+fNEEBsS384C89sAeT8P8DYXsD/fox65cphTznLU8BmDVcYmyFI+JoAItfMgvFaP4CohohYgWM1Acas0jW2NyedXQt+IYAAUI/+DkWao+/bbY+keElg6mzgjRLOUHn9+3NHAzNHWPt/iBgg4p6jIZ+JlesA44MAuXFv5nVg2/zcNrNE+jhI5kDPUZ7pjfH4oSayHNwJjFkK5CusZZ5MGQBsXAxMXR9zkdYRS71Bt2SdiMiSIpU1E0WE6tjoe7LrG6BXYy0LRITcmIrRzi72Z0+BaYOBJVMA+dsj5bfSZnBm5fr73sDW9ahp4bMEzpy2CB/K7OlQHz+OtE2lSDFLxgfafhy7CA7sBxrXBa5fs64r4suCZdHG8duaaRczpU38Sp06JWM3Xq5GAiRAAj5AgAKIDxwit0ACJEACJAAKIAYvAmmgO7hj9E109Zte8iRs77FA0uQGnTuZZntzfso6oFA0//+WNJk5zWGv/as9XX9wF1C7KdBlMJAsIHKgSgJAWg0kfCnme7V9uldulkuJFblZniQZ8O857Un/5TOAu7fML0fiCmN52jxR4pjtVxdA8hYCBs0AXs4dtT8z1hPvnsoAkdI0cnNw6iDtSfwP2wPvtwAyZAFC7wIiHq6aDfxxyPzSNXIDWm5qj+wGpMsI9JscdVmcREmA5A6u4ZidpJdah94HRASxrY8uoaZKDUydBXwYwzQxfdtyAGapWS6gdFUAqfielp0nWWVmCiB6GapHD7TyV7ooq4vhWXJ4pjeGnnVSoIR9Boz+Oy6ZTh37AQkSugDVwFT9b5xtmS3JXJCyVCKAerrvie3fpe4jgJbdzN9jRAwixge10DLmPCm4xDVbA8fPKf5CIGQIMGs68N+NyDvOnQcQ4UO+kiSJVSLK2TNQRfz445h13cJFtb4fWaKvg7hxbJ+nbdtWTpQrV8ZYjZmLkQAJkIAvEKAA4gunyD2QAAmQAAmwBJaBa8D2Bk9UGQ/6E7lr5wGlK2s3w8x6StT25rwZ2QcGtmyZYvt0vZQ2adndHKHD0fpyE33WSC2DILqGs7YxdR0CtO5pzg2w2GasCyBmZ9BEd7aeEkD0G4SydlTNiW3FLem/MGCaJliYMeKiWbEZcceKjzEjgOEDIy81YBjQ18HrrgY1ZQJw5zYQNCBWb4bpJbCq1tcyERIlAh49dBy8iMLynidKYOllqKTnhm35J70cojQlH78CKG1iP2DbrBO9/JW+c/1zLGUaY71RXDluKTknzc+P/hK5tJfeZF5KFEqZSEdiuStrOZorGS4zhmpiq5Qwk3XMLKnnaE0R3iWzSD6vg6dqZb48offFNduYng3tfYjAr4eACm9G2pCSMZOW8SHlrtKlj/0Nh4ZCaVIP6k6b9ODsOYDl65xnNYZe/uenJbNf7dXr/diPmyuSAAmQgA8QoADiA4fILZAACZAACTADxMg1oN/MkqeHZTgqM6WXr5AeCDletZYlMeLf2ZzYvjmvxyM32uSmuWSCyJP9ctO6ekNn0br3vv5E89VLwPC5WoaHo2H7xL8IJWaVXIltxr4igIj4MDYQ2LREE8gkUyhxFA+FylPx0lvmzElg7DKgSl33rhVHVrbNij1Zpsa8iGPPk7J6OVTJBrn5n92iarNWUL6cD7wUg/StlUuB9i01v5/1BvoNipU+I3oT9KJl7DMvoqJq2wR9+kagTJWY87cVvR01VtdFmojiSExX1rNO5DMzYo8R299Hs3/H9F4fkpWnl7/S96L3HxHBwBN9T+Rz/7vVQEh34JXcwMiFQO78MSUZvb2tsPpBW625vCeEHYkiLtl6liK9xzsCu3cCtSpbw06WzJLtYWlwnjNX3G2nbXNgddh/hEupx6RJoazbClRwri5fOfTNn2eO/Pr6p5/WjLv4uTIJkAAJxGMCFEDi8eExdBIgARIggXACzAAxcDHoN3eO7NcmS8PZwNH2pab0G3K6O0c3xAws5XBKbN+ctw0itp6ul8yZkM+At6sBw+YCaaJ5wNBWbApZBFT/0F2yVrvYZuwrAohe6ufGVed9B/QeBSu+BBp9rPVHSJw05mene4jNjCXzoo4lTwf2Q+3dDcqhA/YLli4LdcY8KK8XdC+Q7T8Adavb237SDeg/2KNPCevXnfQMMiJo6BkKZmZc6aKtCHrRDTOFWllH34ue/SJ9OGyH/lnq6O+Ue4dsbdAtpcecDU/0PRHGQz8BhHlUWWbO4nLlfVvBJU8BYPBMzwkuevPzuGLrChfO9RMCfXtBWbMS6nt1tVJXBQvH7caDegAzJtvHsHIDIPEZGL+umnLx5SzJX6lVq7iB2ZxCAiRAAiQQkQAFEF4TJEACJEACvkCAPUAMnOKJX4GejawTpXTPqK8A6VMhw7ZElmR/yE05Kc9kViP02L45HxGJ7dP1kpkRPAVIl8kAOINTnjwCJvYDVs/RmHUeGH1ZK9uMnI79gY/7xbwsSWwz9hUB5Ps1WlZHyQrGSu7oN2fNLhMnl1rEjKXYuFFq8BL3jmlSz10yQb5eYR+PlDOZMQ94v57rcUpD2splHdu17wT0G+y0Nrud8em/gT27gCLFAGnaHsWwzXRwVg7JNlOjaWdAekdElaVkFIBtGSojNmb1xrAVEW37cNjGoP+9SpkaGLMEkBv4MR22orMzX/K7PWyO1gPIjBF6T8sykz5cjTsBn40wp89VdLHp2WqSkejJzEeJIS7ZmnE+9EECHiUwLgQYGmy/xLwlQJMWhpfdOjE4tFy51wIqV45jIcdwxJxIAiRAAt5FgAKId50HoyEBEiABEnCPAAUQA9z0m7wfdgAyZgFmSln9eUCtsD7C1y9r9eUfPwIad9Sa7UqpKLMaodvenHcUrplPNUeFw/bpehEo2gSa1w9E6p9LmS1pcm5EOLIVnMx6yjmuBJCoeEuZGWm4K413zRqe6AEijY+nDwHK19Qyd1KliT5aTzyJb7uibcaS/F7ERqkcs84n1vwMGwCMHWm/nIgNuw+6HsJffwIlnNxhb9UW6D8EkHrtzkaD2sD3W7VZ0+YAbTpEaaH3nhFBVD43WnSLLGxIb6HNS4EJfbTfJREECpZwFoTz9/UyVL/sAAbNiLpkn2Q7zRkFmNUbQ886uXcn6lJT9+9qvTp+XA9E7BHifGeOZ+gNuuVzqe9EIEXqyPOk/JWse/GMeX1PRGgShhOCgGJltb+72XK6uwtjdvL3KKQbsG2d87J+xjxGPyuu2JoRO32QgEcJLJwLfPqx/RKTZgAdOru07II+XTB+/EdImjSRS3acTAIkQAIkoBGgAMIrgQRIgARIwBcIsASWgVPUb/LKE7dyEyawKSCNnPUyWHr97rqtgEYdtVIdiRIbeyLewPLwBgHk2VNg2mCtAa3ZPRbu3LQ2KHbUX8URIykXIkIUBRAjV5A2xxMCiKvnEBuZL/IEfN+PgFvXPf/0tnH6XjZz8QKgdzcgNNQSmPryK1BOXnA9yCuXgbzZorYr+oaWBVKnvjHfRfMBkgWij3svokzvEnFDPo+mDtIm12gENGhnzXgQsWDtfK13hPQwMjMjSG9+7qy8lf63QdY3ozeG3ldEPoOlD4cjwdE2OyW6ecYOBNAbdO/YqJWtk54mjhqB22bamNX3RBfexXe/yUCJ8lFHLc3ukyQzuivH82yvKWlc33sckD6z47lKAiAgRcweBIhLtjEjRWsS8DCBLRuBJhGyEoeNBnr1cWnh+5dOnNu+dGHOoUMbu2THySRAAiRAAlYCFEB4NZAACZAACfgCAWaAODnFiI1u3yinPeV66YxWBitHXmD+WODL4VpjZ7lpIu+fOmpeI3RbAWTKOqBQhMowZtyIcXYx609by1PUkpkgQpBZw1YAGTobkJI2zoarN96d+YurDJC8hbQnyF/ObR+hnKnU9k+QwFnkxt/3pABSv42xjCdPCyBxUS7H+Al42cw9P0EZ3A/q/p+BKbOAdh1dD1AElMwpHNopXXtAlV4gqZ2kBdlaR6z1/k5l4JvtUcYln88igiyaCEgmiKORNYeWIVKtQcxuVuu+bctvOSupdfs/Lbtt3w/RiwdGwBu9WS6+bIWXCSuAQm8aWcHxnF92Ar2baiKSM1/6Z4wzYchINDevASO7Az9tNjLbPivTmEXkWbaZjs58mJF5GVdsne2N75NAnBJwVFoxKBgYNMLlsM7tXXfq5vlT+Tp0qOqyLQ1IgARIgAQ0AhRAeCWQAAmQAAn4AgEKIE5O8dYNILit1nxVf4JXfwrXVvCQWuEhC4As2TUxRLJGzGqEHts35yMikdImA9trN9WCpwJys9vRE8Du/kLYlmz5ZADQoW/0nmx7hpjVTDu2GXtaCHBE0BMCiP67YLRkl15OrkBxQBrYZ8/j7lUT2c62XM6b72gluTJFk5xg3sr+7UnNnh7KrZuRIfTuBwwJcQ2O+KlZCTh+1Gq3fF20GSRy7mf/Ar5dpZXRO/m7ZirZAu/UBmo2Nq8fhfjVe2xIGSz5G1Almj68tg2uY9obw5Wb5bYluuTztGO/6PsqRXVIT59oGTbye24km8S2MXxM+57omZdGLyCj2YNR+bMtxWhkzZgKIHHJ1sj+OIcE4oKAcvYM1MIR/sOg7cfA1NluhbN34dirAUmVzO3bV3HLnkYkQAIkQAIUQHgNkAAJkAAJ+AYBlsByco5yY61vK61+vGQ+ZMxqvQH27gdAtQ+BPi0B+bfeXFdv9Gykn4WRyyi2b87bxmTbU+GDtoCUAUsWYCRq43NsbwQZKWllK5jEV8a+IoDs2gL0agIYvRmoCyZGe4YYv4oA/eltuZ7kZmipiq5Yc67bBKQHiPQCkSE1gULDUjGSJwe2/wwULuqSa2XDGqgtGtrb3H4KvPSSS344mQRIgARIIB4RCA2FmjMDlEePwoNWqtWEui6sL5QbW/nmi/5PmjZ9O3G+fFndsKYJCZAACZCAEGAGCK8DEiABEiABXyDADBAnp6g3ba7dTGv+KmVApNSKNDo//7dWjmrlTPsngXUbo2WBnF1IcSWAyJPVUj8/pLtWV3/wTCB3fmfRuve+LhoZKZ1y6hjQpwVw/p/4m2XjKwKI7Vk4expe/735ZrnWR6DbMK1XjhnDtlyO+G3Z3ZxyR2bE5vM+KpcFnjwBZswDfvweGGSTwiUN0L+c7zqCnl2BOTOsdg0aA1+tdN0PLUiABEjAXwi8eAG8VxXKk8dQHz8G9K8n2r+VJ0+gPnkM5fFjvPhhD5Qyb3kVGcn8kAyQ8PF6QeDgcbdjDL1y8uw3c2blGj26hds+aEgCJEACJEABhNcACZAACZCAbxBgBoiTc9RvzLftDXQeaC0jor8u5hFv2jvKGonJ5RJXAojc3O7fGpDyXgOmAdUjPJQdkz1FtLUtnRJdmS1pUrtwglZmTErcDJujlR2L6Yhtxr4igNj2Q5DeLUETgICUjk/jwE9aKTURQkIWApIFYsaQa2LWSGD+OK1MjzS7TpvBDM/0YYSA8vUKqA2balMfPAAqlQH+OGY1Xf8t8G4NI66sc65d1Uph6Zkl8s7G74Eq1Vzzw9kkQAIk4E8ERISu5+TztuZ7wNcGm+vEFrt3ywP/22tdLUVK4J9/taxCN8fhFRMvZ8qQLGu9eqXc9EAzEiABEiABIcAMEF4HJEACJEACvkCAAkg0p2hbmilic27bG/YRG+E66hsSk4sltm/OS6xSDz2kG7BtnfY0fZfBQOIkMdlF9La2N7GlnJIILgUjNHuXjJQdm4CJfYHL54HAsYCwN6MfSWwz9hUBRE71fz8CQS00YUPEq7qtImdfSLbO2F7aXCkX138qkMqF3tjRXT3SJHlgB61M3ZglQMESnrtO6dkAgfmzge6drBOr1QTcKGFiEVbaNLNf8OZjILFJaUMGtsIpJEACJBDvCAzsA0wcG2XYym8noeZ9zXu21bIRsP5r+3hOXQKyut/E687FU9c2fjklU0hIMyRP7sH/ePUeioyEBEiABDxGgAKIx9DSMQmQAAmQQCwSYAmsaGDb9pqY/R1Qopx1su2T7xFL/zx+CEzoC0iWiBmN0G1vzk9Zp5XdimpIia6YlhUSMWLJFK35belKQO9xQPrMjldUEmgP6CU0oTz/tX+BQR2Ag7uAnPmAD9sDld4HAlIBF08DW5YDm5dqN9rNftI/rgSQvIWAQTOAl3N7nq8nmqBL1LbilVx/77cA3msGvJIHCL0L7NwMrJkHCOOsObReOsXKmvMpd+YkMPQT4NgBLfukRqOo/SZKAiQ3uX+NObvwQS/V3wH27bZubNZCoEVr1zfarSOwYI7V7uMuwMTprvuhBQmQAAn4A4HtPwCjhgI/22RT2O67+UfA7EXeQ6J3d2DmVPt4Dp8AXns9RjHumjvqet486TPWqRPNfzDHaAUakwAJkID/EKAA4j9nzZ2SAAmQgC8TYAZINKd74bRWAkoyQUYvBnJFeGBuwyJg3UIgZAGQLZe9owXjgelDADOadNvenHd2Mc7bFvOby3ozacmycDaMNr925kd/3zZTICqbuh9p/SPMLHMUVwKIMy5m8vWUACJ7EEFQrnkpQxXVkIyez8cBRUo727Wx92XNKQOA1Tb3x6Oz/GQA0MGmPYWxVTjLLQLrVgOtGltNi76hNURPmtQ1d5cuaqWwzvwTbicNcaUxLgcJkAAJkEAYgfv3gDEjos38sMw8dx1I7yU1IocGA+NC7I/w+13A2xVidKwP79/DsqFBmDixNZIkSRQjXzQmARIgARJgCSxeAyRAAiRAAr5BgBkg0Zzj0V+ArnU1QUGeWpcSO7ZDymDJTeWP+0UuD/X9Gk08MaMRemwKIFL6SrIw9nxr7AI38wa9vqLc2P5pCyDNsn/7Wcv4kIyQt97V+pBIz5UECYzFZ3QWBRCjpKKeJ/1XJRNjw1fALzu0MmWp0mpZRFXqARVqAclMzMDQf8eMRk4BxCgpc+apTepB2bLR6mzoKCDQdQVKWb4Y6scfWf2kTgP8/S+QLJk5gdILCZAACcRjAurGtVBE/Pj9V/tdvJQIePY0/DW1Wy8ooyZ4x04jZvcBUOctgdIk5g3LT/6w7MyT25dzt2lTyTv2yihIgARIIJ4TYAZIPD9Ahk8CJEACJGAhQAGEFwIJkAAJkID5BHZsA+rYNC3PnEXLAskZIV3OyMqftAWWLLTO7BkEDB9jxJJzSIAESMA3CVz+V8v6mPtl5P2VLAW1cQso/QOB58+himB89T4Us58ecYdssw+ATevtLd0UyCMur6oqtk4KftDww7LJCxR42Z3oaEMCJEACJBCBAAUQXhIkQAIkQAK+QIAlsHzhFLkHEiABEvBGAp3aAEtt6s13+QwYO8n1SM+eAWpVAi7Y1OVbswWoUdt1X7QgARIggfhOQD5XRfw4/XfknQQFA58Ha1lyg/sBE0ZrgrEIx3E93i0P/C9Cf5IhIUDvfqZE9sd3K84rD67maNmyvCn+6IQESIAESIAlsHgNkAAJkAAJ+AYBZoD4xjlyFyRAAiTgfQR+PQS1Uhkoz5+Hx6b+uA9KmbdcjlX5aj7ULu3D7ZRX80Hd9ysQYGJdNZejogEJkAAJxCKBUyct5a7UFUsiL1qlGtBnAFDuHet7jx8DJV4Hjp+JxSCjWKpcichlukZ/AXza05TYbl6+hI2TQ54VLZrzpY8/rmqKTzohARIgARKgAMJrgARIgARIwDcIUADxjXPkLkiABEjAOwn06QlMt8n6aNAY+Gqle7G2bwmsXGoVQT7rDXXkOPd80YoESIAE4hOBWdO0rI9rV+2jlr5IkvXxWW+Hu1GXLITSsk3c7rREAeCvP+1jmDQD6NDZtLh2LZp24a+jx7IPHtwIWbKkMc0vHZEACZCAvxNgCSx/vwK4fxIgARLwDQIsgeUb58hdkAAJkIB3EjhzGqhUBvjvhjW+ZWuBuh+4Hu/ffwE1KwFXLofbqqs2Qqldx3VftCABEiCB+EDg8EGoY4ZD2bIxcrQiKIv4Ubiod+7k7h0ob70B9dxZ+/hmLgBMFGWunj4RuvnLKclbtaqgvPVWfu9kwahIgARIIJ4SoAASTw+OYZMACZAACdgRYAYILwgSIAESIAHPEhg1DBg52LqGlGj57if31pw7E+hh89TwGyWArTuAlKnc80crEiABEvBWAuNHAWNHAA8e2EeYK7fW56O1tSyg121B+pNIz4+IGSsLlwMNm5oW7rkjBx78uXODUu3doslKlXrVNL90RAIkQAIkoBGgAMIrgQRIgARIwBcIMAPEF06ReyABEiABbyZw+xZQsQzwzylrlGMmAl17uBf1R02AtaustlJDXmrJc5AACZCADxBQ9u+DOnQAsGtH5N2076SJH69k996d7v8Zav2aUO7dtYtRWbEe6vv1TIv77JEDD/d9vTRR2bJ5X2rUyPXeUqYFQkckQAIk4MMEKID48OFyayRAAiTgRwQogPjRYXOrJEACJBBnBGZOBXp3ty6fKjWUrTugFivuekgnjmulsGzLaq1YD5h4Y831oGhBAiRAAjEnoM6ZAWVAEBAaau9MPiulyXndBjFfxJMepFRXq0bAkyf2q6z/Fni3hmkrXz5x+Ma1ozteSp0qaZoPPyxrml86IgESIAESsCdAAYRXBAmQAAmQgC8QYAksXzhF7oEESIAE4gOB2lXsn2iW3h2rHNS1N7KXCIKKUrgo1LXfANleNmLNOSRAAiTgXQQkWyL4c2D+7Mhx9eqjiR8BKbwr5ojRrFwKtG9p96qaNCkUET/KVzQtdlVVsXp44NMmTd5OVKJEbtP80hEJkAAJkEBkAhRAeFWQAAmQAAn4AgFmgPjCKXIPJEACJBAfCOzbDbVWZSjPn1ujDRkPdA90L/rmDYCN66y28mT0sjXu+aIVCZAACcQRAXXvLi3r48B++wjKlgMGDgMqVomjyIwvqyyaB7VrB3uD9BmANVuAN0sbd2Rg5rm9m06HXv07T6tW7xiYbXzKlSuJkCXLU+MGnEkCJEACfkCAAogfHDK3SAIkQAJ+QIAZIH5wyNwiCZAACXgNgXEhwNBgazgBAcA3O4CSpVwP8fhRoEFt4NLFcFu1ZxCU4WNc90ULEiABEogLApLNJuLHo0d2qysdu0IdMRZInjwuoop6zbt3gOvXgFfzWefMmgYEdrO3yZFTy/ArXNT0+H/8cuR/xYpkTV+jRjHTfF+6lAjTp2dCr15XkSHDM9P80hEJkAAJxHcCFEDi+wkyfhIgARIgASFAAYTXAQmQAAmQQOwSqF8T2Paddc0atbWnhN0ZkgEimSC2Y9ocoE2EJ5Hd8U0bEiABEvAUgVs3NeFj0Tz7FdKkBUT48NbPsDUrgdHDgT2HgCRJoE4ap2Wv2I7XCwIr1gF5X/MIve1zRl0vUSRrxqpVi5ji//TpJJg8ORPq1r2NqlXvmeKTTkiABEjAVwhQAPGVk+Q+SIAESMC/CbAEln+fP3dPAiRAArFOQDn4C9TalYEHD6xrDxsNSJ17d8akcdqNRH0kSwZIP5AKldzxRhsSIAES8CyBXTssooF6+KD9Ou9UtmR9KCXe9Oz6MfCudG4HdfECoEAh4MMmwIhBdt7UkqWgLF0DvJI9BqtEb7p2VN/71d4tmKJSpUIxXuPMmSSYPz89ChZ8hGbNbsbYHx2QAAmQgK8RoADiayfK/ZAACZCAfxJgBoh/njt3TQIkQAJxSkCdPB6KNPzVR9KkWims0mXdikvp3gmqTfNgNkV3CyONSIAEPE1g+iSt2fmzCGWWuvWCMmIs1IQJPR2B+/6fPAFeewW4cR2KpJFH8KRWqARl8SogQ0b31zBguWXSoNsVy+dLU7FiQQOzo5+yZUtqnD2bGF27Xo+xLzogARIgAV8kQAHEF0+VeyIBEiAB/yNAAcT/zpw7JgESIAGvIKA2qQdly0ZrLFWrAxtsSmO5EuXjx1o/kJ+2W63YFN0VgpxLAiTgSQI3rmvCx9JF9qtkzqKVvGrWypOrm+P7m01A47qOfdV6H1iwDEiR0py1ovFyYPnkS6/mTPVytWox6y9y6FByLFmSHhMnXvB4zFyABEiABOIrAQog8fXkGDcJkAAJkIAtAZbA4vVAAiRAAiQQNwSO/AbUrgLcvmVdf/BI4PP+7sVz4rgmglw4H27PpujuoaQVCZCAeQSUHdvwIvhzKPKZZzuq1dTEj0Lm9LIwL+IoPPXsCsyZEflNaXQuPUFeesnjIcgC5/ZtPn3r/Ik87dtXidF6+/alwM6dKdC//5UY+aExCZAACfgyAQogvny63BsJkAAJ+A8BZoD4z1lzpyRAAiTgfQRmTgV6d7fGJTfQtu4A3irvXqybNwBN69vbsim6eyxpRQIkEHMCk8drPYpU+4JRSu9+UIeExNx/bHrIlclS/srh6D8Y6D8kVqI5u2vN3//+fSJvt261YrTe11+nwYkTyTBw4OUY+aExCZAACfgyAQogvny63BsJkAAJ+A8BZoD4z1lzpyRAAiTgnQRaNQbWrQ6PTalUFermbe7HOmUC0L+31Z5N0d1nSUsSIAG3CSh9ekKVnh+2I0dOLeujQWO3/caJ4Y5tQJ1q0S8dSyLIvgWj/sv/Wub01asXixGKw4eTY+/eFOjW7VqM/NCYBEiABHyZAAUQXz5d7o0ESIAE/IcABRD/OWvulARIgAS8k8DJE1oprKs2ZUiChwL9Brkdr9qjM5S5M8Pt2RTdbZQ0JAEScJXAw4dA1w7AqmX2lu/X08SPvK+56jHu50dV/koiy5kLKP0W1LfLQ3m7gkdLel3/6+DFfetWvdK7d12kSpUsRlx27kyJ/fsD0KcPS2DFCCSNSYAEfJoABRCfPl5ujgRIgAT8hgBH++1aAAAgAElEQVRLYPnNUXOjJEACJODFBObPBrp3sgaoKFC27oBavqJbQSvPnkGVfiDbf7Dasym6WyxpRAIk4AIB6UEk4oftZ4+Yx1J2hAuRujZVL3+VMxfU1wtCKVAIylvlLaIH0qZzzZebsxOoT+8uHfJ5QJMmbycsVepVN71YzXbvToEdO1Ji0CCWwIoxTDogARLwWQIUQHz2aLkxEiABEvArAswA8avj5mZJgARIwHsJKB1aQV2xxBpgqTLAuq1AmrTuBf3Xn1pT9LNnwu3ZFN09lLQiARIwQODXQ0DzBoCIILZjyiygXUcDDrx0yu6dUM+dhSLN2ouXjJMg1RcvsHF88P03S+ZKUbfum6bE8OefSbFhQxpmgJhCk05IgAR8lQAFEF89We6LBEiABPyLADNA/Ou8uVsSIAES8F4CZ05Dea8K1PPnrDE2awXM+cr9mLduBhrVsbdnU3T3edKSBEjAMYHvt2qCq81QkyaFsng1UOt9UoshgcObFp9/evNiji5dqsfQk9WcAohpKOmIBEjAhwlQAPHhw+XWSIAESMCPCFAA8aPD5lZJgARIwOsJrFwKtG9pH+bA4UCfAe6HLk2I+/S02rMpuvssaUkCJBCZwLKvgI6t7V/PkxdYtCLOMiZ87Zi2fNH/XoXyr6esXLmQaVujAGIaSjoiARLwYQIUQHz4cLk1EiABEvAjAiyB5UeHza2SAAmQQHwgoIQMgRoy1D7Ur1YCDRq7H36vT4HZ08Pt2RTdfZS0JAESsCEwejgwYpA9EuldtHA5kCUrUZlA4Mmjh9gzfzQ+/7yuCd6sLiiAmIqTzkiABHyUAAUQHz1YbosESIAE/IwAM0D87MC5XRIgARKIFwTatQBWLbOGmjkLlHVboRZ9w73wX7zQytNs+85qz6bo7rGkFQmQgEbgoybA2lX2NBo3B+YvJSGTCczu1QmzZpnbR+X/7N0HdFTFGgfw/03dZNMLgRASeu/SO9KkqVSRJihNpSNdAVHpHURQVFAEROm9V+m9t0Aa6b33+84lT8OSANmw5e7u/57DwUdmvvnmN1fOc7+dmcuXldiyxQl9+0ahcuVUDWfMcBSgAAWMQ4AFEONYR86CAhSggKkLsABi6m8A508BClBAjgJRkUCX9sCVS7nZNW6Wcym6rW3hMn70AOjSAXji+19/XopeOEr2ooApC0gXcpvVqwbx3h1VhjETgG/mmjKN1uaujQKIlOyRI/Y4edIOI0ZEwM0tU2v5MzAFKEABQxVgAcRQV455U4ACFKDA8wI8AovvAwUoQAEKyFPg/NmcIkh8XG5+AwYB0iXmhX0O7AW6dVTtPXMOMHZiYSOyHwUoYEoCoSFAWc+8M56/FPh0pClJ6HSumi6AxMYmoPcns2BtBrg4tMHcuW1ZANHpinIwClDAUARYADGUlWKeFKAABSjwKgHuAOH7QQEKUIAC8hX4Yx0wdIBqft/OA0aPL3zOPywDxo9S7b9gGTBsROFjsicFKGD8AiePAR3ezjvPDVsA6Ug9PloRiPG7H3F84xr3b7/tpbH4x49fRudhy5HYoCNw6xymd6qAGTM0e8SWxpJlIApQgAJ6FGABRI/4HJoCFKAABTQmwB0gGqNkIApQgAIU0IaAOPNLCPO+Uw29aTvQ6b3CD/f1VGD+LNX+K38G+n9c+JjsSQEKGK/Avt1Aj85553fsHFC3vvHOWwYzu7ppcZijg6VHjx4NNZaNVADpMnE9YleeBH6cgenFQlgA0ZguA1GAAsYkwAKIMa0m50IBClDAdAVYADHdtefMKUABChiOwIuXDXv75NwHUqFS4ecwYTSwcqlKf3HdJgjdPih8TPakAAWMTkDc8ieEj/LZffAgCPAsbnTzlcuEokOe4vT67xNK+rjYDxzYUqNpSQWQjp8sRHK/ycCJ7Zje3IMFEI0KMxgFKGAsAiyAGMtKch4UoAAFTFuAR2CZ9vpz9hSgAAUMQyAsFOjaAbh+NTfft9tA2LYPorl54ecwfDCwdk1uf0tLYMNWoH2nwsdkTwpQwHgEfvsF+OwT1flYWACxGcYzRxnOJODW5eTDv/2s6N69gVnLllU0nqGfXzAGj/keFkolUpKSsXbxZyhZMp+7XTQ+MgNSgAIUMCwBFkAMa72YLQUoQAEK5C/AHSB8MyhAAQpQwDAEzpyC0KUDxKTE//IVhnwOcdGKN8v/4z7A5g25MRydgI1bgWaa/cbxmyXJ3hSggM4FVi0HvnjhYnOlEgjL/TtI5zmZwICR/g+Tti9fqBw+/B1UqVJC6zMeN84LCxcGaX0cDkABClDAEAVYADHEVWPOFKAABSjwogB3gPCdoAAFKEABwxHI79vY85cCn77wIaU6MxJF4MMuwO4dub2kY22knSB16qkTiW0pQAFjEVg0F5g2SXU2Lq5AQKSxzFC289i3dHpsi2blnZo0qaj1HO/fV+CXX1wxd+5TrY/FAShAAQoYogALIIa4asyZAhSgAAVYAOE7QAEKUIAChi0wfTKwcI7qHP74G3ivW+HnJe0q6dUFOHY4N0bZ8hA2boVYSfPHrxQ+UfakAAW0LjBrBjDra9VhinkCD/khubbtg25eiLq892/XmTN1cxfT+fNKnDljhzFjwrQ9NcanAAUoYJACLIAY5LIxaQpQgAIUeEGAR2DxlaAABShAAcMT6NMd2LHlv7wFa2uI6/9+s7s7wsNydoKcP5vrUaMW8McWoGQpwzNixhSggPoC+RU/SpUGbvqqH4s91Ba4f3x7UFb0E69+/Zqp3bcwHY4ft8ejR9YYNIg7ewrjxz4UoIDxC7AAYvxrzBlSgAIUMAUBHoFlCqvMOVKAAhQwNoHgpxC6doB460buzOwdAGknyNttCj/bJ49ziiDPx23YBOKGLRDcixQ+LntSgALyF8iv+FGhEnD5jvxzf0mGQlAgMGE0ss/9A6FxM2DmHEAq6Mj0ubBtbbhlaniRQYNa6STD77+PwpYtDzFgQBT69++okzE5CAUoQAFDEmABxJBWi7lSgAIUoMDLBFgA4buhNwG/m9fg6F4E148dQkJUBCwVCriX8IFnuYooVrqc3vLiwBSggGEICDeuIbt3Vwh+T3ITdnUDNmwBpA/6CvvcuQV88D7wJPcb30LrdhClnSDSBch8KEAB4xPIr/gh7QD754rhzvXooWfFD9x7roCz+Htg8GeyndPdo9ueZkU/Kf7RR821luOIEfPgFxSJ0Pg0+CUJiHQvA8eQBxjdqRpmzBiitXEZmAIUoIAhCrAAYoirxpwpQAEKUOBFAR6BxXfijQUenNwZdP/qDadsURTMLBQKl2Je5m5e3rBzdkXx8vlfYBkTGoxdy+ZkKO2sxerVSli1aVMdcXHJOHX6YcTly77OxcqUh7XS3qJGy7ZIiInG3VOHU9KT49Kiw6OUxctXQvn6TS1LVOS5/G+8eAxAAUMXOPcP0LsbIB1f9e8jXWAuHYdVr0HhZ3fxPMRe70MIC82N8W6XnIvR+VCAAsYlkF/xQ/r74+hzx+EZ2oxXrwDGjwKys1Uz33cMaNpClrPJysjAhQ2LwytVKFKkVatqWslxxIj5+PXgTSR9PAMo5gNUrgsIAnD1FPqdnIPffpuplXEZlAIUoIChCrAAYqgrx7wpQAEKUOB5Ae4A4ftQKAH/2zfw+NKJmMD7DxyqV/c2b9KkIgIDIyEIArKzs1Mf+UYkB4fEWkaEx9i5FS2a4updxtZKYYNU6aLh7MyM1MiAlFIlXR16926SZ3xRFHHs2O2UR4/Dk+Pjki1FMcvaTmlj3axZZTg62sLXNzTl7y0XLN9q/75FtWa6OSKhUEjsRAEK6EZA+pazVARJTMgdTzriRSqCSN/gLuxz4mjOxegJ8bkRevUF1vye9++tfbshtO9U2JHYjwIU0JdAfsUPqUAgFQoM8cnMBCaOAaQCyAuP+O08CKPHy3JW2VlZuLx5SWgRF5uiHTvWhrW1pVbynDHjR3wdUgwYMkM1fnICGsx4B2ePLNPKuAxKAQpQwFAFWAAx1JVj3hSgAAUo8LwAd4DwfVBL4PHV8yn3Tx1IRVaqomhRZ5t27WqgRAnXl8bIyMhCQEDks+JIQkIqoqISYGFhjvr1y6JcuWJqjf1848zMLMydtzvOwqGobYs+gywtrKwKHYsdKUABIxDYvQPo0w3IyvpvMkKFShClO0EqVi78BPftBnq9rxIXnwwFlq7KjfnZJ4D0d9CSHwo/DntSgAK6F7h4Hmj5wk6x1u2A7ft1n4smRrx7G+KE0RCOHVaNJu2KW/ET0La9JkbReIyE6Cic+XNNbIVS9k7dutXXePznA760AAKgwuBquHdlrVbHZ3AKUIAChibAAoihrRjzpQAFKECB/ARYAOF7UWCBU3/9ln7//BmrVq2qonv3hgXup82GW7acjz927I6yeIVKokepchbS3SFFfEppc0jGpgAF5Crw10ZgYG/V7KrVyLkTpFSZwme95U/go16q/UeMBWYvBL6aCCyeB7G4F4RbjwFL7XxrufDJsycFKPBSgW1/Af165v6403vApu2GCbZzK8TxoyA8DVLNXyroSMUPrxKyndf1g39HBt645CYdh9qoUQWt5tmz5yT8ZV0DGL0gzzg+fcrC796fWh2fwSlAAQoYmgALIIa2YsyXAhSgAAXyE+ARWHwvCiQgHUu1Z9HU5GZNK9q2bCmvuzdCQmIQHByD27efxjx4FG5pZq009yxfxaZk1Zpw9y5ZoPmxEQUoYCQC634GPh+kOpk69XKOw3qTDwB/+wWQdno8/7zdBpCO3/r/I/z0G8QP+xkJJKdBARMRGDkU+OVHYNgIYIFhHn8kzp8F4eupeRds5DhgVt4P+uW0shEBfji2dlnG3Ll9dFI9njx5BeYkVwb65z0KrFh3bwQ/2SYnHuZCAQpQQO8CLIDofQmYAAUoQAEKaECAO0A0gGgKIW7s3RQaHXCv6LhxnWU/3fv3g3H9hl/C1auB5umZooWtnTLTSulo5VO1poVPlerPLmfnQwEKGLHAquXAFyNVJ9ioKSAdh+VepPATzy/u89G69AB+31z4+OxJAQpQQB2B2Bhgwmhgw2+qvaQj+ZatBvoOUCeaXtpe2rwyyEGR6fXhh411Mv6yZZvw5YrdSNh4N894Hl2KIzRgp07y4CAUoAAFDEWABRBDWSnmSQEKUIACrxLgDhC+H68UuPPPCYQ+upOSFhOEenXL2rRtW92gxG7fDkJ6egbCwuJw735odFhEksJS6WRbu21HlKgor50sBgXLZCkgd4FFc4Fpk1SzbNk6pwji4Fjo7IVFcyG+GPf/0UQbGwh+EYBSWej47EgBClCgQAIXzgETRwPSPSbPP9Kxf9+vAWrXKVAYfTaK9H+YtGfVUttlywYKusyjXccxuGTpg+ivflcZlgUQXa4Cx6IABQxFgAUQQ1kp5kkBClCAAq8SYAHExN6PjLRUJMXFIi05CZkZGRCEnP/mTElMQJmaOf+xnBgbgwcXziApKjguPTrIrHbtUvY+Pm5vdGm5XJjT0jLw11/nEh/4Rmanpou25es2tvCqUJlHZcllgZgHBTQp8N10YPZM1YjtOkD4YwtEhaJQI4k3r0N4ty0QEZ5/f+mDx49eOCqrUCOxEwUoQIGXCKxfC4wbDiQlqTb4oA+E79cU+u83XXvf2LYqwM4607tHD93fK/dh/xk4/CgecXYeyJids3PPs4cPnj7eqmsGjkcBClBA1gIsgMh6eZgcBShAAQoUUIBHYBUQypCbRQUH4czWDZnJMVGZ8XFx1o6OyjRbW+tsS0uLbEBEZERCampahsLMzMwWZubp2Rlplp6eLlk1a/pYlSnjgUqVvAx5+i/N/fHjMOzZeyPq1s0nrp5lK6DNgKGwtuU3t41ysTkp0xWYOh5Y+sIZ+O92gbj+bwhmZuq5hAQDAz4E/jn58n7SvSA7D6oXl60pQAEKFFRg+mRg4Zy8rb+eDYx7YddbQWPqoV1WZib+/m581qRJ75u7uNjpIQNg//4zeLfrRGRMXAl0GoCS/crjyZ2NesmFg1KAAhSQqwALIHJdGeZFAQpQgALqCHAHiDpaBtY26mkg7p/eH/nw2nXnTp1qm1ev7oOiRZ3yzOLq1SeIjExAXFwykpPTI4oWdXRv1KgC7OwK9w1pA2NCYGAUjhy9E3Hpkq9rrTYdzWq2esfQpsB8KUCBVwmM+Rz4aaVqiynTgSkzCu6WkQFIHzxeuQRcvZT3m9fPR3oaAzjm/bu24IOxJQUoQAFVATHAH8KkMcBO1Uu6Bc/iEJeuAtp3Miiy8Mf3ks79/avy66976jXvqg0G4/Yni4HazVHls9q4df4nvebDwSlAAQrITYAFELmtCPOhAAUoQIHCCHAHSGHUZN4nMigAt4/uiL5/7ZZLxYrFMXRoa9jaWss8a/2n9/RpNLZtvxTj/zTBvsbb7S3K12kAc0tL/SfGDChAgTcXGDYQkI6N+fd50wvLQ0OAO7eAu7dzfr99M6c4kp0NLPkBGDTszXNmBApQgAKSwJGDwNjhgO9DVQ/pXqMVPwE+JQ3O6eLWteHJEf5Fxo7Vb+Gmz4CZ2BDpBExYjtbz38OhXS/sGDQ4WSZMAQpQQLMCLIBo1pPRKEABClBAPwIsgOjHXeOjhvn5IvD+HUQ8vBn31C/AoV69skKrVtXg7e2m8bGMPeDt24E4eOhW9P17Qc7O7m6p1vbONmVr14OjWxF4lCoDcwsLYyfg/ChgnAL9PwC2bgbc3IEfftH4N6aFoECId249+yWMHm+chpwVBSigW4FVy4EvRuYd87NRwLwlus1Fg6PdO/yXf2ZsoM9HHzXXYFT1Q7m4tUaMuRJmChsMf78Oli79Qv0g7EEBClDAiAVYADHixeXUKEABCpiQAI/AMuDFjgsPQ8Ddm4j0vRmZkRhj6+Fhb+vsbIfGjSugSBFHA56ZPFJPSUlHeHgcTp26h5j4tMhHD5462rsVtaza9G04eRSDewkfeSTKLChAgYILBD8FPIsXvD1bUoACxiNw7w5QsbJhzCcjA8LEMRB//F4lX8HaGuLCFcCAQYYxj5dk+ejQOl+kxZf54INGep1Hs2bx6N37JipWVKBFi7f0mgsHpwAFKCBHARZA5LgqzIkCFKAABdQV4A4QdcVk0D7o/h08vnQqLiLA19LVWWlVq1ZJC+l+Dzc3exlkZ9wpnDv3MPnoiXvpqRnmltYOLsq2A4bBzNzcuCfN2VGAAhSgAAUMTeDJYwjSjizpeDrpl3RU3cVbhjELKddxI4BTx1XzrV4z54i9eg0MYx6vyPLy5hVBpbyUXm3aVNfrXD791BuzZz+Fk1OWXvPg4BSgAAXkKsACiFxXhnlRgAIUoIA6AiyAqKOl57ZRwUG4sW9TREZynF3NGj42zZpVhlLJuz30sSwxMUn4/Y8zEVHxomOFBs2sKtRvrI80OCYFKEABClCAAtKdPFKR4/JF4MrFnN9DglVdpkwHpsyQvZWwYwvEkcOAqEjVXHt8CHHFjxCUdrKfQ0ESPLXmu7hmTSs41q5dqiDNtdJGFIHPP/fGihUBMDPTyhAMSgEKUMDgBVgAMfgl5AQoQAEKUAAAj8AygNfA7/qFlPtnjqREh4Y5tm5dzbxduxoQBMEAMjf+FO/cCcKOXVdi4pOybT3KVLR2K+6NSg2bGv/EOUMKUIACFKCAHASkQsHg/sDBfa/O5tJt+R9/Ne87YOaXeeYhTPsW4oSpctDWWA5HV85IqFnTx16fO0CCgy2xerU7vv76hWKZxmbJQBSgAAUMX4AFEMNfQ86AAhSgAAWeFUBmCP/8848YpXSFZ9kKNJGJgJidjdN/r89ICHmcZGWebVezZkmLRo0qwN5eIZMMmcbzAocO3UB4RHziw8cx2enZFg6la7yFWq3bE4kCFKAABShAAW0L3LwOfNwHuHs735GEajUgnr2m7SwKHz8mOufIq80bVGMU9wKk+z46vVf42DLteWDZtMRuXevaVajgqbcML1xQ4vJlW3z6aYTecuDAFKAABeQuwAKI3FeI+VGAAhSgQEEEuAOkIEo6bBN07zZCHtxKCH90A26udop69cpY1qlTRocZcKg3FTh+4k7MoeOPbF29Sls37/XRm4ZjfwpQgAIUoAAFXidwYC/wUS8gMSFvSzkff3X+LITRn0KUijjPP2+3AZb+AJQyzv8PKIcCyObNzrCxyUbnznGve7v4cwpQgAImK8ACiMkuPSdOAQpQwKgEWACRyXImREXi2sGtcQ+vXrNv3ryyWdWq3qhcubhMsmMa6gqcPn0PBw7dSUhJF5WVG7cwq9Gyrboh2J4CFKAABShAgYIKPLwPvNsOCPTP20Omx1+Jv/8KDB8MIeuFC7g/HQnMX1rQmRtkux1zJ6Y0bFjOpn37WnrLf/bsoujQIQ41aqToLQcOTAEKUEDuAiyAyH2FmB8FKEABChREgEdgFURJy20eXz2Xcm77n2aNGpaz7tatvpZHY3hdCty79zRxy87bWfbFSjo27vqhLofmWBSgAAUoQAGTEBD9/SD07gpcv5p3vg0aA4dPy89h6nhg6QLVvBQKYO4S4JOh8stXwxntmDsp9aOPminKlPHQcOSChUtPFzB8uDd+/DGfglnBQrAVBShAAZMQYAHEJJaZk6QABShg9ALcAaLnJb6yb0v8vbMnbYcObWNRvnwxPWfD4bUhcO784ye7Dz0s1WXMFG2EZ0wKUIACFKCA6QqEhgBS8ePCuf8MBIUCYmpqzv+eMQv4YrJsfJ4Va8Z8lvfS9hq1gIXLAalgY+RPVmYm1k4egXnz+sLOTj932z15Yo2ffnLDrFlPjVyb06MABSjwZgIsgLyZH3tTgAIUoIA8BLgDRI/rcGbjqrDkqGDXUaM6WCgUlnrMhENrU+DGraDArXsflej8+ThtDsPYFKAABShAAdMSkC4P79UF+Oek6rx/+QP4ZhrwxBeQ0/FXhw8AI4YAgQGq+fbsDSxZCTg4msT63dq/MfDp/dslpkzporf5nj2rxJUrtvj8c16ArrdF4MAUoIBBCLAAYhDLxCQpQAEKUOA1AiyA6OEVifR/mHRq089i2dLudj17NoStrbUesuCQuhI4ceIO9hx8gA+mfKOrITkOBShAAQpQwLgFkpKA7p2AU8dV57lxG9D5fYi3bsDsq4kQt+2Th8OKxcCksXlz+eobYOKX8shRR1n8/d0XaYMHvW1durR+jr+SprlrlyPS0szQvXuMjmbNYShAAQoYpgALIIa5bsyaAhSgAAVUBXgElg7fiIy0NFza9muY/737bu+/X9e8ceMKOhydQ+lTYMbco5m12nSw8KpQRZ9pcGwKUIACFKCA4QtkZgKd2+Qpfoibd0Lo0Dl3fju3Au921e9809MB6cirdT+r5uFVApi7GHivm37z0/HoD0/tCgy4cbHEhAnv6Xhk1eH++MMFRYtmoFWrBL3mwcEpQAEKyF2ABRC5rxDzowAFKECBgghwB0hBlN6wTUZaKo6tXREX5PvYvkWLymbt2tWEg4PNG0Zld0MSmDpjZ7KbT1nbZj37GVLazJUCFKAABSggP4H2LfMUP4SteyG2bS+vXG/fzDny6rn7SZ4l2KotsGAZUM70vghzbNU30UU97F369m2q17Vas8YNVaqkoGHDJL3mwcEpQAEKyF2ABRC5rxDzowAFKECBggiwAFIQpUK2kQofN4/sjr9+8piyfr2y5i1aVEGJEq6FjMZuhiywaNXZ6KIVartUqNfIkKfB3ClAAQpQgAL6Fcin+IEdB3KKCnJ6tvwJfDYISEpUzeqzUcC8JXLKVGe5JIX7h53a8KPH1Kl63pUD4LffXGBtLeKDD3gEls5eAA5EAQoYpAALIAa5bEyaAhSgAAVeEOARWFp6JS7t/DPh5pmTtlLho02b6iha1ElLIzGsIQh8O+9QgotPefv6nfT/H/2G4MUcKUABClCAAnkE8it+7DkCNH9bXljfTgPmvHDvl40NhDmLIX4yVF656jCbwNNbHoQ+eVh+2LA2Ohw1/6HOnLHD5cu2GDEiXO+5MAEKUIACchZgAUTOq8PcKEABClCgoALcAVJQqQK2C/O9k3Tmr99FWxszm4EDW5oXK+ZcwJ5sZswC3AFizKvLuVGAAhSggNYF8it+7D8ONGmu9aELPEB0FIThQyBKd488/9SsnXPfR+NmBQ5ljA0fHlzra56ZWKZHj4Z6n15qqhnGjvXCd98Fw9k5U+/5MAEKUIACchVgAUSuK8O8KEABClBAHQHuAFFH6xVtxexsPDy9PzTw5nnn5s0rWdevX05DkRnGGARmLTwa51mplmO15q2NYTqcAwUoQAEKUEB3Avnd+XH4NMQGjXWXw+tGOnMK+Hww8PC+assP+gDzlwIuPAJ1//KZMdWreDh37lzndZo6+fnixR5o1iwBb72VrJPxOAgFKEABQxRgAcQQV405U4ACFKDAiwIsgGjgnYgI9MfVneuiS5ZwsmvSpKIV7/nQAKoRhTh69E7YmeuxHk179IGds4sRzYxToQAFKEABCmhZIL+dH0fPAvUaaHngvOHF9Wsh9B2Q9wdrVgGjP83z58K0byFOmKrzPOU64N4l02NbNCvn1LRpJVmkeOCAA8LCLNG/f5Qs8mESFKAABeQowAKIHFeFOVGAAhSggLoCPAJLXbEX2l/d82dkyIMbdi2aV1LI5T/o3nBK7K4hgVOn78fs2Xvd2tW7vG25ug1QomIVDUVmGApQwGgF4mKBzRuAM6eBju8C3XsZ7VQ5MQq8ViC/4seJC8BbdV/bVSsNqpQCNm0HqtXIDT9uBLB6hepwJbxzjrx6l/d+PQ+z5bvxaSNGtLOWy/Gwx4/b49QpO3z1VYhWXhcGpQAFKGAMAiyAGMMqcg4UoAAFKMAdIIV8B0IePcC9o1sjsjOSXYYObWvu6GhTyEjsZowCZ88+jN62+5ZTg/d6mPlUee6DEmOcLOdEAQpoTmDXdjX8TwQAACAASURBVODDLs99uDoJ+Hq25uIzEgUMREDs0x3Cji2q2R4/D9Spp58ZSIXJj/tA7PguhD93AE98c468OnlMNZ/W7XKKHxXksctBP1j5j/rb1BFZs7770FyptJZFWvv3O+DwYQcsWBAki3yYBAUoQAE5CrAAIsdVYU4UoAAFKKCuAHeAqCsG4N7J3eFn9+x1r1zZS/jss3aFiMAuxi6wbt3JyBRlKbe67d839qlyfhSggAYFnh2xM2ygasTPRgHzlmhwFIaigLwFxMnjICxfpJrk4dOAPu/8qFkBePQgJ6cevSAcPwoxIlwlR+Hz0RCl4gefPAJZmZn4ZeJwrFo1WDY6Z88qceOGLYYOjZBNTkyEAhSggNwEWACR24owHwpQgAIUKIwACyBqqAXdv4Pr+/6MtbGCU8+eDeHj465GbzY1JYEjR2+Hnr+VULTdJ5+b0rQ5VwpQ4F+Bx4+A/XsAqXihxiPEREN8pwVw+6bqB6sfD4G4bLUakdiUAgYqsGo58MVI1eR3HABatdXfhLb/DfTt8fLxbW2BOYuBj4foL0eZj5waFRS6a+WionPm9JFNpmvXusLTMwNt28bLJicmQgEKUEBuAiyAyG1FmA8FKEABChRGgEdgFVAt9MkjXN72a0LFCsXspeIHHwq8TmD+wr1Rli7e9sXKVrIqW1tPR3a8Lkn+nAIU0IqAmJQEwcMOsLYGBgyGOHIcBJ+SBRvL3w/Cx70hnj+r2r5XX2DN7wWLwVYUMESBPTuBD95TzXzmHGDsRP3OpkEN4NaN/HOo9VbOkVeNmuo3R5mPfu/AhicZ8SGlBgxoIZtMf/jBHY0aJaJGjRTZ5MREKEABCshNgAUQua0I86EABShAgcIIcAdIAdQubv89OuLJPdvatUoqOnasXYAebEKBHIHf159MPH/e17bG2+3NarftSBYKUMCUBOwEldkKbd6BKH2Q2/T1HwCKkREQPu4DHD2kKvZeNwg/r4eoUJiSJOdqAgLizesQGtZUnWnXnsBvf+p19sKenRBfLMoAePZv91t1IW7dC7i66TVHQxh83+KpSc2bV1I2bSqPu1HOnVPizBk7jB0bZgh8zJECFKCA3gRYANEbPQemAAUoQAENCrAA8hrMc1vXxcQGPHAYOLCluaenswbpGcpUBMLD4/DrujNRiiKlXJt0l8/RD6biz3lSQG8ClUsCAf55hy9dFuKEqRD6Dnh1aikpED7pA3HnNtV27Trk7ARxdtHb1DgwBTQpIMbFQqhSGoiNyQ1bvSZw5qomhylULLF5PQiXL768711/oIR3oWKbSqfMiPv3jmz4veKnn7aFs7NSFtNetKgIGjZMevaLDwUoQAEKvFyABRC+HRSgAAUoYAwCPALrJasY8ugBru3/K8bBBnYDBza3tLe3MYb15hz0JBAUFJX4/crDZgoHZ/hUr2tbrXlrPWXCYSlAAZ0J9OgM7Nv96uGmTAemzHh1m8H9gY0vHH0l7SL5eT3gWVxn0+FAFNCaQP3qqvfeeBQFfEO0NlyBAx/aD3Rp/+rmnd4DNm0vcEhTbCjt/mjatKKyefPKspn+8OHemD07CPb22bLJiYlQgAIUkKMACyByXBXmRAEKUIAC6gpwB0g+YkE3LkTdOb7bumxZD7sePRqoa8r2FHipwOXLvti553qCaOlgX6lhM5Svy/tk+LpQwGgFvpwALJmvMj3x/0fniMW9IEz9Guj/ccGmP/ozYM0Pqm3r1s8pgpQuW7AYbEUBOQpIBQap0PD8c/0BUKac/rNt2ww4c+r1eRw7B0j/PvLJIxB46Yif39V/So4eLZ9jQB89ssbChR744YcArhgFKEABCrxGgAUQviIUoAAFKGAMAtwB8sIqRgY8Str/0zJFs6aVzLt04cXVxvCSy3EOy1ceDvcPjCvStGc/eJWXx3nYcnRiThQwZAFxyXwIUhHk/8+/xQ9YKyB+MRnC5GlqTU+KJcVUeapWh7jmdwhVq6sVi40pIAuB4YOBtWtUU5Hu/JDu/tD3c/IYcPUy4OAIODoCNraAre2z30Ubm2f/LDz3Z7C21nfGshs/Iy0VG78en/Xxxy3Na9TwkU1+0v0f588rMWpUuGxyYiIUoAAF5CrAAohcV4Z5UYACFKCAOgIsgDynFRX4KGnfj8sU3bs1MG/cuII6jmxLAbUFFizeF5WcbefacdhotfuyAwUoIH8Bcf1aCMMGvjzRJT8Ag4apN5HZM4Hvpqv2kXaASDtB+A109SzZWr8Cs2YAs75WyUGcMgOCdCwcH6MQuH1sZ0RWxAP3gQNbymo+R4/aIyDACgMGRMkqLyZDAQpQQI4CLIDIcVWYEwUoQAEKqCvAI7D+L8bih7qvDttrQmD2goPR7mVruNRq0yHfcI+vX0ZyfByUTs5wKVYcjm5FNDEsY1CAAroQOLAX6Pb/Y18sLYH6DYHTJ1VH/nYeMHq8etksXwRMHqfaR7oLRCqCSHeD8KGA3AWkXR/S7o/nH6kYKBUF+RiNwN4l02K7vFfbqWrVErKa06FDDggNtUS/fiyAyGphmAwFKCBLARZAZLksTIoCFKAABdQU4A4QABnpaTjx46zkhg3L2TZrxuOI1HyH2PwNBKKjEzF34cH0So1bWr14Mfrepd/EmSPNxsvLBZFRSSkBgdE29m4eVrVad4BPFR538wbs7EoB3Qhcvgg0rwfUqAUs+j6nADLgQ+DvTarjT/wS+Oob9XL6eTUw6oXdI84uwJrfgXb5F1TVG4CtKaAlgUP7IXbvBCEr678BxE7vQeBF4loC11/Yn8d/Ki5e/JFgbW2pvyTyGfnMGTvcvq3A4MGRssqLyVCAAhSQowALIHJcFeZEAQpQgALqCnAHCIBDP3wbVdLLwbVXr8bq+rE9Bd5Y4MIF3+R1604o6nbqalatWatn8S7v+D0sPTrA4/PP20EQhP/GOHP2UfD+Iw8cLWzslW7FvVG/c9c3Hp8BKEAB7QiI/n4QFsyCsHglRAuL3EE+6Qv8+YfqoJ+NAuYtUS8RKYYU67lHVCggSDtB3uumXiy2poAuBG7fBHp0BgL8c0eTjm47dBp4/t8RXeTCMbQqEBEUgAOrFmDx4o+0Ok5hgl+8qMTevY6YPj24MN3ZhwIUoIBJCbAAYlLLzclSgAIUMFoBky+ARAU+Ttq5YqHtihUf537KbLTLzYnJVSAgIBKb/7oQHRAQ4VCpTu3owHu3Hbp3q6+oXbtUnpRTUzOwc+fFhCvXAs3t3DytKjZsZlGqem25To15UcBkBcSkJAhKZf7zHzoA+GOd6s/6DQR++EU9r13bgUF9gaQk1X7STpBeqsUR9QKzNQU0LyD0fBfi3l3/BRa8fSBu3glU5a5GzWvrN6J0hOejE9sweXIX/SaSz+h+flZYu9YNM2awACK7xWFCFKCA7ARYAJHdkjAhClCAAhQohIDJH4F1+8DGQLPksBJ9+zYtBB+7UECzArGxSXjyJBxOTkqUKvX6+z5WrNifGRwSlw4zS1hYK0Rbe/tshaObvbWtEtY2tnj2u1KJxKhIFC1dDi6eXjDnt2w1u2iMRoHCCnz2CfDbCwWP97sD6/9SL+LRQ8CgfkB4mEo/cdlqCB8PUS8WW1NAWwIL5wDTJ+dGt7ICpOJH63baGpFx9SiQkZaKf36dg3HjOusxi/yHjo62wLffFsWiRUGyy40JUYACFJCbAAsgclsR5kMBClCAAoURMPkdIMd+/DaqXesqrtWqeRfGj30oIAuB0NBYXL/uB3d3RyQlpSIpKe3Zr+iYpLikxDSEhETbmFtYZCYmplo5uHsIVZu2Mi9Xp4EscmcSFDBpgRFDgF9/UiVo1RbYcUA9lvNnc4ogT3xV+0nHaknHa/GhgD4FzpwCOrwNZGb+l4WwcDnEocN1n9XhA8DD+0Ctt4AGPPpUmwvwx1cjMWnS+yhSxFGbw6gdOzNTwKRJxbFgAQsgauOxAwUoYHICLICY3JJzwhSgAAWMUsDkCyCbvxmb9fWMnuYKhbwuaDTKt42T0ruAVBQ5ffpu6rHjd0VrexfzKs3aWpWpVUfveTEBCpi0wOjPgDU/qBJIF6YfOaMey60bwOD+wM3rqv2+ng2Mm6ReLLamgKYEpMvOO7YCTp/IjfhBH0C6q0aXT3QUMHsm8MOy3FGDogEnZ11mYVJjbZw+Omvs2E7mnp7yMx44sCR+/dXPpNaDk6UABShQGAEWQAqjxj4UoAAFKCA3AZM+Ais65Cl2L5+NpUsHym1dmA8FtC7w99/nU/0CYxKSUwUbW7dids4exeBSrDi8K1fT+tgcgAIUeEFg3Ahg9QrVP6xcFbhwUz2qJ48hDuoH4fwLxZMxE4Bv5qoXi60poAmBGVOABbNzI5UqA+w5Anj7aCJ6wWJs+yun+HHnlmr7U5dydoLw0YrAz+M/xXfffQhn55fchaSVUQsWlAWQgjmxFQUoQAEWQPgOUIACFKCAMQiY9A6QoPt3cH3375g2rbsxrCXnQIFCCVy48AgZGVnw94+MfvA4yjzbXOlYr1MXFCtdrlDx2IkCFCikwLRJwKIXihQlvIG7/uoFlO4CkXaCHDmo2q/z+8DcJbr94Fm9zNna2AT27wG6d1Kd1bpNQLcPdDPT0BBgzkxgzaq843XpAfy+WTd5mOAo1/dvCrFKCS0m1zv2WAAxwZeSU6YABQolwAJIodjYiQIUoAAFZCZg0jtA/G9dx/2jf2Hy5C4yWxamQwH9CSxdfS7c3M69SMP3e+ovCY5MAVMVkL4pL31j/rlHcHKGKB3Vo86TlAQM7gfs3Kbaq0IlCPOXQny7jTrR2JYC6gvExebc+3H96n99hc9HQ5y7WP1Yhenx5x8QZ8+E8OhB3t7frwE++qQwUdmngAL/bPg+TEiN9Rgx4p0C9tBtMxZAdOvN0ShAAcMVYAHEcNeOmVOAAhSgQK6ASRdAkuJisXfZTMyZ04fvBAUo8H8BEQj6fPivXm0HfooSFavQhQIU0LXATyuBMZ+rjCqam0MIiQdsbdXLZvwo1TsPpN7m5oB0Obo+LqBWL3u2NmSBF491q9cA2H1E/XdYXYPAAIizv4bw2y95ezZsAhw6pW5Eti+EwMmfZkVWr+bp1qqVPI/V/OILL8ybFwQzs0JMjl0oQAEKmJAACyAmtNicKgUoQAEjFjDpI7CS4+Owa/EMzJvX14iXmFOjgPoCm7bd9PUPTS/Tuv8Q9TuzBwUo8MYC4qb1EAb1yxvnnytAjVrqxf/xe4jjR0GQLqN+/hk2AuK8JRD4CaB6nmz9eoG/NgIDe6u2k+79aP726/u+SYv1awHpKDnpGLgXn1/+AHq+kNObjMW+rxQ4t3YWpOOvHB3VLNrqwDUtTcDIkd5YvVrN4wV1kBuHoAAFKCA3ARZA5LYizIcCFKAABQojYNI7QGL8bgRc2LHZe8oUHoFVmJeHfYxXICoqIeHLLzfbfzhtFpQOTjqbaHZWFiID/WHj4Ah7F1edjcuBKCBHAXHvLgg9382TmrB2I8TuvdRL+eghQNoNcv+uSj+hdbtnRRCUr6hePLamwMsEAgNyjr564pvbYvp3wHjVo900Cvj4Uc4l5xt/zxNWbNkawq5DGh2OwV4t8PD4Vr/H16+UlOv/v46LM8f06Z5YsiSQS0kBClCAAq8RYAGErwgFKEABChiDgEnvALl/+G9/m+wIny5d6hnDWnIOFNCowMqVBxPiM+0VZeo0tMzKyICZuTnMLCxgZmYOcwuLnG+Ni0BCdAQAAZFPbkdGBofaihBh61zE1s7RGSnxUfH2bsUcKjduDnsXt//yS0mIh7QDKzkhHk8f3EVGcnxSXGhQVkhgsL1bEeek5ORUS5diXmLp2g0VFeo10ui8GIwCBiVw/gzQqnHelKdMB6bMUG8qAf7AhFHA7h2q/XxKQpi3FGLHvMUW9QZgawoAGPIRsOG3/yiEDp0hbt6pNRrxlx+BMZ/l3eEkjbhhK/Auv+SiNfx8AifEROHU2sWpb7esrGjcuIIuhy7wWGFhlli8uAjmzHla4D5sSAEKUMBUBVgAMdWV57wpQAEKGJeASRdA9i7+Kr5MaTeH3r2bGNeqcjYU0JDA4cM3ceducKylpUV2ZkamWVZWtpCdLf0SkZWVJWRli4KZAEXRok4W3t5ukH5ZWVkgNDQWT/zCE+ztrO39/KLilc6u0fdvP3aX0oqOjFHaKhWZdkpFhr29TSYg2tjZKSwqVPCE9GGJtbXls+wvXvRN3nvgVrpg4+JU55134VGytIZmxTAUMCwBITEBYgVvQLpU+rlH2gUi7QZR+/lyArBkfp5u4rfzIIwer3Y4dqDAfwI/rwZGDcsFcXMHpKOvqmj+Hgjx3h0I0q6PLX/mXYAOnQEtFl244i8XuPT36qd2FinF+/RpKlsmPz8rrF3rhhkzgmWbIxOjAAUoIBcBFkDkshLMgwIUoAAF3kTApI/A2jRjdNaECe+Zu7s7vIkh+1KAAgUQCAuLgyAAbm4OMDMTCtAjp8nRo7didu66ale9VQfLGi3bFrgfG1LA6ASkY4VOHlOdlnQfyI4DgPRBszrP2jU5u0GSk1V7DRgEzF0CKJXqRGNbCgB3bkHo2ApiRHiuxvIfgYGDNa/z4/fA2OF54yrtgPV/AW3e0fyYjFgggb2LpqR37VrPqkqVEgVqr49G9+4psGOHEyZODNXH8ByTAhSggEEJsABiUMvFZClAAQpQ4CUCJrsD5Mm5AwFPrpz1Hj++M18OClBA5gJPn0bjtz/ORyVnmDu5enmbO7i6w6lIUfhUqS7zzJkeBTQsMHkcsHyRalBbWwj7jkN8q656g/1zMudekBvXVPoJjZvl3Aui7mXr6o3O1sYm8GEXYNf23Fn1/xhY+bNmZ3nzOsTpkyEc3Jc3bteewG/57AbRbAaM9gqB23t+9YsMCig5dmwnWTtdu2aLEyfsMGrUc8U6WWfM5ChAAQroT4AFEP3Zc2QKUIACFNCcgMkWQLbNnpD64YeNFHL+hprmlpmRKGD4AgkJqbhzJxAPH4Ym+j4ON8vKQlZ8fLKifINmlm5e3iheriIU0rd/+VDA2AU2rQcG9cszS/G3PyFIHwKr8QhhoRClIsjWzSq9xCIeEOYvBbp9oEY0NjVZAWlH0fDndnpUrAxhzxGIHkU1R7JiMTBpbN733qMohHWbgCbNNTcWI6kt4HfjQsqxP9YpZszoIbi52avdX5cdzp5V4sYNWwwdKt1hxocCFKAABV4lwAII3w8KUIACFDAGAZM8AmvfD3Pj3exEh2HD2hjDGnIOFDBZgZCQGOzceTkjMSUj0fdBsGPJ6rXNyr3VAN6Vq5qsCSduIgInjgIdW+Wd7DdzgTET1Ef45itg7rd5+039Gpg8Tf147GE6AuFhENo0hej7MHfOG7cBnd/XjMHli8C44cClC3nj9fkIWL1WM+MwyhsJ7Fv+TUwZHwfnDz+U/716x47ZIzDQCv37R73RnNmZAhSggCkIsABiCqvMOVKAAhQwfgGT2wGSEBWJLfOnZ0+Y8J5ZiRKuxr/CnCEFTEQgPT0Te/ffCL79IM6xcvN2Su/Kmr9010QoOU1DEbh/F+jSHgjwV8140KcQF62AYGam3kw2/AZhwmiIsTGq/T7oA0hHYrm6qRePrU1D4MVj2TR59NWiucC0SXkchTLlIP68HqhTzzSMZT7LpLhYbPxmsrhgQT9BqbSWebbAvn2OSEgwQ8+eL/xdJ/vMmSAFKEAB3QuwAKJ7c45IAQpQgAKaFzC5HSC3D/0VnB0b4DlgQAvNazIiBSigd4GwsLiEFT+etixWvqqifqeues+HCVBAqwJxscCwgap3L0gDtm0PLFwBlCqt3vAXzgETRwMXz6v2q10HkI7Eqt9IvXhsbdwCJ48BHd7OnaNUJDt8GihX4Y3mLZw/A1E65u3J47xxBn0KLFn5RvHZWbMCV7b+FGRvmeLVq1djzQbWUrRly4rAxiYbgwdHamkEhqUABShgPAIsgBjPWnImFKAABUxZwOQKIPuXTovr3q2uY4UKnqa87pw7BYxaIC0tI/6buQesyjdorqjSmMVOo15sTi5HQLrH44dlqhrlKwKLvweaP/cBdUG8YqJz4kl3jTz/2DvkFEH6DihIFLYxAQGhS3uIh/bnzrSwR7A9b/Wy49hq1AJ+XAdU4e4+Wb1a2WnxB1d8q3jnnZpWtWqVlFVqL0tm1y5HpKaaoUcP7gAxiAVjkhSggF4FWADRKz8HpwAFKEABDQmY1BFYaclJWPflWCxf/jGsrCw0RMgwFKCAHAXOnnsYdeRchGuzHn2hdHKWY4rMiQKaFVg4B5g+WTWmQgHMXggM/kz9seZ8A3ybz/0f4yYBX89WPx57GJWA+OP3EMYOz51Tg8Y5uz8K+5w6DvR8D0iIzxth9Hjg23mFjcx+WhQ4u35xSHpSfLGxYztpcRTNhj592g6XL9ti1KhwzQZmNApQgAJGKMACiBEuKqdEAQpQwAQFTGoHyMOjW/wC790sOX58ZxNcak6ZAqYn8N3c/TGWDkWcW/UfbHqT54xNU+CPdcDQfHZo9BsIzJwDuBdRy0Xc8uez3SBCeJhqP+mC6y9n8tv4amkaUePAAKBtU0D6/f+P8OcOiB3fVX+SmZnAFyOANavy9m3UFFj1C1C6rPpx2UPrAmFP7iXd2L3Buk+fJhaGdK/ew4fWWLXKHQsXBmndiANQgAIUMHQBFkAMfQWZPwUoQAEKSAImtQPkwLJpce3fqe5Yq1Yprj4FKGACAnfvhz9Y/9fV8l3HTDGB2XKKFPi/wJGDwMihgL+fKknV6hBmzoEo3Q+iznP9as6RWGdOqfaS7nv46htg0DB1orGtEQhIOz+kHSD/PYW8+Fw4egjiu23zilhaAhO/AiZ9ZQRaxjkFMTsb2+ZMSq1Tp5SiSxfDu4x+1KgSWLo00DgXh7OiAAUooEEBFkA0iMlQFKAABSigNwGTKYDEhz9N3LtyvnL+/H6C3rQ5MAUooHOBMeM3ZXX8dKy5s0cxnY/NASmgN4HbN4Fpk4ADe/OkIHz1DcSJX6qXWlISMGEUsO7nvP0+6ANIdz94FlcvJlsbpIB054d098d/T2EuPk9JAQb3B7b/ndegXQdg+Y98n2T+duxZ/FVSYnyict68vjLPVDW9wMAwLF26EYcPt0GDBkmYNMkLJUvyXkCDWkQmSwEK6FSABRCdcnMwClCAAhTQkoDJHIF14tdFEd5Frd27d2+gJUqGpQAF5Ciwcs2ZYCv3sp61Wqv5rXc5ToY5UUBdgVlfA7Nm5O3V6b2cI7Gki9LVeVYsBqRLqqWCyPOPtw+eFVY+7KdONLY1RIEObwMnj+Vmru7F5zu3Ab275p25swsgFeaGjzFEFZPK+e6pAyF3Tx0q1rBheXTq9JbBzP3YsYsY9d2fuO9ZC+nuFWG/cRFunJnPAojBrCATpQAF9CHAAog+1DkmBShAAQpoWsBkdoBsmzMpqVvXOkoef6XpV4jxKCBvges3AgP/3n2vxPujJsk7UWZHAW0JSLtAZkwBbl5XHaG4V04RRNrBoc5z6UJOEUQ6auvF5+MhwLLV6kRjW0MSWL4ImDwuN2N1Lj6Pj4P4wfsQpMvOX3y69oSw9AeIUhGEj+wFbmz9IcDeJtu7Q4dasLW1ln2+/ybYucsEHLQqj/QJPzz7I/tOxXBo+xzUr1/VYObARClAAQroWoAFEF2LczwKUIACFNCGgMkUQDZOH521YEE/c20gMiYFKCBvgTFfbMx6d+REcwdXd3knyuwooC2BqMicIsivP+Ud4fPREGfOgWCt5geZs2cC303PG69SlZwjsd7pqK3ZMK4eBETfhxDaNAXCw/4bvcAXn69dAwwfnDfrEt4QJ3wJYWA+P9PDHDlkwQR2LZySUL6sh33v3k0K1kEGrZYs2YCZPx9FzK9XACHnNFzLpraIiTgIpdJGBhkyBQpQgALyFGABRJ7rwqwoQAEKUEA9AZM5AuvHsUOxevUQ9XTYmgIUMAqB5atPh9h5VS5WvUUbo5gPJ0GBQgtIBRCpECIVRJ5/GjUFvpkD1G+kXujjR3J2g5w/m6efOHwMhDmL1IvH1vIVkAoYUiHj36cgF59L75l0ZJZ0J80Lj9j/Y5gtXAHRhh8+y3fR82bmf/6A/50zJ3y+/LKbwaR9/PhlfDBsEcKHLwEavpOTd2YGzJookZWR9+8ug5kYE6UABSigAwEWQHSAzCEoQAEKUEDrAiaxAyQzPR2/Th6JVav4DUOtv1EcgAIyFDhz9mHwkbNhnh2GjpJhdkyJAjoWkI7CkoogL16QbmsLYeYciMNGqJWQkJoKUSqCLF2Qt1+desDP64Ey5dSKycYyE5COrWrfMjepfy8+P/sPUK0GUCufeyAWzgGmT847kYqVIUz6CmL3XjKbJNN5nUB2elLC33O+sh0woIV5pUrFX9dcNj/vP2w+fs8oC3z2bW5OMRGw/aAikqLyOcpPNpkzEQpQgAL6F2ABRP9rwAwoQAEKUODNBUxmB8jvU0eICxf2F8zNzd5cjREoQAGDE/hyxvYklxLllM179Te43JkwBbQi8LIL0nv3z7kbpGgx9YbdtT1nN8idW3n7ffVNzgXXfAxT4MUCiHTEWaf3gHfbAjVrAxu35c4rMABo2QAIDck7189GAfOWGKYBs8a+pdNjy5Z2derVq7FBabgVa4+oNZeAot65eR/ZArdlIxARtMug5sJkKUABCuhagAUQXYtzPApQgAIU0IaAyRRAds6blDJkSCub4sV5waY2XiTGpIDcBY4cuZm6e98tqybd+5qVrFZT7ukyPwroRuBlF6RL93hIRZD2ndTLIzIipwjycz4XoTdrCew9ql48tpaPgFTUuHge+Pfoq4G9gb825uR36lLOLpApXwDLFubNuW59YMKX6r9P8pm9yWdycePSp0rr7OJdutSDnZ3CoDwsrBoi60QCYPXcPUcnd6HW9u9w5cT3BjUXJksBClBAshSN3QAAIABJREFU1wIsgOhanONRgAIUoIA2BEziCCwJ7uz6xSFlvO2LtW9fSxuOjEkBChiAwP7911L37L1u1faTz808y1YwgIyZIgV0IPCqC9KnzAAmTAUsLNRKRNj4e86xWAH+qv0sLXOOxOraU614bCwzgR+/B8YOz03qva7A3l1ARkbeRKX3Z9pzRw/JbCpM5/UCD/7ZFxZx77LH8OHvwMws5wJxQ3psnVsjZcsjwNE1N+2969Hs8nqc2P6dIU2FuVKAAhTQuQALIDon54AUoAAFKKAFAZPZARJ6+1zQtUO7vKZO7aoFRoakAAUMReDSpcfJh/8JEep06m7jXNRTlmlnpKfB8vlvqsoySyZldAIvuSBdrN8IgnR8Vdv26k35yeOc3SCbN+Tt925XYMMW9eKxtTwEblyD0OFtiLExr86nRaucY8+atpBH3syiUAJhj+4k3T64Wdm7d2MY6i7qMg0+xeOhS4HqDXMNtq9B20e7cWDjV4VyYScKUIACpiLAAoiprDTnSQEKUMC4BUxmB4i0jHsXT03t1rWeonJlL+NeVc6OAhR4pcDPv18IyFAU867b4X1ZSEUE+iP47pX4uPDQzIjAAGsra4vMjPQM88jwGDspQbcizon//bOHa4LSzcu+dtuOcC/hI4v8mYQRCbzsgnRpisPH5Hyg7azmUZI/rQRmfgXERKtCOToB+44B1V84ku6HZcCnI40ItWBTEbOzcWn/9rTQBzdSI0Ii7G1sFelWCptsC4WN4ODuaePg4oaKDZtCKbnp8+n5bs5uj5c9SmXOcVfjJukzS46tIYGts8andulSV1GnThkNRdR9mPI1P8LDL9YBld7KHXznL2h1dzsOb56u+4Q4IgUoQAEDEmABxIAWi6lSgAIUoMBLBUyqAPLw6J+PE8P8Sw8a1IqvBAUoYMICt++GPtq07WbZ90dp5wO6pw/uIuj+HVhYWSMhJgruXt6wUtg8+5UYFwvpg87E0McREUEBVtIHnW5u9lllynhYFiniCKlA6+3t9tLVSUvLwNHjd8N37rhUpM1HQ+BTtYYJrySnrjUB6YL0+d/lPdKoctWcIki3D9Qb+uZ1CN98BTGfD86FLyZDnDHrWTzx3h0IrZsAk6cBn49WbwwDbn1y3bII3zv3XN96q7RZ9eolUaOGNywszJGUlIYnT8Lg5xeReufu04ynQTEKtxI+WaVr1lNIxRCdP0vmA19OyHdYEYDQsDEwb2nOfSB8DF4g8t5Z33O7d5SZPr2HQc+lXuvRuPjeVKDRO7nz+Ot7lNi6EAEP/jLouTF5ClCAAtoWYAFE28KMTwEKUIACuhAwmSOwJMzs9KT4tV+Od5g9uzccHGx04csxKEABGQpkZWXHjRz9m+PAWUshmJlpLMMjv6xIiQ72F5W2lhYODjZWpUt7ICwsLsPM3CIuLS3DLCU51SJbzDa3trJQlitXDCVLusPHxx02NlZq53D1WkDQmjVHinefMF1wcHVXuz87UOC1AhfO5RRB9u3O2/SjT3K+5e9T8rVhVBosmptzLNaLd0WUKg2cvwkMGwhs3Qw4OALBserFlnlr/9s3EPrwdmL0U38xOT7OLC42XmFlZZFd3NNZUCgsLfr3b16g/29y9tzDqIMHbwqhoTEONnYOZlWbtDCrUL8xFHb22hU4fxZi26YQsrJePk7rdsD2/drNg9F1JnBw+bTEZk0r2jVubNh3ZlWu+wnulm0OfLE01+7ORZTb9A2m9nwLH33USWemHIgCFKCAoQmwAGJoK8Z8KUABClAgPwGT2gEiAVz8Y2FYSW8nj3feeeHIDb4fFKCASQmMHPMHuo+f9sbHyVzcsyUtJfJpfGJ0mK2jg42yffuakIobunh27roScfZSkFPZOo0sS1SsDJeixTVa0NHFHDiGAQisXgHMnwWEhqgmW8Ib4vipED4eot4kzp7OORLr1PFX95OOUPp6tnqxZdY6IsAPl/f8lRQTGmzh4mJrUb26j3n58p5ITEyFra0VKlYsXuiMt2+/iHPnHmYnJKaJPlVrmLfqN7jQsQrUsX1LCDHREKOjco4zS0nJv5t0rBnv/SgQqZwb3T/8l3/4k7s+o0d3lHOaBcqt4Ttf4Nw744CmLxQ6TuxAiVVjuAukQIpsRAEKmKoACyCmuvKcNwUoQAHjEjC5Aki079WAf7b+6T1jhmFv5zeu15CzoYDuBb6YvAUdho6Co7uHWoOnJMQj+MGtlOBbF+MTYyJsIWbbN2tWGWXKeOjlgtjz5x/i+s2gqNCQWMvgp5HSvQEZjs72KYkJydbSxOzsbdOkf7ZS2GRJR3LZObuaKRycbRzcijwr/tg5uTz73cbeAWbm5hBFEYIgqGXCxiYg8PgRMO87YP3avJN9vzvEiV9CqFbw49ikY+CEb6flxHzVI+0CkXaDGNAT5ueLqwd3JCZGhpqZm8HqrdqlLJo3rwwXl2dX+mj8OXDgeure/Tcta7frbF616dtvFD8jPQ33zp2Gq6cXrp5RAhmPUaqSiLSkJHhVqAx375wdP2J6OoS4WEC6CD0mJud36VdcLISYGIgTpr5RHuysX4HoJ/citq1c6j5lShd4ebnqNxkNjF6qWj/4jVgJvNUiT7Sa83ph18KP4OVVRAMjMQQFKEAB4xNgAcT41pQzogAFKGCKAiZ1BNa/C/z3t1+k9evX1JqXoZviK885UyBHYN6S49EupSu71GrV/qUk144egEtRT8SEBiM9ITz66f17lnExccpKlYqbVapU/FnBQ1e7PQq6bmFhccjIyPzvWK2YmCQ4OysRERGPkJAYKJUK+PtHIisrC+HhCQmxsUnm8Qkplg6ODkmxMfG2LsU8M8rWbaosV6dBQYdkO1MS+HtTzm6Q2zdVZy0VKaS7QUZ9oZ7Ggb2AVAi5ejnffmL/jyGs/Fm9mFpqHXj3FpIT4hH6+BGKli6LhOhIWForkBgeGJsQFY6k2DjLjIw0S3s7a3N3d0fz9u1rPTvmLr/n6NFbuH4jMC42NskqNSXN/N82mZnZZo0bl7fo2rW+WrMIDo5JWLRkn6V3tbqKxl17qdVXapyVkYEzf/4U9eD6TWdnZ7t0pZ0i8+qVWhZpaUWyu3Q5J0Iwy7h06bFDwy4fmFVqoIe7R9SeETsUViAtOQl7lsxI79ChlpWhH331r4GVshky9gYDdnmLqUX6VMSBTdNRs2b5wpKxHwUoQAGjFmABxKiXl5OjAAUoYDICJrcDRFpZ39O7A0PuXS0xalQHk1loTpQCFFAVuHUrKOnvnTeyLW0dbdy9S1n8+9P4iNCM7JTYuLjISBuFwgJKW+ssW1srC09PZ1up6CG3goem1jUrKxvJyWnS0TyJP/92LtPSoYhT6/5qHm2kqWQYR94C0jf/pZ0bSxfkzbNV25xCSCM1PiTf8BuEIR9BukQ73+emLyDdEaLlJzY8FGF+j5EUGwNpJ4S5hQXS48IiwwODFEnx8ZbubvYZFhZmYkZmluDq6pAuZmcp3NzsbaWdHW5u9nB1tX+2yyO/O30yMrJw44Y/7t4LjgmJSM6Mjkl38ihdzrJyw6awsrH9b2bRj674Pzh/0mfSpPfVnq10Yfpvv5+O8AuMd67bqatFqeq1Cxzj7PoVoR4uKNqyZRW4uTn812/OnKJo2jQRjRsnIjAwKvGXPy6bVW3Z3rZkVR4jWmBcA2oo7czav2x6XI3qJRw7dzaOi+wDAkJRsf4QpOx+mnclrp1G+RXDcP/qOgNaJaZKAQpQQLcCLIDo1pujUYACFKCAdgRMcgeIRLl/6bS4BvVLO7ZqVU07soxKAQrIXiAqKhEnTtyGpeV/9Q8kJaXC29vt2eXk0g4PU3ykD2tXrj4SERaV4eRTtaZlnXfeNUUGzvl1AscO5+wGOXlMtaV0hJpUBJEuSbeyemUUITEBYoe3gSuXXt6u8/vAxm2vy+aNf77/h3nRWSlximpVvWzt7W2Qnp4JhcISYWGxaN26OtzdcwsDBRlM2n319Gk0rlx5Envpip+de4mSKF6+soVnuYpwL+GTb4jr+zaGRPjeKTZxovoFkH8DXrnyBHv3XY8zt3O3ci9ZzqZW65fvcpP6+F4+k3Lkj3U2UtGlVCnVY4Bu37bBxo3OGDkyHEWKZGLB92di3EpWdK7Wok1BCNjGgASys7Jw6PuZsWXLuDv17NnQgDJ/dap79/6DfrN3InrJ4bwNNy1Dy/u7cHTnHKOZLydCAQpQQNMCLIBoWpTxKEABClBAHwImWwBJiAhO2LF0jnLo0NZmb3IJqT4WjWNSgAIU0IXArVuBuPswyu/8+QfFpCOxXL1KWqcmJsLRPedDUunOEGtb5bM7RKwUNrpIiWPIUWDR3JxCSEK8anZ16+cUQdq/cPHwc62Er6dClPq+7jl5Eahd53WtXvnzxJhoXD+0Mynk8SNz9+JFk+Nj4hVOxbxtm/bo+6zfmd8XBnl52HhJR1cpFHkLN1JBRDpizs8vHNKOKSsri2e7PqQnMDASQUHR6YKZRVzQ02iLsLAYO3NzCzh7eltKx+iVr9sArsW9X5pf2BNfBF4/HR7me9+hffuairp1y8DX1xru7pmwt89CYa7lCQqKxh+bzkdmWTg4FS1b0cLaxhYObu7ISEuDZ9nyz47vkp4bW78PTE9OLDF0aOt88xsyxAcTJ4aiTJk0XL3mH7XnWJBr+yEj32gt2FleAimJCTj609z4ShWKOvToYTzFD0l51qxfMPW+Ehg5Ly/6/g146+QaXDowX14LwmwoQAEKyEiABRAZLQZToQAFKECBQguY5BFY/2o9PPrn44RQ/9KDB7cqNCA7UoACFDB2AV/fMNy+HfjsiKwHD0LSLSwt0qU5p6VlicnJaZYJCUnWNkplprO7e4aLV2lbF0+vZx+02to7wNbBCZbWz+5j52PMAjeu5RRBtv2Vd5ZTpgNTZuT981PHgfR06UUC0tMgZGQ8u1wbGRlAZkbO7//+b+mfJ08rtGBGWiq2zJ2a2KxJBbt69crCwsLsWazpM7aIHYaNFjxKlkF8ZATunNgTnRLhZxkeHm/t6GibkZmZLSQnpwspKWmW2Vmimb2zU5pLcW8LS4WtZXpyYkZyTGSaFEewUiggmFuUqFgFLsWKP7tE3PY1l7dH+t6OOP7XRjsLs+zMxPhE29q1S5m3bVsDHh459xSsWuWOhAQzpKSYIT1dQEaGgOxsAXFx5vjxR/8CW+zbdzX1aXBsUkREvLUoikhKSjeLjUm0trJRZNs5OabbmGVYdu5c26patfwLNOPGeWHQoEhUqpT6bMxvFp7MbNV/iIVU/ORj+ALRQU+Sjq5bad64UTlFp07GcezV86vS6r1JONpgEND2g7yLlZkBhwG18M2n7TFypPp35xj+6nMGFKAABV4vwALI643YggIUoAAF5C9gsjtApKWRtvtfXD8vpWXLKjbS2f58KEABClCgcALx8SkIDo6WvgUPX9/Q5NDQOMTGpVikpaZbOLg4p7t4ljB3K1HKsohPKRQrw8tmC6dsAL3W/Qxx/ncQ/J6oJnvqElBLfx+u3jyyKwzRDzwGDGihkteGPy+HRaY7eDx/cXiI7wPEhofBqYgHzC0sYalQQKG0g41dzm4PTT1396x5kpYQU0o6cq9Nm+oFDrt6tfuz3RitW7+w46bAEXIa3rsXgKlTV+HGjXtwdFSiU6emmDEj770/48d7PTsCq0SJZ3VP/Pzr6eB4uHg269lPzRHZXG4CfpeOhRz5c3PR3r2bCE2aVJRbehrJx8GjPRLWXAA8S+Yf7/5VuE3oiIigXRoZj0EoQAEKGJsACyDGtqKcDwUoQAHTFDDpHSDSkl/8Y2Fo2dKuRVu35l0gpvmvAGdNAQpoWyAiIh7+/hG4czc45u69UKvMbMHasYinRYveAzT+obK258L4BRB4GpSzG2TND7mNg6IBJ+cCdNZOk5Prlt2tVdmpUosWVVQGSElJT5gxa799z0lfa2fgV0R9dGidr5CeUEbd+xbu3VNg0SIPfPttMIoUyShU3nfuPEaVKj3z9PX0dMfTp/tU/vyzz7wxc2Yw3Nwyn/15ZGQ8Zs/dm17//Q+sytR8s2PJCpU8O72xgLQj6vqudU8DHz4q1r9/c7Py5Yu9cUw5Brh9+zHqd5yEpC2+r0zPvp0r4iMPynEKzIkCFKCA3gVYANH7EjABClCAAhTQgIDJF0D8zux+HBtwt/Qnn7ytAU6GoAAFKECB1wlI9yjs2n0l6uKFhy5VGrcQSlarieLlK72uG39uaAKHD0C8dQPCgEF6LX5IbKfXr7hVsaRt1XbtauRRXLL6XGLRSnXsyr1VX6fCASc2PEiOCS/fp09Ttcfds8cRV67YYsqUEJibq9c9LS0db73VF9KHw/k9Y8b0xqJFY5/9KDzcAgsWFMW8eUEqTe/efZq0fMVB286fjRWKlCytXgJsrVeBG4d3xl07ekhZvbq3Ra9ejaFUGu8RhcuWbcL4E7FIn/LTS83t5w7B8LKZmDXrc72uCwenAAUoIFcBFkDkujLMiwIUoAAF1BEw6SOwJKio++d8bx0/UGbs2Jdf0qoOKNtSgAIUoEDBBKRjs1avPhT7NCReWb5eU8v6nbsWrCNbUUBNgcM/LXjo4SSUe/EILCnMb7+firn7KNb5nSGjYKfDXSqXNi0PiouK8Jow4T01Z5PTXNoF4uCQ9ex+DnWeP/7Yh759v3pll3Pn1qJ+/apYs8YNzs5Z6NYtJk/7nbuuRhw7cc+lcfc+5qWq1VInBbbVg0Dww/u4tm9zrKNScOrRowGKFdPfjixdTb9xm9E402kS0KTjS4d06lQUB3bMQ716qrvDdJUjx6EABSggdwEWQOS+QsyPAhSgAAUKImDyO0BiHl54dO3w3rJffNG5IF5sQwEKUIACGhbYv/8arlz1T4TCMdvFq4xDxfpNYO/qpuFRGM6UBS5vWvrIq5iybIf/sXcfUFGdWxuAX2DovQqIgBrFrthji733aOxGowZ7DyqKDcVKTKKxYjR2LLEltiSWxN67sYP03nu76xwvCNIGpAwz71kr6/6X+c5Xnm9y17/Y7L275/6L+oOHboRfvfZCR8/IOEmvgpW2jqERmnQrWmBCWucnRzf46GgpW9Wr1waffSb2Ui/0s2qVOerUiUePHpFSv7t48VYsWbI13/GtWs1Chw6zkJ4OLFnil+fYhw+9YvccuK1qXaeB2ud9cpbUyngxOSkJ6xfOxbnDB+D66wE0bNlG6v1y4KcL3D65Lyzy3XONFi2qa8lrr4+PlaKiYmFaoQuSLsfnCag1tx9mfW6CpUvHfzoyZ6AABSggpwIMgMjpxfJYFKAABRRMQOEDID53znv6P71pO358JwW7eh6XAhSggGwJPH/uh+s33gS/9o7S0jEy1zaytIJ9x26ytUnuptwJeD64GXpx/06juXP7KVWsaJTn/gMDVXD//h3o6Wnh7LnHUWpGFfU6DB8LiZpasZ753a0/vc55HLG2tDRSsrfvj4sXK2Ht2uwlpqRd8MULDWzbZoIvvohGz57SBUH27TuDYcMW5LvEyZO7ULu2PSpXLjgwEx+fHDl/wUHNFgNHqOWVCeLn+RZOo4egweetMHHRcqipy2/ZJWnvrrTGvbnxV8D9v8+aTZzYWTm/739p7ae01rl16ym6DFmKcI+X75e8czH70m+ewP7fX+C+fiYaNpTPBvClZc11KEAB+RZgAES+75enowAFKKAoAgpfAsvzxtl3EW8fWrMHiKJ85XlOClBA1gXi45Nw9NitsBs33+rbd+6pUrdNB1nfMvdXygLe/z2B1+MHiAp4Fx0VEaGmY2iirm9mDl0jEzTo0DVzN+e2/RgdF+qr1qRJVfXevfNv2O3hYQhV1XT07x8hvj9/4ZGY2u166tg1bVGspzu/bUWwUkqiaUbm6YIFlhg5MgzVqycUaZ3gYAk8PIzw7p0amjePQZ06CbC0TIKOTlqu89258wyNG4/Ic61GjWri9u3dmZ/Hxydixgw3bNnym1T7c9t3BF/0zl7O7rTHXuz+YQ1W7PKATTU7qebhoE8X8H901ffxxVPmX33VQqVKlQqfPmE5muHIkfNw2PA3QteeAW7+DeWp3VDv8w8ZYBH+AXCeNwrffNO7HJ2KW6UABShQ+gIMgJS+OVekAAUoQIHiF1D4DBC/+xffvrt/tfKkSV2KX5czUoACFKBAkQU8PQNjN7tfVWs/0kHVuGKlIs/DF+VLwPfFM1zx2BH5RZtq6s2bV9fw9Q2DEDQLCY2JunvXUyk4JFpTz8goUV9XLVZLLc2wVauaqvXqWReIsGyZBVq3jsYXX8SIY5etOBluZtfIsFGX4i2ReWXHquCmjW1MmzevJq7z66/GYuBl6NCwAveY34BXr9Rx/74WXr5UR0iIBMnJSjA3T4a5ecr//zMZtWolQEMjDWvX7sZ33/2Y63QPHuxHvXrv9yY8hQ2ADBoyKKmWfWPlKvbNJDU/L3yD909C4MuZAiGvnwSf3LrRZNy4Dkr169sonMymTYfhcsEf/nN2An8fhtX2ufB+7qFwDjwwBShAgU8VYADkUwX5PgUoQAEKyIKAwgdAwvx9cXn3T1iyJO/a1bJwUdwDBShAAUUU2Odxx1Prsxa2lWrUUcTj88wfCQS8fYUrB7YH9+lV37RZsw+/pM86LCQkGqGh0dDX14K5uYHUhkI/jT59IlCjxvtMjN37rvv4hqtYdRr1oT9AsLcXHp//PcrQ3DQpJCDcROh7of1R4/QHZ45FxUQEJQX7+mlZVK+j1azXgMw9pCQl4crOlQmtW9XQaNKkqvhzT0817Nhhkm+vDakPkWVgZKQKAgJU//+PBKdO6aNixWS4uvqKoy5fvo8hQ7YgLu4lVFWV0apVA2zcOBdmZnmXCcuY/sqVB2jVaozYO8HZeWyO7W3e/GdycEhsfEhotJZt3UaSeu06wcDMvCjH4DtFEAj39Yz9Y/P3GoMHtVDJ69+TIkxbrl5ZtepXLPpPA4mTVwOn9qD+ufW4/+/GcnUGbpYCFKCALAgwACILt8A9UIACFKDApwoofAksAXCv89S0+fP7Kxsb636qJ9+nAAUoQIFiFLh27WXc4WP3NYYuXKlcjNNyqnIq8Ne2tb61qupV7NWrUbGfYP78iujcOTIzAyQ6Oh7rt16LNLCqot+s55dIjIvFhe1u4bVrmBl27FgXR08+8H7pGV2pz9Q5mXu56bHJLzUuzHLIkJZiA/Hde66EhMermrToNwimlWzwx7pFEdWqGhsIn2c8QqbG5MnW2LLFq9jPlDHhoUOGuHRJBxMmhKB27Q9NobdvN8HXX4dCIkkv1NoFBUAyJnv1KgB373mGXr78XN/YylbSoGNXWFWvVai1OLhwAjGh/jGnN65R7969oWqbNjUL97IcjV68eCuW+FsC3y4CTu1G4wtbcOt87llPcnRsHoUCFKBAsQswAFLspJyQAhSgAAXKQEDhM0AE82v7fvJTR4LluHGsM18G30EuSQEKUCBfgR/XnwtWNbMzrVKvIUytbamloAL/Xb3ok+Rz22zw4JZqmprF25hcID1wwAhaWmno3ft9DxDhef06EH+cuh/h4xOilZqSKmnbtrZy1uDLFveLAd7+cUbWtRuoBb24F56eHG84Z05fqKlJMuc4cfJu0J3HofoSpMRrSJINJk/uio/3L2SfzJkTUCI3e+aMHi5f1sG4caGwsfnQ1Dw2VhmzZllh8+Z3hV5XmgBIeno6Hj58iR9/PIDjxy8iKSklvWat2imd+n+l6u0XgOO7d2DdoROQSFQxa3BfjJg2G0Mnz4CSklLmfkIC/LFw3EhUqGgFR7cNCPLzwbyRg1CnaXPMWrkO6pqamWPjY2Pxx/5dOHfYA3cvX4KFtQ3a9e6PYZNnoIKVYpTQS0tJwZ8bXSKaNqlsIATpFPlxdt6EZaG2wJgFwF+HYH/KDXcv/azIJDw7BShAgSIJMABSJDa+RAEKUIACMibADBAAEf7vYn7/ea32mjXDlSQSFRm7Im6HAhSggGILPHvmi0ePvaMfPnynHB2doF6hctUUM5vPNAwqWCAtNQVV7ZsoNpACnP7OmWOJd86dVheCB3XrFtzPoygkb9+q44cfzLBmjQ/U1HJmRMTFJUJLSz3H1DdvvkJgYCRSU1PxxRe1YGiok2PMxYtPkJycCqHslYGBdo7PR4+2xY4dnkXZdr7vnDunhwsXdDFzZiBMTVNyjF2+3AL9+4ejZs3CNWAvKAAiBD88PP7EpEkrERYWlesee381GBOXrIS2kQlWz5qMQF8fLN22CybmFpnjz5/4DYu/HYW1B46iadsO8Hr5PNcASFhQIJZPdcCl34/nWGv1viNo/1FT9mKHloEJ3z15iCd/HYqsWtlUP2uGkQxsrUy2MHPm91in0x7oMwa4eAw1DyzG01vby2QvXJQCFKBAeRZgAKQ83x73TgEKUIACGQLMAPm/xLnNq8NN9GDILBD+y0EBClBAdgWE/g5v3gTCxycU796FRyalpKe88wwwNK5olVa1YTOJnomZ2GtA+BtyVQ0NSFTVoKKqKrsH4s4KFPB+ei/utPtmrZ49G6EkSl9l3YCQBRIeroIJE4IL3FfWAWFhEgjBhsGDi9bIXCiBtW6dt9gMvbiev//WFfc0Y0aQ2AQ9t0fIDNmyxQTdukUVqgl7QQEQT08/DB/uDB+fICxbNgH9+rWDlpYG/PyCsXbtHvzwwz6MnzA6StfISm/AbGfc+ucCHIcNwOKtOzODFUJGhxAYiYmKhPPG7dAzMMw1AJKUmIiNS+Zjz09uYhbJkEnTYWphibiYaJw9uB9te/WFkVmF4mKVuXle37kS/+Lynwna2sqajRtW0WjdWnHLXmW9nNmzf4Cbemug/7fA9XMwXTMOQZ6/ydz9cUMUoAAFZF2AARBZvyHujwIUoAAFpBFgACSL0ql1zpFWFfX1R49uJ40dx1CAAhSggAwICL0aTpy4g6RFvma6AAAgAElEQVTk1Dh///C0iIhYtdTU9PSU5FTllJQUldTUNCWJqkqaqqpqqr6hbnxURIyGsopyelpqmpKmnn66iXVVjbpfdIRhhQ9/eS4Dx+IWAMRGhuPyr27RXbvU123YsAqEUlE9e0Zm62NR3FAbN5qKPTG+/TZE6qkTEpQxY4YVFi3yzzPYkN9kQikqJ6cAGBvnzNKQehNZBgpZH0LT8xkzAmFpmXvwI2P4y5fqOHLEEGlpQHS0CuLjlZGQoISkJGVYWSWhS5cotGwZk20bBQVA9u49LQZA3NxmYMaModnKWmV8dvnydjx7EeUXGCmxbNClJ9zmzoSOnr5Y6kpTWxsvHz/EnGEDMNllZWZQJLcMkIyfVatbH45u66Gtq1cUsnLzTkSAP9799xgxIf4xfi+eKpkYaao3bVpVwsBH9it0cvoZKxLrAkNnAM/uQOnrphg2tCv69m2LJk1qwdravNzcOTdKAQpQoCwFGAApS32uTQEKUIACxSXAElgfSV7ctjzUwkzHeOjQVsVlzHkoQAEKUKAMBdLS0oX+A+I/YWEx4i9jdXTelzISejXcuv024OTvd0yqN2kpadprYBnulEt/LHD74KaXidGh1aZO7SZ+dOWKDo4dMxCzFezt40oMbMcOY/j5qeGbb0JgYZF/ACFjE0ePGiAqSkVsKl7YZ/FiS4waFQJb26TCvppj/KVLujh+XB8zZwaJAYxPeZ4908CaNeZiZkvnzh9KWRUUAHFxccfChZshBDlatqyfbQtZAyDCZ5u3/B127+5royQ1Tfx++CDcDhxDrUZNsG/DOlw5dzpbWazcAiAPrl/BmI6t4PTjZvQf4yD1cSODA/H8yrmw6NCg9CAfv2x1ydTVVVMSE5MzG7mYVqqcbmBhrWllVxPmVapJvUZxDgwP9MfjC6diQz1fwLKiUaq+noZes2bVULWq/Ga3fIqf8B1c+0YLUZPd3k9zcqfYDN1QNR2WiMHjK5s+ZXq+SwEKUEBhBBgAUZir5kEpQAEKyLUAM0Byud5jq+bGNW9WVatHj4Zyffk8HAUoQAEKvBeIjk7A6rWnYpPSVbS/mrOULGUs4P/2ZcyDPw4k6Woq6fXs2UhSpYpZ5o4eP9aEu7uJGJyoVy++xHb655968PAwRL9+EejRI7LAdeLihCyQSnBx8YWZWeEyOb7/vgI6dYpC3bqfdp5Nm0zx/LmG2PPD2vrTgh8ZBw4MVMXatRVgYJAqBkGaNIlFcQZAhHW8vUPw6+5/Q9zd9xnXadRUadLytVg8fjQ69f8KfUeNzcwgyS8AsmTrr+gxdGSB9yQM8HvxKO7eHx7JluZ6+s2bV4eFhUG298LDY2Fo+CEm4uUVjL/+fhL57l2IjnWtumnVGrdQta5VOk3GU1NScOfUkaSgV48SKlro67VoUR21allJdU5FHrR+vQdcDtxE8E8XszP4ecJgUhuEvzuqyDw8OwUoQAGpBRgAkZqKAylAAQpQQIYFGADJ5XK8n96LfXXpmMbIkV+omJnpy/D1cWsUoAAFKFBcAkJ2yNJlx9NbfTVSqXLdBsU1LecphEB0aAjunfYIe3H/sWGvXg2VOnSoC3X1nD1c7t3Twv79Rhg3LhjVqiUWYoXCDfX1VcWJEwbw8VFDnz4RaNo0Nt8JhFJS8fFKGD68cL1A5sypiDp1EjBiROGzRzI2dO2atmjSv38E2raNLtxBCxidmKiE69d1IPQV0dBIg4nJJTg4DMPSpePh7Dw2x9tbtvyG8eNdsXXrfIwd2zfPElhZs0OExunjxq2NPXX6X+023XvjyYN7cN2xH5a2lTPnzy0A8uzeHcwY2AvN2neSqgSW95O7cVcP71Ht27exaosWdoVySklJxaVLT3Ht+svYAP8IjQqVKsUZ21bX1Tcxg0RNDbpGxlCRqEJVXV38T6H/kPBziUQVSsrKUq8VHuCHlKQkeN67Fh3m9VRJVaKsU7NmRQh9cPhIL2Bk3h3hR70ANY0PLzEAIj0gR1KAAhQAwAAIvwYUoAAFKCAPAiyBlcctXtm5JkBPW8V81Kgv5OGeeQYKUIACFJBC4NjxO+HP3qUYNu7WB0YWFaV4g0OKS8Dzwc34Swd2qXXsWFelWzd7qKqq5Dv1P//oQOh1IfTqkLZMVVH3KmSd7N1rBDu7BHz5ZQR0dVNznUrooTFzphVWrPCFiYn0WSBC5kjDhnFFDoD8+68ODh82xOTJQYUOCJ0/fwtHjpzHG/8IvHrtDR19PfTq3BRLF4zK9YxPnmjC2fktjh7tmWcA5MmTNxg4cA7i4hLEJuhfftlBDGTdvfsf5s/fiHPnrucojyU0n4+I8EaXLlOTX770VB01wxETF7tCWeXD9yAjAKJnaISFG7eLwZGoiHC4TnHAX0cPoWO/gRg8cSpqN2oKVTW1HPv3enQr7l+P3epjx7ZXqV27UlG/DuJ7MTEJePMmEL6+YQgIiEjyD4hKSktLVUpOTlVOSkpRTk4W+hClqCSnpCinpqQqKykppUtUJWnv/1GDikSSJpFI0lJTUpTVtTTFL0taSgqiwsLVNbTUk3S01dJ0ddQ127atJalf3/aT9qqoL2/ceAirfjyEsBotETN5DaChBfUtC1DZ8yaeXd6gqCw8NwUoQIFCCTAAUiguDqYABShAARkVYAZIHhfz7tZfXm/uXLaZNauXjF4dt0UBClCAAiUhsHv35Yi7D7z1G3TsrlSndXtxiTB/X7y6+U+036vnKsIvLmOjY1T1jYxTDCraaBtbVkL1Jp+XxFYUYk7hL93/u3o+/N+jfxjOmtUJwl+6S/sIfTe8vNTEIIiWVpq0rxV53J49Rnj5UgPDh4fmGWg4dMgQyclKYp8SaZ70dGD8eBu4uXlDR6fwZxBKdZ09q4eJE4NRpUrhsmGETI1lW8/Ax7w2YFMd0NIBzCpB63d3NNZNwqEdc2FmZpTjGLNne8LNbUCeARAhU8LNbQ/mzl2f4922bRvhzp1n+O67kXB0HAl1dTWxCbuQbTNpUgBWr/4VP/54MG3oWIe09l+NkFhUrZ45R2x0FJZP/hbnjniget36WLHLAzbV7PD2+TMsGT8aj2/dyBzbtG0HDJ86S8wMUZFIEBnoE3Pj4BaVjh3qajZpUlWaqynWMYJJcnJqZj8i4f9OTk7Bq1cBsLIyFtd69y4EQl8PPT3NYl1b0SebN28DTlx9ieSEBHxe1xpzZw1FzZofMosU3YfnpwAFKJCfAAMg/H5QgAIUoIA8CDAAksctRoeF4tymFXB1HSIP98wzUIACFKBAIQT++edZ/I2bnnGhYVFqGpqqSIpP1KxQQV/SsmUNVK5sipSUNAQFReLChccp4REJCbEJ6RqGlpUk9h27Q01TE+qaWlDT0Mz21+uFWF5hhob6+eDGwa2hIUGNjJWVa2PduoJ7bXyMs2WLKTQ10zByZNHLRxUGXMi28PAwwvjxwahTJ2fPjshIFbEXyNq1PjAyKjgL5PBhAzGoMm9eQGG2IY4Vsj4ePdKEg0MwLC2la9YuvPfw4Ss4uezA5dcRiJyxHqjVJMfaumsmoJ92IH7dPj/HZ1OmvMOGDf3zDIAILwi/8D9x4hI2bjyMv/++CTs7G0ycOBBDh3bFzz8fxI4dJ7F37zK8edMed+9qib1ThACQkD1y7NhFtGjRLP7Q4RsaPSfOVKpg+yFgEejjDfdVLnj+8D5c3HeLARDhCQ8JxvFft+PP3w7i+YN7mXuev34reg8ZHHVu00q1li3tNNq1q11oZ75AAQpQgAIUUFQBBkAU9eZ5bgpQgALyJcASWHncZ3RoMM5tXsUAiHx933kaClCAAlILBAZGID4+GcJf6AtBj/yeFy/8cf3Gy5i3b4KUExKTJXFxSUqJCUkSFYlKmp6BfmJSUrJEU1s7Ra+ClZZQWsvY0kossaVjmPOv66XeYDke6PX4AR6cPRKhoZqm1bBhFbWEhPflJoU+G0V5li61QOPGcejevfABlKKsd+eOFvbsMcZ33wXkGnjYts0EsbHKmD49qMDphYbuQsNyocG4tE9KihK2bjVBUpISxowJzbMkV8Z8Z85cxc2bT+HrG4S7LwPx1i8U0XXbIGnulryXjI5AhTndcWbLFDRo8CELIyREAje3Cpg0KQhWVtIHXXJbKDhYglWrzNG7dyTatMnZt+T69ZdxO3Ze1Or09beoXK+htDwQGoe/e/0S38+ZAS0dXXRtUyfUwkzfeNiw1lLPwYEUoAAFKEABCrAHCL8DFKAABSggHwLMAMnjHp/8+2dCsu89jTFjOsjHTfMUFKAABShQ6gKJicnw9Q2Hvr6m0CcA0dEJYs+AN2+CogMCI9XV1NWSazRuFOnjFWBmal1ZLPdj+VnhGjOX+qE+YcGnVy7B896/EWmJMdrduzVUrVOnEjQ11XD8uIE4a1EDIEKT7unTK2HMmBAxEFIaj9AcPTBQgnHjQnIsJwRIhDMtXeqX71aEAMakSdZwc/OBnl7ufUU+nuC//zSwc6cx7O3jMGhQeIFHXbduHzbsPIsgdSPE1GkFfFb3/T9V6xT4rk4/W/ziNh4DB3bKHLt+vZl47q5d3wdshBJkNjZJmZ+HhUnQsWOUVCXJBCMhoCLcW17Ps2e++HXX5ThzuzqSBu27q+kamxS4b2FARGgIVs+cDN/njxKnThmp/u23HaV6j4MoQAEKUIACFPggwAwQfhsoQAEKUEAeBJgBksct3tj3o5++Vrol/1pQHr7mPAMFKEAB2RQICYlGQEC42Bvg1evAmAeP/JUSktI0qzZorNywc09IcmnkLJsnyX9XL27+E//k4rkkNZVUzcqVzdRGjGiT7QXhF+FCaSmhbFRRHyEwIGReLFjgD0ND6YIJRV1LeC8jeLFtm1eu0wjN0Bct8oe+ft57EcpXCXv+6SdvqbYiNH4/eNBIbJberFlsge+4um6H+/VAvK3SHBjxXYHjxQE+r6G63hFpl//ArGmD4OIyAWpqquJHQuBF6DkiZH5Ur54g/iwgQBXm5h8yQYR7EIIio0eHolu3/DNyFi2yFEuXVa2af++SuLhEnD59L/Hff18oW1S2ibNr0iJFTd/UWFlZBWlpaUhLTYHXk4dQVVeHj5cntqxZiSD/98GnESP64eefZ0JXl301pPsCcBQFKEABClDggwADIPw2UIACFKCAPAgwAySXW/R78Sjuv78Oq40c2UZSocL7v0rlQwEKUIACFCgNAaER8p9//+f34IGnef32XZTrt+8CJSWl0li6WNeIj4nGsyvnI/2f3koz0FPXbdu2tqRePZtc1xDKjK1ZYw5b20R89VXBWQ15bfTkSX08fKgp9tNQVi7W4+Q6mRDkWLLEP9cSVOPG2WD5cl+YmeXdB2TjRlN4eqpj9eqCAz/Pn2uIpaeEAI9QMkuap22/+bjUcwHQoFXBw1OSobZ2MpRO70Xv3m2wwsUBVataZb735o061q6tgGnTgmBn9z74kd8jZLYMGBCOdu1ylrbKeG/3bmN89VUY1NXTC5ou8/OTJ++IzcNTU9PEf4TvjvAIgcTPPrPA/fvPsHDhD6hc2QqTJn2FyZMHiI3W+VCAAhSgAAUoUHgBBkAKb8Y3KEABClBA9gQYAMnlTk6uWxylrpKiN29eP9m7Me6IAhSgAAUUQsDHJxRHj98LC4tK1bG1b65Wp3X7cnNuv1fPY68e/CXd2FBDo0OHuhJ7+8oF7j05WQmrV5uLjcWLWgpLWGT5cgvUqxeHXr1Kvh/IihXmGDhQ+MV7zgyGsWNt4OLiBwuLvPtkXL6sAyGwkV8JqAw4Ya3WrWPQqlVMgZYZA1zX7sO6g9cQYtsQ6DECqNMs93eTEqE7uwd61TbCjg0zMzM+sg6eO7eiWPaqbdu8AxpZx8fFKUMIEE2aFIy6dXM2i09NVYKTkyWcnf3F5ud8KEABClCAAhSQPQEGQGTvTrgjClCAAhQovABLYOVidnXH8vjOnepp2tlZFl6Ub1CAAhSgAAWKUeDxY2/8ff5ptLdfpFaDDj1UarbIXj6qGJcqlqnObl4b5e/5VmfYsNbKzZtXK9Sc0dEqEH7RL/SQaN9eul+0f7yAv78qFi60xJo1PjAwKNlSWDt2GIvlm9q0yRmUEDJAhABI1vJQH+9V2gDItWvauHhRV8xsKexz6dJd3Lz5GMu2/4Wo7bcBjZyloFSdh6KPZSoOuTvmmP7oUQNx7c8/j8XgwWGFWv7GDW38/bcunJxy3/fw4ZUhlBDT1GQApFCwHEwBClCAAhQoJQEGQEoJmstQgAIUoECJCjAD5CNerzsX/f0eXrGYPLlricKX18l/++08Jk9ejWPH3NC0ae1ydYznz70waNA8PHjwAl26fI69e5fB2FhfZs/www/74OLijrCw941mhUdXVwsNGtihbt3P0L17S7RubQ89PW2ZOEN8fCJmzHDDli2/ifu5fHk7WrasX6Z7k2ZP4eFRcHBwxaFDf4l7XblyCmbNGg6JRKXM9i7td1Wa85XZIbhwsQu8fOmP3/+4HxMUmqBhYv2ZpFmvftDUlZ3/DfN7/ijuzu8HEkyMtIw6d66P6tUtimTg66sqZnE4OASjfv2cmQPSTLp1qwkSE5UxZUqQNMOLPObMGT2EhkowbFjOwMCXX1bF5s1eMDXNuwSWtAGQNWsqiKWkPqXBe53m3+JJh2+B/g7Zz/vvSdQ5shyP/v0528+fPdPA4cOGYj8VIeukQYOiNZcXepwIDd4/bth+86Y2hPPPnBlYZH++SAEKUIACFKBAyQowAFKyvpydAhSgAAVKR4ABkI+cz292CatXp6JRly5l+4vb0rn+wq0SGxsvBj927jwJN7cZmDFjaLmqSy/tL5ULp1Jyo4Xgx8KFm/NdwM7OBitWTEbfvm3L/C5k8ZfxBe0pJSUVbm57MHfuetG5X7922LLFCaamhiV3sVLMLO13taDzSbEUh5RDgdu3X+PajTfRb94EaVaxbyaxsqsF61p1y+wkwd5eeHr+RGCg11vjLl3qS9q3r/PJe3nwQBO//GKC+fP98+2hkd9CW7aYIjUV+PbbEEgk0veYKMzmHz/WxIkT+rlmOIwebYsdOzzznU6aAIjQZHz5cnOsXy9do/S8FhQC1D9E2gKTXLMNqeY+E07N9DBqVK/Mnx88aIjbt7XRt28EWrSQvuRWbmsLpa6mTauEJUv8YGz8IRgk9P8QsmM6dfoQ5C+MPcdSgAIUoAAFKFDyAgyAlLwxV6AABShAgZIXYAmsj4yPrZqT8GX/phoNGtiWvH45W+HmzSfo23cW/P1D0LFjU+zatRQWFiYye4r09HR4efnj4MG/cO7cdbEESHT0h79gFbIpmjatg86dm+OrrzrCxsaizIMIWTGzBkDs7e3EX8oLjV+FDJaPs0IOH14tnqMsH1n8ZXxBexJKw3z99SLxe1KzZmUcOOCKevUKV7KnJMwZACkJVfmbMzw8Fnv3XU549sxPzaZ2feW2Q0dDRSIptYM+v3EFXvcvB/t7ehtVq2auMmFC52LNnPrjD338958GZs0qfIbAv//qICxMAuE/hUyQfv3CxTJVxR0IEUp2zZhhBXd3rxzus2dbYdkyP2ho5F3eSZoAyIULunj9Wh1jx4Z80t1evHgHfaZvQ9T2W5nzqK2agM7wxMmDyzJ/lpCgDEfHihg8OPyTgx8Zk7q6mqNz56hsGSw//GAmZrUUNcvnkzD4MgUoQAEKUIACUgkwACIVEwdRgAIUoICMCzAD5KML2rdwWvqiRQOV9PRy1siW8bss0e2lpqZhyZKtYkmmjOfIkdXo3182m/IKgY6VK3di/foD2YIeeSEJwZCJEwfC0fFrGBnplailtJNnDYDs2eOCYcO6ia8KWQuXL9/HggUbceXKA/Fnwl/ubtjgCG3tsvveFhRskPbcxTkuvz35+gZhxIiFuHDhtlhabPNmJwwZ0kUmgmAMgBTnt0D+54qOjsdW94uRYVFpurVad1Cu0axliR06MS4WT6/+g3Cvp29T48ItW7eupd6iRfUS+/fmp5/MxAbZXbtGwtIy72biWQ/89KkmXF0roFu3aOjopIpBlPh4ZSQkKIm9RTp2LFpvkbxQXVwsMGRIWLZG6MHBEqxaZY61a33yvQtpAiBCn5HKlZOkbj6e34LKKk2RfsoHMLGA9qKhcOxkC6dJfbMFrjw8DJGUpIwRI0KL7XsklNJSVU3P1txe6GtibZ2MihWTim0dTkQBClCAAhSgQPEKMABSvJ6cjQIUoAAFykaAAZAs7tGhIbi29wfMm9evbG5DhlcV/kJ+6ND5uHr1YeYuZeGX7rmRCaW6HB1/wsaNhzI//uKLhmjUqCZOn76KZ8/ein/t36xZHVy79hDCL5sznj59vsCWLfNRoYJRmd9GXgGQjI1lzcgRziZkL3z2WaUy23d5CoAkJiZh/vyNYvkr4RGCX6tXTy3TAFLWi2MApMy+xuV64fPnH8f/dfGlklXthhrNevYv9rPcO3ci8cX1Syk21sba9va2aNHCrtjX+HhCob+GkMUhlJp6904N2tppYj8JIatCRQVQUkqHUGIpMVEJsbEqCAmRiA21hWwJe/vsPSvOntXHpUs6MDBIwbhxIWJvi+J4hF/uKyuno3//iMzpHj3SxNmzepg9O//slb17jeDpqS6W+srrWbu2Arp3j0StWgmfvF0d066IddwEtRt/oovEB3u3zYGu7oc+UkL/laVL3zeQF5yL6xH6fQhlzQT3jOfYMQPx/xTKbPGhAAUoQAEKUEA2BRgAkc174a4oQAEKUKBwAiyBlcUr5L9rr+//dbrqnDl9CqeoAKOF5udffuko/qV87dpVcf36I7H8law1QxcyVb7/fo8YABEeoSyU0CNDKCEllI0aNmwBzp69ltkEXV9fR/zvs2atywyECL8InzlzOFRUlMv0ZgsKgAQHh4tBqb/+uon69avDw2MFhJ4gZfWUlwBIixb1sH//WYwf7ypmBwmN2oUMG1tby7Kiy7EuAyAycxXlbiNxcYnYsu1iWFSimlH99l1Rqean9+N4fftq6IvLZ5QkKmnaLVrUUG/TpmaZuISHqyAyUkXM5khOVsoMfCgpASoq6WKGgaZmOqpXzz9QsHmzCe7d08aWLTnLVhXlYM+fa2DXLmMsX+6b+frFi7q4cUMbc+YE5DulNBkgK1eai5krn9IAPWMTo5x24ujOI3CaMwKTxvSCjk72rMGNG01ha5skBlyK83n5UgMuLubYtetDT5SrV3Xw6pU6Ro4svkyT4twz56IABShAAQpQAGAAhN8CClCAAhSQBwFmgGS5xQcndvkqJwZXHDWqrTzcbbGdIWvz865dW2DatMH45pulYi8QF5cJmD//mxIrf1LYQ7x964chQ5xw48ZjMSiwf/9yMdtDeEJDI3MEQIyN9cXPzp+/heHDncUzCb8g37dvudgTpCyfggIgWbNyGADJ/aZyC8oIJc5Gj14ifkeEIJ4Q/GjfvklZXnWOtRkAkanrKJeb+fnnMwmPHntrtOg7CLVbtSvSGQI93+DxucMBsRGhpp061VNp1apGkeaRxZeEgEVEhAqmTg0qlu0tXGiJAQPCUa9evDjfkyeaOH489+boWReUJgDy3XdW+PbbYFSrllgse81rkocPNXHggBFcXT8EcopzwblzK8LePh6DBoVlGgnnd3AILs5lOBcFKEABClCAAsUowABIMWJyKgpQgAIUKDMBZoD8nz7Uzwc3D26K79C+tubnn5d8WY8yu/EiLJy11JKz81hMmzZE/Ov5w4f/lrlm6CdO/IM+fWaKp5w3b7QYoMnI5MgvACJkAkyatBK7d58S3718ebuYGVCWT0EBkOPHL2HECGcxi6FHj1bYvXspDA3Lrn9JecgAOXNmPY4cOY9t246KVyt8P+bOHVWsjZuL4zuTNQBSmPlk4XtbmP1ybMkK+PiEYueuqzFJShqarb4cpmJcMfcSefEx0Qjz84VJJWvERoTj7c0Lb5/fvW2ho62uUrmymaq8/lHAr78ai43Sp0wJ+uTm6CdOGIhluAYODBcvNSZGGVOnWmP7dk8IGSp5PdIEQKZMqQRXVz/o6hZfSarc9iP0MhEalTdrFlsiX8x797QglAsbPDgMdevGi71ZLl3SZQCkRLQ5KQUoQAEKUKB4BBgAKR5HzkIBClCAAmUrwADI//3vHXX3SYkJsRo/vlPZ3oiMrZ61+blQ/uro0bXiX8uvW7dPLBslPLLUDH3v3tNiJofw/PrrEowc2SNTNL8AiDAoa8BB6KcxaFDnMr2N3AIg6enpYimvEycuYdWqXzPLdrm5zcCMGUPLNBOnPARAhOyerH1sxo3rh3XrZspM74+MLxwDIGX6r57cLX769L2ECxefKTX8vMGbx/dfVlLV1FJT1dBRUlVJiwn28VZLiItX19JST9M30E7S19NUNzXVVW3WrBqsrU3kzuLjA+3fb4Q3b9QxfnwwjI1TinxeoUfJX3/pYvr0DxklGzaYiX1IWraMyXPeggIgQlaGUE6ruDJV8tqI0Ghd6J/y3Xf59ywpMtD/X/ztN0McPWogBllev1ZHkyaxGDr0fUYIHwpQgAIUoAAFZE+AARDZuxPuiAIUoAAFCi/AElj/N/vr5yURHdrXNGjcuGrhFeX4DaEk1MiRC8U+Ex07NsWuXUvFskFZs0JkqRm6vAZA8vuKyUrj9vIQAMnNUcicGTasW5kGjz7eV9YAiFCySyhxpqoqybH9tLQ0vHzpDaEcmvAwA0SO/8e4GI4WH5+E8PBYRETE4vFjb1hZGcHGxhQVKxoVw+zld4pTp/TF4IXQOL2ojcYDA1WxaZMpFi/2y4S4fVsLZ87oY8GCvBucC6W4fHxU4eSUe68Qd3cTWFsniZkZJfXcuqWNffuMMG1aoNj/o6QfwTujwXqrVnkHh0p6H5yfAhSgAAUoQIGCBRgAKdiIIyhAAQpQQPYFGAAB4PnwVvyrf06ozZnTV0X2r6x0d5jR/KKU9J8AACAASURBVFxYVSh/tWjRt2JJqfDwKIwZ44KjRy/IVDN0D49zGDzYSUQSMiJWrpwCNTVV8b/nlwESF5eAadPWwt39mNjo/dy5n9G8ed3Sxf5otawZIHltRMhwWbZsIipVqlCmexUWLy8BkGbN6qBt20ZiBo3wCP99x45Fmb1iyhwSEDN7Bg2ahwcPXqBLl8+xd+8yZPSrybo/WTSXBT/ugQKFFRCCAOvWmYkNubt2LXywITpaBcuWmWPVquz9M4SyUj17RoqZILk9QnaHl5cavv46ZyPwoCAJnJ0rwtnZH1ZWJROY+OcfHbGB++zZgahRI//m8YU15XgKUIACFKAABcq/AAMg5f8OeQIKUIACFABYAgvASTen6A7taum2bl2T34ksAlmbnws/FoICnTo1E0cIpZiylsGSlWboT568wcCBc/Ds2VvxF9pCKat69aqJe84vAHLp0l18/fUi8S/phUbvQlaAiYlBmX4fsgZA7O3tYGpqKO7H0tIUTZrUQrt2jWFnZwNlZeUy3WfG4rL4y/iP9yQEt7ZuXYDu3VtiypTV2LXrD3H7EycOxOrVU2WmFBYDIDLxleYmFExAyOLYtctI7NkxcmQYzMySpRYIDZWIpZ2ELJKsjxBY+f13fSxZ8iEzJOvnZ8/qITxcIvbF+Ph59EgTv/1mgEWL8s4gkXqDuQy8eVMb27aZoHHjWDg4ZN/3p8zLdylAAQpQgAIUkB8BBkDk5y55EgpQgAKKLKDwGSC3D2/xlaREVRwzpr0ifw9yPXvWMlcF4WQtj1XQ2JL8PDExCfPnb4Sb2x5xGaF00Jo109ChQxOEh0dj2LAFOHv2WuZf1Rsa6uLvv2/hu+9+FP/aXnj27HERSyKV9VNQE/Sy3t/H65eHAIiT0zdYssRBbHr+8OFLMVtICJZlBEYGDy7bvi8ZpgyAyNq3m/tRJIE1a8wRGqqCMWNCUK1aolRHj41VhqOjFX7++V2O8evXm6FixST07x+R4zOheXpqKtCvX87PhACF0CNk5szi78shBGUuXNDFuHEhzPyQ6oY5iAIUoAAFKKCYAgyAKOa989QUoAAF5E1AoTNAQjxfxF479IvGtGndVQwNteXtbj/pPEKGx/Llv8DZeZPU88hKM/TAwDA4OCzH8eOXMvcuZFC0aFEf58/fyswOEZq5X736APfuPc8cN23aECxfPlEmMgEYAJH6q5fnwPyCMsJ3/KefDmD6dDfxfaEUlpD5U62a9acv/IkzMADyiYB8nQKfKHDtmja2bzfB8OFhaNs2usDZ0tKAceNssH27V46xiYlKWLnSXGwwrqWVlu3zw4cNoamZhh49InO8d+WKDv78Uy9bX5ECNyLFAKHk1ZMnmpgzJwBGRkVv/C7FUhxCAQpQgAIUoEA5F2AApJxfILdPAQpQgAKigEIHQC5tXRrV9otaeg0bVubX4SOBrM3PhY+Efhh6ejmDRMHB4ZkBBFlqhu7tHYgFCzZmljgq6IKFRtMLFozF+PFfQlNTvaDhpfI5AyCfzlxQVorw/XVwcBV72QjP5MlfYfXqaWX+HWAA5NPvnjNQ4FMFhN4cv/xiAhWVdMyfHyD+Z36Pg4MN1q9/BzW1nOMmTLAWAyBVqmTPKNm71wgVKqSgY8ecfUfevVMTgzB5lc8qyvmcnCqK2SiTJgUX5XW+QwEKUIACFKCAggkwAKJgF87jUoACFJBTAYUtgXVl90+ByinRFSZP7iqnV/tpx8ra/Dy/8lZZy2RZWJjg2DE3NG1a+9MWL6a309LS8PTpWwiN0YUeH/fvP0d09IdGtELQQ8gK6dWrNfr2bQszM6NiWrl4pmEA5NMdCwqACCtcufJALI0m9H+RlVJYDIB8+t1zBgoUh0BKihL27zfC9evaMDVNgbV1EkxNk6GrmwYNjTSoqAAxMcqwsEjGpk2mWLrUD/r6qTmWXrOmAlq3jkHz5rHZPhMCLNWqJYifffwIAZDVq82xYUPOslqFPZtQomvjRlOYmaXk2nC9sPNxPAUoQAEKUIACiiHAAIhi3DNPSQEKUEDeBRQ2A+TcT86xAwY0065WzULe77jQ5/u4+Xl+Dc4LM7bQGynmF6T9pXIxL1vk6RgAKTJd5ovSBEBSUlLFnjFz564X32vZsr7YB8bW1vLTN1DEGaT9rkpzviJuga9RgAJZBCIjVeDtrYagIAkiIlQQF6eMxERlCKWvJJJ0vH6tjhcvNLBmjQ9sbJJy2Hl4GEJbOw09e2YvdbV5syns7ePQrFn2wIgwQWqqEubMqYi1a30+6S4CAlTF4EeDBnG59iH5pMn5MgUoQAEKUIACci3AAIhcXy8PRwEKUEBhBBQ2A+TPDYviRo9qo1WhgoHCXLa0B71z5xl69ZoBoQyWNFkd0maLSLt+SY2T9pfKJbV+YedlAKSwYjnHSxsgCAgIxdixLvjjj8viJLNmDRd7wairq336Joowg7TfVWnPV4Qt8BUKUKCQAkOHVsHgwSHo3TtnOat//9XB27fqGDkyNNusP/5ohi++iBGDE7k9o0fbYscOz0Lu5MPwJ080IDRab9w4Dp065dxXkSfmixSgAAUoQAEKKIQAAyAKcc08JAUoQAG5F1DIAMjtgxt9NJQTrL7++gu5v2AekAIUoAAFKECBkhc4dMgQQsBh8WL/HIsJ2SFnzuhh6tSgbJ8JJa569YpAzZoJxR4AefVKHT//bCbO3759wY3cS16IK1CAAhSgAAUoUN4EGAApbzfG/VKAAhSgQG4CClcCy/PBzbg3V35XnzSpq4qWlmw0u+ZXkwIUoAAFKECB8i0QFaWC+fMtsX69d64BkMOHDeDkFJDts2XLLDBkSBiqVs3eHD1jUFEzQISyVxs2mKJLl6hc+4uUb2nungIUoAAFKECB0hJgAKS0pLkOBShAAQqUpIBCZYCEB/jh5E8r0hwcOirXqmVVkq6cmwIUoAAFKEABBRNwdLTC5MlBYrP0rI+Pjxo2bzbBsmV+2X7u7GwJB4cQWFnl7BsiDCxqAOSnn8zEPfTtG6FgN8DjUoACFKAABShQnAIMgBSnJueiAAUoQIGyElCYAEhaaipOui2Iade2pk67drXLypvrUoACFKAABSggpwJr1piLwQwhqyPrExYmwbJl5vj+++wNzYUSWKNHh8DUNCVXkaIEQE6f1hdLcc2eHSinyjwWBShAAQpQgAKlJcAASGlJcx0KUIACFChJAYUpgXVy3aLIGp8Z6w8e3LIkPTk3BShAAQpQgAIKKnDsmAEuXtTFDz9kL4OVkKCM6dOtsHnzu2wy8+ZVxLRpQTA3T85VbNYsK7i5ZQ+a5EcrNFpfv94U8+YF5BlUUdCr4bEpQAEKUIACFCiCAAMgRUDjKxSgAAUoIHMCCpEBcm3vhgDV9BhzB4dOMncB3BAFKEABClCAAvIhkJyshK1bTeDrqwZXV99shxozxgZbt76Dikp65s9XrXrfBL1WrdyboLu4WKBJk1h07RqVA+jgQUN4eqojIkIFwroxMcowNk5Bhw7RaNeOTc/l4xvFU1CAAhSgAAXKVoABkLL15+oUoAAFKFA8AnKfAXLjwCb/YJ93FosWDSgeMc5CAQpQgAIUoAAF8hHYsMFMzOoYMCA8c9SUKZXg6uoHXd3UzJ/t22cEQ8NUdOsWmetsBw4YISFBCaNGhWZ+HhwsgZtbBcTHK2PRIn8YGb0vn+Xvr4oKFZKhrMyroQAFKEABClCAAsUjwABI8ThyFgpQgAIUKFsBuQ6AxMdE4/CK+WmOjr2ULS2Nylaaq1OAAhSgAAUooBACcXFCyatK+P57b+jopIlnnjOnImbODBKDFBnP+fO6EIIg7u5eubo8faqJEyf0MXdugPj5hQu62L/fCB06RGHQoA/BFYVA5SEpQAEKUIACFCh1AQZASp2cC1KAAhSgQAkIyG0JrPjoKPy5eWVMg/qVdPr1a1oCdJySAhSgAAUoQAEK5C6weLElBg0KQ82a78tbLVliga+/DoWtbVK2F+bOrYhhw8JQt258jomErA5XVwvMnBkoBkI0NdPQuXNUjjl4BxSgAAUoQAEKUKAkBBgAKQlVzkkBClCAAqUtIJcZIIGer3H9kHuMrbWRzjfftC9tU65HAQpQgAIUoICCC2zbZoLq1RPxxRfv+3EcPWoglrtq2zZ7fw7h5zExKhgx4kOZqwy6X381xpYtpmLQ4/PPY9ClS85eIArOzONTgAIUoAAFKFCCAgyAlCAup6YABShAgVITkKsMkOc3ruDpP2dj46MjNXr2bKTSrl3tUoPkQhSgAAUoQAEKUCBD4Pff9ZGQoJzZB+T2bS2cO6cHJ6f35awynuhoFcyYYYXVq30z+3kIPzt+XB9eXuro3j0K9vaxhKUABShAAQpQgAKlLsAASKmTc0EKUIACFCgBAbkJgFw9+EvEm4f3daZP7y6xsDCEmpqkBLg4JQUoQAEKUIACFChY4MYNbTx6pImxY0MyBy9caIm+fSPQsGFctglWrDCHmVkKxowJQUqKEtatqwAtrTR8802IWPaKDwUoQAEKUIACFCgLAQZAykKda1KAAhSgQHELlPsSWF5PHuDp38fDK5prGY4e3a64fTgfBShAAQpQgAIUKLTAixcaOHVKD9OnB2W+++CBJtzdTTBjRhCqVEnMNqfQI2TRIn8xaLJxoyk2bXpX6DXLywvnz9/C48evMWhQZ1SoYFRets19UoACFKAABRROgAEQhbtyHpgCFKCAXAqU6wyQEK+XsRd3b5G0bl1DvXt3e7m8IB6KAhSgAAUoQIHyJ+DtrYb9+43g6Ji95NXlyzrYvt0E/fuHo0WLGBgbp4qHmzjRGhs3vsPx4wYQAiULF/qXv0NLsePvv9+LdYduwD8qEV83t8L27c5SvMUhFKAABShAAQqUhQADIGWhzjUpQAEKUKC4BcptAMTzwc34/y4cR7t2tTVbtLArbhfORwEKUIACFKAABYos8PatOo4cMcDs2YE55vDzU8WZM/pin4+GDePFxugeHoZitkhYmAru3tXCxInBRV5bll+sZj8ar4YvBnQMUX/nLNy/tk2Wt8u9UYACFKAABRRagAEQhb5+Hp4CFKCA3AiUyxJYLy6fCrxx+rTJ2LEdVOrUqSQ3l8GDUIACFKAABSggHwIXLugiIEAVQ4aE5XsgYdzBg4aIjVXG8OFhCAxURVCQBLNm5QyclHcZb+9AVP6sH1KvJgIpycDn6oiLvQxNTfXyfjTunwIUoAAFKCCXAgyAyOW18lAUoAAFFE6g3GWAXNi5ISoy4J2Og0NHZSsrY4W7MB6YAhSgAAUoQAHZF3B1NYe6erpUgYyXL9UxerQtrKySMWxYKMzNU9CkSazsH7IIO9S37IWok37im5KpXbHh29Zw+LprEWbiKxSgAAUoQAEKlLQAAyAlLcz5KUABClCgNATKTQaI3/NHcXf+8EiuYKKt36NHQ1hbm5SGD9egAAUoQAEKUIAChRYQenmkpgL9+0dI9a6zsyV27jSGt/cjqcaX10EWVfojYMZmoEU34MopaKyfjd0/TMKAHs3L65G4bwpQgAIUoIDcCjAAIrdXy4NRgAIUUCgBmQ6AJMbF4vbpY0kR717EJSfGa/fo0VC1efNqCnVBPCwFKEABClCAAuVP4Pp17UL18jh61ACTJ1tj6tQgzJmTvXF6+Tt93jvuOtAZZ2v0B/qOfT/on5PQ2jAbro6DMM2hjzwdlWehAAUoQAEKlHsBBkDK/RXyABSgAAUoACCzBNb5G7dhXLESmvboV+Ywob7euHF0b7TvW0+d5s2rKdWvbwN7+8plvi9ugAIUoAAFKEABCkgjEBoqwaJFltiw4Z00w8Ux48bZoE+fCPTsGSn1O+Vt4IIFm7A8vg4wdPqHrYcHQ8fpS3ymFIEdW+ahQYPq5e1Y3C8FKEABClBALgUYAJHLa+WhKEABCiicQGYGyKV/Tsd5eQZrjXPbXGYI8THReHjmUPCrBw8MGzasLBk4sDnU1VXLbD9cmAIUoAAFKEABChRV4IcfzNCwYRzatImRagqhbFZKihK+/DJcqvHlcdDYsS7YbtUX6DUq5/Z/+A7WL/9BxwbW2L55bnk8HvdMAQpQgAIUkCsBBkDk6jp5GApQgAIKK5CZAWJsHIqAgIj485deJOtUsNVrP3xMqaHERobj2YWTQeE+r3RMTXS1LC0N0a2bfamtz4UoQAEKUIACFKBAcQs8e6YBd3cTODv7w8AgtcDpjx0zwJ07WnBxed8kXB6fhQs3Y9O5/xBStx1QqzHQpnf2Y3o+g/GGGXDsZgdHx5HySMAzUYACFKAABcqNAAMg5eaquFEKUIACFMhHIFsAxM7OUhy6Z+/VoKvXnpu26DtIqebnrUsMMC01FS9u/BN/58xxlYb2Nmpt29aGlZVxia3HiSlAAQpQgAIUoEBpCsyebQVz82TMnh1Y4LJeXmrYscMEixfLbwBEQDh27CI2u5/A66AYeCepIXH8cqBJ+w8+z+6g8oYJuH7CFWZmhgW6cQAFKEABClCAAiUjwABIybhyVgpQgAIUKF2BzBJYQgZIRgBE2IKHxzUkJCbFBgdFp8bGJkiSklKVU1JTldPSkBYXl6hqbmObYlGtlrqVXS2YWttKvWsh6HH9xGFEB3iGe79+a/DZZxapvXs3klSrZiH1HBxIAQpQgAIUoAAFyoNAUpIS1q83g6FhKr75JiTfLYeESLBqlTnWrPEpD0crlj3u2XMKI0ctRfq8TR8aowNQnd0XfSyScGifS7Gsw0koQAEKUIACFCi8AAMghTfjGxSgAAUoIHsCuWaAFLTN+PgkvHoVgMePvaMfPfZRSUlVUrZt0FjJunYDdXPbqlBSVs4xxduHdxHw4mH4izt3dGvUsEyvVauiatOmn0FLS72g5fg5BShAAQpQgAIUKNcCW7aYIjlZCZMmBUFJKfejxMUp47vvrPDzz9I3Ti/XKP/f/MOHL9Gq01REN+vx4Thvn+GLzwxx8egyeTgiz0ABClCAAhQolwIMgJTLa+OmKUABClDgI4EiBUA+VvT2DsWdO2/w8JF3jK9PiLa+oUGihq5OqrKSUnpSfJxSVESkhqGBTkqTJlXUW7Swg4mJLi+CAhSgAAUoQAEKKJTAnj1G8PVVE4MgOjppuZ79m29s4e7uiVz+lkTurXbuPJntjG3bNoKt7fvyrHwoQAEKUIACFCh9AQZASt+cK1KAAhSgQPEL5FkCq6hLpaamISgoEjExCUhLS4emphqMjHSgo6NR1Cn5HgUoQAEKUIACFJALgd9+M8DNm9pwdAyEkVFKjjNNmVIJK1b45hkgkQsEHoICFKAABShAgXIhwABIubgmbpICFKAABQoQKJYMECpTgAIUoAAFKEABCkgncOSIIe7e1cTy5TmbnQslsIYPD0X9+vHSTcZRFKAABShAAQpQoIQEGAApIVhOSwEKUIACpSrAAEipcnMxClCAAhSgAAUoAGzbZgI9vVQMGhSejcPNrQI6d45C3boMgPB7QgEKUIACFKBA2QowAFK2/lydAhSgAAWKR6DYS2AVz7Y4CwUoQAEKUIACFJBfgfh4ZSxcaIlhw8LQoEFc5kF37jSGrW0S2raNlt/D82QUoAAFKEABCpQLAQZAysU1cZMUoAAFKFCAADNA+BWhAAUoQAEKUIACZSCwfbsJHj7UxI8/emeufvKkPpKSlPHll9kzQ8pge1ySAhSgAAUoQAEFF2AARMG/ADw+BShAATkRYAaInFwkj0EBClCAAhSgQPkTOHzYEM+eacDZ2V/c/NWrOnj0SBMODsHl7zDcMQUoQAEKUIACciXAAIhcXScPQwEKUEBhBZgBorBXz4NTgAIUoAAFKCALAnv3GuHuXS189VU4DA1TcfiwAZycAkpka4mJSXB0/AnHj1/C4cOr0LhxrRJZh5NSgAIUoAAFKFD+BRgAKf93yBNQgAIUoADAAAi/BRSgAAUoQAEKUKCMBV680MCPP5qha9coXLyoAzc3nxLZ0du3fhgyxAkdOjTFkiUOkEhUSmQdTkoBClCAAhSgQPkXYACk/N8hT0ABClCAAmIAZJHSlStX0o2NQ2FnZ0kTClCAAhSgAAUoQIEyEPDxUcOSJRYID5fAw+MNVFTSc+zizp1n2LnzJFavngZNTfUcn//55w34+4dg5MgeuZ5g797T2LTpMPbscYGtLf//vjK4Zi5JAQpQgAIUKDcCDICUm6viRilAAQpQIB8BZoDw60EBClCAAhSgAAVKUOCXX07g9u2nePbsLWrWrIwGDarj22/757ri8eMGWL3aHEePvoKZWUqOMR4e57BixU54eKyAnZ1Nts9TU9Pg7LxJ/JmLywSoqCiX4Kk4NQUoQAEKUIAC8i7AAIi83zDPRwEKUEAxBBgAUYx75ikpQAEKUIACFCgDgWHDFmDfvjM5Vu7cuTnOnt2Q4+fh4Sro0qUatm71QoMG8dk+T09Px5Il27BkyVYxg2PYsG7ZPn+f+bEQBga6cHd3hr6+ThmcuPiXfPDgDQ543Eg0MtRG9+4N1WvXtir+RTgjBShAAQpQgAI5BBgA4ZeCAhSgAAXkQYAlsOThFnkGClCAAhSgAAVkTuD33/9Fr14z8tzXL78sxOjRvXN83rx5DdSpEw93d69sn8XFJWDatLVwdz8GB4f+WLduVrYyWH//fRP9+s1G9eo2OHDAFZ99VknmTIqyofkLf4tR0dTXqd2wjnfUu0eVxo3rWJRp+A4FKEABClCAAoUUYACkkGAcTgEKUIACMinADBCZvBZuigIUoAAFKECB8i4wfLgzhJ4beT329na4e3dvjo+dnCzh7a2O3bvfZvvMzy8YQkbJxYt3UL9+9WxlsITskOXLfxFLYOnqauHcuZ/RvHndzPc9Pf3E0llnz15DWFgkWrZsgBEjuqNPny+gra2J58+9MGjQPDRvXidbYCU+PhEzZrjh+vXH2dZLS0vDb79dQEBAKCZMGCCW2/rvP08sXLgZZ85chaWlqfjzsWP7ivMLT2hopLh/4dm7dxmMjfUz95eYmITff78sBneuXLkPVVUJ+vRpC/uG9kHxKlZmHUaORbzv4+d/799jt2jRwPL+1eD+KUABClCAAuVCgAGQcnFN3CQFKEABChQgwAAIvyIUoAAFKEABClCgBASMjdsjLCwqz5m1tDQQG3s5x+f//KODlSvN4eLij0aNYjM/FxqgCxklvXq1wY0bj/HddyMyy2CFhERgxIiFsLAwwdu3vmJmSUYjdCH4IQRjrlx5kGMtIVDSqVOzQgVAhGDL/v1nMX68Kxo2rIGdOxdDXV1NLL/11183s60xceJArF49VQyC5BUAiY2Nh6PjT9i48VCO/XXo3CnJYdEKtSr1G8Hn7t9eTy9fsJk3r18J3BanpAAFKEABClDgYwEGQPidoAAFKEABeRBgCSx5uEWegQIUoAAFKEABmRPo3XsmTp78J899Va9ujefPf8vx+dOnGpg/vyIcHILRteuHAIrQAH3wYCecOPF9ZqBBCC4IwYebN5/gq6/m4scfZ0MovWVqapjZCH3Xrj/w9deLsGPHIgwf3l1cT2jILgQxpkwZJAZNCpMB8vatH4YMcRJ7jWzePA+2tpa4fv0ROneehMGDu2DduplisGPq1DU4fvwSjhxZjf792+caABGCKT/9dADTp7thyJAuWLLEAVWrWiExMRmurnvDY2FmOGzuInHPIf9de/344tmqs2b1krm75oYoQAEKUIAC8ijAAIg83irPRAEKUEDxBJgBonh3zhNTgAIUoAAFKFAKAlu3/gYHB9c8V/r22/7YssUpx+eBgaqYNs0K3btHYeTI0MzPV6zYIQYtDh5ciRcv3sHV9Rfs3++KypUtsW7dPpw7d13Mxvjxx/3w8QnEzz/PFcthCZ/NnPk9Nm92ErNCNDXVc6xZmADI9u3HMXasS2ZgQ5hMyC5p1WoMfv11SWbmiRCU6dt3FgYP7oyVK6cgOjouRwmsjMwVoQTW7t1LUbGiWebejh674//cN92i0ygHBkBK4fvKJShAAQpQgAIfCzAAwu8EBShAAQrIgwAzQOThFnkGClCAAhSgAAVkUqBx4xEQSlfl9qSn38715ykpSujXryrMzZOxbdv7RugZDdCFclb79i1HcnKKGEwQMjg6dGgqBiQ+/7weZswYiq1bj2LXrt/FcTY2Fnj58p1YHksom5XxfNxEvTABEBcXdxw69JcYiKlRw1acMiMAsmePS2ZZruDgcAwdOl/MFHF3d0ZKSmqOAEjGut27t8zMWMnY485d13wTtawrNu72vlE8M0Bk8ivOTVGAAhSggBwLMAAix5fLo1GAAhRQIAFmgCjQZfOoFKAABShAAQqUroCQ2eDk9DN27jwp9gMxMtKDkPmxYsXkfDfi5aUm9gHZtOmdOC6jAbqdnY3YpFxNTRVLlmxFZGSMWNZq3Lhl2L7dGY0a1cSJE/9g+PAF2RqhCyWvZs/+AadOXRHn+9QAyO7dp3D48CrUq1etwACIUGJLyEZJSkrOMwDSt29bLFo0DkpKSpkuTguOxNZu30O7RrOW4s+8bv7p9eLGPzZz5/Yt3UvkahSgAAUoQAEFFWAAREEvnsemAAUoIGcCDIDI2YXyOBSgAAUoQAEKyKbAxYt30LZtI6k3N3q0LXbs8BTHZzRAFzI+5s0bnRl0mDPnJzRpUhuhoRGZJa8yxq5ZM03Mxjh27CIWLNiI5csnoUePVpBIVHLsISMTo169zzLnEQbFxydixgw3XL/+GB4eK/A+APO+pJZQ1mrWrOHifLllgAgluQYMcMT06UOxaNG3iIiIzhEA8fLyF7NEhD4mH5fAmjp9T9pX85Yqa+roivtlBojUXx0OpAAFKEABChSLAAMgxcLISShAAQpQoIwFWAKrjC+Ay1OAAhSgAAUoQIGPBZKSlDBzZiVs2PA+A0TI6ujTZyYOHHDFoEGdxZ+Fh0dhzBgXHD16QSwxYqc5TwAAIABJREFUNWZMH/Hnr155i83Se/ZsDUfHkWKwQnhfaIIulMtSUVFGYGAY9u49jYYNa6Bdu8aZTdDfvPHBhg1zMHRoV3Gu06evYMqUNWIZq4wASEawRBg7f/4YfP11T7x+7SP2ABFKYAnlrISgy6pVvyIhIUnMFGncuFZmE/R37wKwa9cSMVtFyAqZP38j3Nz2iMEhR8ev0aaNPaKiEmPWrDunM2zRqkyawMeX3zy+dK6Ko+P7c/KhAAUoQAEKUKBkBRgAKVlfzk4BClCAAqUjwAyQ0nHmKhSgAAUoQAEKUKBQAhMmWOP7732gqZkGoQH6+vUeOHlynRg4EJ709HQxG2PXrj8ygxPCz4XAiNDzQyi3JQQzduw4genT3XJde+rUwVi9eio8Pf0xaNA8PHjwIts4oYm6pqYGhDJWGQEQYV0h6DJz5joIGRx5PUL/ke+/n4F+/dqJpa2EYIez8yasXr1LfOXy5e1o2bK+GIxxcFiO48cvZU5Vo0aVhOq1G2nM2fwr1DU1xZ9Her8K/Hv35grLlw8plCMHU4ACFKAABShQNAEGQIrmxrcoQAEKUEC2BBgAka374G4oQAEKUIACFKCAKDBnTkXMmhUIHZ0YTJu2Fk+fvslsbJ5B9PDhS+zbdwZLljiIZaSEJ6Ns1aNHr8Tx5ubG+P33y3B3P4YrV+4jOjoO9vZ2YjksIdNDaGT+4sU7MQAilKnS09OG8G7r1vZik/U//7yBmzefZAuyCOu8z+T4A3/8cRnXrz/KvLXmzeuKc48c2QPW1ubZblPog/L993uwZ89p7N27TAyACE9sbPz/AznncOnS3cx3vvnOCQ7zl0BFIhF/dnzVnPgRI1prVqtmwW8JBShAAQpQgAIlLMAASAkDc3oKUIACFCgVAZbAKhVmLkIBClCAAhSgAAUKJ7BsmQWGDAlD1aqJhXuxCKMzylo1b15HbLKuqaleqFly6wFSqAmyDE5LS8Pc+YciL/5zTT8xNQ3Ld+yDhbWNOOLWEXd/fdU4iyFD3jdG50MBClCAAhSgQMkJMABScracmQIUoAAFSk+AGSClZ82VKEABClCAAhSggNQCP/5ohjZtYmBvHyf1O0UdKEsBkPDwWKzbci3ljW+g5NGtG9kCIML5zm9xDVFBssnMmT2Lely+RwEKUIACFKCAFAIMgEiBxCEUoAAFKCDzAgyAyPwVcYMUoAAFKEABCiiiwHffWaFGjQSMGRNS4seXlQCIn18wevScmXj/3jMxBWX41FmYuGg51NQ/ZKQkxcfjwlbX2MqVTbWZCVLiXw0uQAEKUIACCizAAIgCXz6PTgEKUECOBFgCS44uk0ehAAUoQAEKUEB+BLZvN4GdXQJatYop8UPJSgBE6GnSvv2k1HQlFZXh02ZjwLgJ0NLRzXH+4GdXX988dbLqwoUDStyGC1CAAhSgAAUUVYABEEW9eZ6bAhSggHwJMANEvu6Tp6EABShAAQpQQE4ESjMAIktk23Zc81E1r2lVt02HPLelopQa6e44Rf/777+Gmtr7Bul8KEABClCAAhQoXgEGQIrXk7NRgAIUoEDZCDADpGzcuSoFKEABClCAAhTIV0BRAyB7Dt1/G5miX7l57/yzOw4sno7vvusDMzM9fpMoQAEKUIACFCgBAQZASgCVU1KAAhSgQKkLMAOk1Mm5IAUoQAEKUIACFChY4PhxAxgbp5RKCayCd1M6I+7d9wrd53FLv3rTVpKGnXvku+iJ1XPjR436QrNyZbPS2RxXoQAFKEABCiiYAAMgCnbhPC4FKEABORVgAEROL5bHogAFKECBshHw9w/BypU7sXjxtzA0zPsv0/fuPY3hw53Rpcvn2Lt3GYyN9cUNx8cnYsYMN2zZ8luBB1i6dDy6dWuBAQPmiGMPH16Fxo1r5fneuXPXMWCAI+rVq4Y9e1xQoYKx1GtlTHr58na0bFkfGfsvcJMfDRD27Ow8NttPQ0MjsX//WRw+/BcuXborfmZvb4d27Rpj9OjeqFWrMpSVlbO94+FxDoMHO0m1fP361eHhsQJ2djZSjZeVQRs2mKFZs1g0aRIrK1sqsX2kp6fD7adzwUFBccaNu/dVrtqgcYFr3di1Mty+gY3h559XL3AsB1CAAhSgAAUoUHgBBkAKb8Y3KEABClBA9gRYAkv27oQ7ogAFKECBcizw22/nMWrUYhw9uhYdOjTN8yTFFQBxcvoGq1f/Cienn+Hg0B/r1s2CpqZ6jnWDg8Ph4OCKo0cvYOvW+Rg7ti8SEpLKPABy7dpDTJiwEg8evMjTauLEgXBxmQAjow8BpdjYeDg6/oSNGw8V+G0prwEQZ2dLjBkTAlvbpALPWJ4HBAVFxazffP5/7N0FdFTXFgbgHZeJuxvQoMFdgpRQILhLCqUUd4JLgkNwLVKcYsGluBaKe3Di7u721r15CRliM5Px/HetrteGo985ySOz7zk739iutnbrfkN4nsrHy3/5c1Sy7fv0Kfv7jOfGUBACEIAABCAAgRICCIBgU0AAAhCAgDwI4ASIPKwi5gABCEAAAlIhwHwoP2mSFx04cJE95eDhMYaUlLhPLhQOlJcACBPcmDFjWJlzU1NTIS0tTQoICGNPk7x9+5VOnfIiF5cWXHWYt+v/+uscjRmzggYM+Jl27ZrPnk4pftqkvL7i45No3LhVdOvWUyo8AcLUTUvL4OonIyOTFi3aSfv3X6Cy2iscM1Px40d/+u23JfTkiQ81bVqb5s37jVq1qk+Kigr05UsQHT9+jQ4evETJyWnEBEG8vKYQh6NR1GdoaBS5uS2mO3ee0/Dh3WjFiglcf15YkGlPW5tDyspKUrFPeBlEaqoiubtb0Z9/BvFSXGbLBIXERh3x9tE0/6mellP7znzN4/m5g5FJYX6ms2b15KseCkMAAhCAAAQgwJsAAiC8OaEUBCAAAQhItwACINK9PhgdBCAAAQjIkMDTp++pd++ZxFyD1aqVEx09uoJsbc1LnQEvAZDSrosqi6OwveIBjsKyZQVIigdAyuuLuaJq2LCFdO3ao6IASGnj4LU9pm5SUipNnuxFhw5dpl69nGnXrgVkamrA1SwTuGGuxho3biUbBGGu7Ro2rCtXGebKrBEjPCgwMJxWr55MM2cOl6lAR1nr+e+/WvTunQZNmBAtQ98B/A91886HkWqGNqZNu/Xmu3JGago9OrwxztpKz2DQoFZ810cFCEAAAhCAAATKF0AABDsEAhCAAATkQQBXYMnDKmIOEIAABCAgcYHc3DxasmQ3e0qib9+O5O6+iU6f9mL/vbRH2AEQ5pQGc8WVt/dNOnx4KRsoUFBQIGZchVdkTZo0kLy8phZdkcVrwEIUARDGqU8fdzIw0C03d0lOTi55eOyilSv3UZ8+HWjv3kVcuVWYIAljyZwE0dbWpN27F9LgwS4S3w+VHcCaNWbUsWOy3Of/mDH7JPWeOpc4evoCkSXGRNGrs3tijfQ1DEeMcBaoDVSCAAQgAAEIQKB0AQRAsDMgAAEIQEAeBHACRB5WEXOAAAQgAAGJCzAnEIYOXUDNm9el8eP7s3lAfvrJlrZtm13qtUzCDoAwALdvP2OvwnJwsGRPS9jZWbDXYhUmCz9+fCWbAL3wkVQAhAnKLFr0J61atb/cvCWF4yw8WZOSkkbXr2+nFi3qca138XwgjP/+/R5Uq5a9xPeEoAP49k2N9u41olWrQgVtQibqZWVlJ02evF9nzIZdlRqvllLK553z5jtu3DiiUu2gMgQgAAEIQAAC3AIIgGBHQAACEICAPAggACIPq4g5QAACEICAxAWY5Of9+s2m8+c3UOfOzdnk4vfvvyJv7zVUp45DifGJIgCSmZlFCxbsoPXrj9DKlRNp0qRBNH/+Ntq27SSbP2PGjOFcOUkkFQBhTqswJzYuX35AO3fOZ4Mg5T1hYdHsFVx3776ggweX0K+/di9RPCIilkaPXsa2WdaVWhLfJDwOYMsWE6pdO4N+/jmJxxqyWSwjI5vmLjhFbkvXVXoCPqc20LBhbeTi+rNKY6ABCEAAAhCAgJAEEAAREiSagQAEIAABiQrgCiyJ8qNzCEAAAhCQB4HC5OdfvgQW5f0oDHBs2DCDpk8fKpYACNMJk1h8yJAFlJWVTW5u3dhTFk2a1GavxbK0NOEah6QCIN++BbOnUl68+EjMqZRBg8q/sorJ/zFx4mo6fPgfKi9XSfF8IMuWjae5c0fK3Afib99q0MmT+rR8eZg8fGtUOIeVG++l1GzVScu2bv0Ky5ZX4J8N82jIkDZUvbpZpdpBZQhAAAIQgAAEvgsgAILdAAEIQAAC8iCAEyDysIqYAwQgAAEISFSg8IomJvcEk4hbVVWF3r/3owED5lDNmnYl8lYwgxXFCRCmXSYnxpYtx2natPVFJqUlD2f+UFIBkM+fA2nQoHn05s2XcpOqF06A13FmZ+fQvHnb2BMwTL6QXbvmk7GxYLklJLWhFi+2IFfXRGrWLFVSQxBrv5euvPd9+zW5WpffJ1aq39Mr3GnmTFcyNNSuVDuoDAEIQAACEIAAAiDYAxCAAAQgIF8COAEiX+uJ2UAAAhCAgJgFCpOfL1v2F3v9Vc+e7dgRFJ5aOHfuLp09u446dWrGNTJRBUCYTkJDo9grpu7cec5eF7V162zS0eGUkOE1sCDsJOjFAyD37u2mdu0albtqvI7z+vXH1L//bDax+t9/L6fWrSt3qkDMW4nOnNGjqCgVGjcuWtxdS7K/xKXr7nLa9B+urGtsKvA4LnjNyXRza6eGEyACE6IiBCAAAQhAoIQAToBgU0AAAhCAgDwI4ASIPKwi5gABCEAAAhIT8PcPoyFD5rO5NY4eXUG2tuZFY9m16wyNG7eSFi0aTR4eY7jyb4gyAMJrwIDXcsIOgBQmjP/vv7dssvZhw7qWu37Fc4YwuU3mzfutRPmAgDA2AfzDh29o9+4FNHp0b1JQUJDYvuC348BAVVq92oxNfK6nl8tvdZkuv3vffyGkZ2fVuEsPgedxcumMrNmze6riBIjAhBKv+P59MPn5RbEn0+rUsWb/wQMBCEAAApIVQABEsv7oHQIQgAAEhCOAAIhwHNEKBCAAAQhUUYHCQAaT56Pw+qtCCibHRY8e08ne3qJEcKQqB0ASE1PYhOWnTt0iJlfHggWjyg1WFA+YlJYzhMnBMnv2Ftqxw5v++KMPbdw4gzgcDZnakdu3G1P16pnUpYt8Jz4vbVHu3/+Ufv7SW9W+7ouU1DlaAq0bAiACsUlFJT+/SPrnytvYuBRS17Ow5eTm5FKc39ucyZN/UTYx0ZWKMWIQEIAABKqqAAIgVXXlMW8IQAAC8iWAK7Dkaz0xGwhAAAIQEKNAYfLzAwcuVtjr6dNe1Ldvx6JyVTkAwlwbtmjRn2yCdiZXx969i0hfX6dMwxs3npCLy0QyNzeiixc3UuPGtYrKMjlPjh27xp60qV3bgfbv96BatewrXA9pKuDrq0Y7dxrT2rUh0jQssY7lwMF/o/0jso17TpolUL9nVs1JmzqliyY+MBeIT2KVEhLSaMWqCxkm1Wqpdxw2qmgc9/5aFa2skGs8ZUr5p8MkNnB0DAEIQKCKCCAAUkUWGtOEAAQgIOcCOAEi5wuM6UEAAhCAgOgECpOfh4fHVNjJyJE9aNu22UUnE6pyAITBunXrKfXp4866nTrlRS4uLUo1ZIJM06dvoD17ztKgQS7s9VbF85m8ffuVBg+eTyEhkbR790JiEtHL2rN/vyGZmuZQt26JsjZ0oY53znzv9KY9BmrYO5WfE6a0Tj/8ezP9+ZXzqoMGtVRq1cpRqONCY6ITWLf5dlRqlpKJ64QZXJ0kfnv+7cH509UXL+4vus7RMgQgAAEIVCiAAEiFRCgAAQhAAAIyIIAAiAwsEoYIAQhAAALSJ1A8+TmTb2LJkrGkpqZaYqAvX36ifv1mkZWVKXl7r6E6dRzYMlU9AJKUlEqTJ3vRoUOXqUuXlrRz5zyys7Pg8svJyaWdO0/T/Pnb2K8fPryMevVyLirD5AYZO3YleXvfpJkzh9OKFRNKXQPp2z3fR5SfTzR+vA2tXl31cn/8uC6vXgfGHDn21GDg3KWKyqolv5cqWsfPj++lf7x7WalzZyfVdu2+nxKqqB7+XDICd+99SPjvbbJel1ETSgxAVznhzdopc+rv2jVGMoNDrxCAAAQgwAogAIKNAAEIQAAC8iCAK7DkYRUxBwhAAAIQELtAYfLzJ0986MfrrYoPJiYmgdzcFtPVq//Rhg0ziMkVwjxVPQDCGBSe3vj40Z+aNq1NkycPpg4dmpCamgq9f+9Hu3efYa+3Yp5JkwaSl9dU0tBQY/+bCY6sX3+E5s7dSp06NaPNm93JzMyw1H2gqKhA2tocUlZWEvs+qajDt2816MoVXZozJ6KiolXiz3ftexiaoWRk2aZ/wfcJv0984Oeom4d2maxePYzfqigvZoGVXlfijGs0NGjk0r1Ez0wA5JiXV/1Fi/qJeVToDgIQgAAEigsgAIL9AAEIQAAC8iCAEyDysIqYAwQgAAEIiF1g797zbCLv5s3r0rFjK9lE56U9TI6KFSv2sTkviue7QACkQOvRo7c0fvxqevPmS6l+2tqaNHXqEJo7dyRXYvN7917SiBEexCRIr+ipX/8nOnFiFTk62lZUVOx/fvq0Pikr51OvXgli71saO8zOziHPVdezWvQaqGpRXbCrrB4fXBPTpLGtUfPmNaRxihjT/wXmLTqb3n74GA0jK5sSJgqJfh+u7N9be8GCvvCCAAQgAAEJCiAAIkF8dA0BCEAAAkITQABEaJRoCAIQgAAEqopAYmIKG/w4deoWTZkymLy8ppR79VLxfBdnz65jTywgAPJ9t8TGJrInPU6duklMYIN5GjZ0pO7d29DQob9QzZp2pKCgUFSBufqKOVVz+fIDnracNAdANm0yIWfnFGrYMI2nuVSFQjdvfwy69zjEpvfUuQJN98ut435Z8WEOI0Z8vy5NoIZQSaQC85deoW5jppCGtk6Jfp6d3BmWnhBpMX26q0jHgMYhAAEIQKB8AQRAsEMgAAEIQEAeBHAFljysIuYAAQhAAAIQgIBMCri52dOUKVHUtGmqTI5fVIPesOlaTFKWqlGPie58d5GWEJV8/8BmbZwe4JtObBVu3/vi++BZRLXu46eX2uep5e6Z/fo1U2vSpJrYxoSOIAABCECgpAACINgVEIAABCAgDwI4ASIPq4g5QAACEIAABCAgkwJMAvRVq8JITy9HJscvykFv33krMjGLY/rziLGkpKzMV1dXNy9K7uHaUNvJSfquPeNrInJa2HPFlZSabX7WqtGkRYkZfnt0PfL5tSuma9cOl9PZY1oQgAAEZEcAARDZWSuMFAIQgAAEyhbACRDsDghAAAIQgAAEICAhgSlTrGnFijDS1s6V0Aiku9u9+x+EBUdlW3T+bRypc7R4HixzDVZGbIjDb7914LkOCopH4O+/H6R8CkzXKuuKs2fHNoVVs9W16NzZSTwDQi8QgAAEIFCmAAIg2BwQgAAEICAPAjgBIg+riDlAAAIQgAAEICCTAr//bkuTJ0dRgwbpMjl+cQz68LEnwR+/xlq4jByvpG1oxFOXCeFByXcPbuNMmdJNMTMzi6ysDHmqh0KiFUhNzaRFi09ldXAbo2pRo2apnZ1Z6Z6zYsUQ/o78iHbYaB0CEIBAlRVAAKTKLj0mDgEIQECuBBAAkavlxGQgAAEIQAACEJAlgVmzrGjatEiytMyWpWGLfawXL72MvvfQ39Dlt/GKhpbWPPX/8PCWiICv/vpNGtunGRlp6bu41OepHgqJTuDwkYfRCWRq3KrPoFI7ifzwJOTfMyetVq0aKrpBoGUIQAACEOBZAAEQnqlQEAIQgAAEpFgAV2BJ8eJgaBCAAAQgAAEIyLfA2LG2tHp1COnr4wqsilb6xi2fyAsXXpp0GztNwcTWvqLiRX+eFh0ccWLdKrP58/uShYU+z/VQULgCmZnZNGPmkbxB85YpcvRKX4ePt8+Epkd8s/zjj07C7RytQQACEICAQAIIgAjEhkoQgAAEICBlAjgBImULguFAAAIQgAAEIFA1BKKjlWndOlNasya0akxYCLO8c+9jxOWrH0x6TZmjqKmjy3OLVzcvTO3XtxmnZk1LnuugoHAF/n3wOfzfVwnmXUZNKLNh/8fXgpIC39mMGoXcLcLVR2sQgAAEBBNAAEQwN9SCAAQgAAHpEkAARLrWA6OBAAQgAAEIQKCKCJw6pU9ZWQo0dGhcFZmxcKZ56OjToPAEJZufR4zhucHXp3YEqytnWw8b1obnOigoXIGDh/6NyTOsY+TUvnOZDQc9vREY5/fa9vffOwq3c7QGAQhAAAICCSAAIhAbKkEAAhCAgJQJ4AosKVsQDAcCEIAABCAAAfkXuHZNh65c0aWFC8PJyChH/ics5BkuWnoxrVZbF03HZq14avnz/cuRoT5PTUeMcCYTE95PjvDUOArxJLBh8/Vo66Yuxg71G5dZ3vfeOf/MWH97N7d2PLWJQhCAAAQgIFoBBEBE64vWIQABCEBAPAI4ASIeZ/QCAQhAAAIQgAAEWIHr1wuCH2vWhJCqaj5UBBB48Sbsk/eZlzUHzPbgufbHa0f8Q79+sZ8zpxfPdVBQeAILF59Ksa7fUqvJLz3LbPTd+d2Bhtpk26NH2UES4Y0ILUEAAhCAQEUCCIBUJIQ/hwAEIAABWRBAAEQWVgljhAAEIAABCEBALgQePNCiv/82oM2bgxH8qOSKLlp+NauhSw9V2zpOPLf05OimMHWlHAvkmOCZTGgFZ83zzuw8apKaoYVVmW1e2+oR/3PH2vrNmlUXWr9oCAIQgAAEBBdAAERwO9SEAAQgAAHpEcAVWNKzFhgJBCAAAQhAAAJyLODrq0Y7dhjTzJmRZGGRLcczFc/U9p/8GJKer2nV3LUvXx3e2uGZ3PWX+tr16tnwVQ+FBReIj0+lJcsvkNvSdeU2cmLJ9Gx39x4quKZMcGvUhAAEICBMAQRAhKmJtiAAAQhAQFICOAEiKXn0CwEIQAACEICATAmEhalQbq4CWVtnCTTus2f1KCNDkYYMQdJzgQB/qLRt5/3wsMgU837ui/hq7uvDW3Ehb/81GDPmZ9LR0eCrLgoLJnDvwdfAR68TbDv/Nq7MBlKjAiOv7tlqunLlEME6QS0IQAACEBC6AAIgQidFgxCAAAQgIAEBnACRADq6hAAEIAABCEBAtgQiI1Vo7Fgb0tPLpW3bgkhLK4+vCTDBE09PC1q+PJRMTJD0nC+8Mgpv3XE3IjFL1azrH5P5bu7uX2ujLEzUTIYMac13XVTgX2DHnn/DNK3qWdRr16nMyl+uH/bNTY2tNnx4W/47QA0IQAACEBCJAAIgImFFoxCAAAQgIGYBnAARMzi6gwAEIAABCEBA9gT27jWiPXuMaP/+AKpVK4PvCXh5mVGDBmnk4pLEd11UKF1gzeb7CXpW1fTKS6pdll12ViadWzM/09m5tlrXrg1ALGKBuQvPZrYf/oeasbVtmT1d3+qR1K1rfZ369csuI+JhonkIQAACEPhBAAEQbAkIQAACEJAHAQRA5GEVMQcIQAACEIAABEQmkJysRBMnWlPDhuk0fXok3/2cPKlP0dHKNHFiNN91UaFsAY9VNzJb9hqsZmxrJxBT+Nf3qW+vnMw1M9XW6d69EZma6grUDiqVL5CQkJa82POM9ogVG8ssmJaUSEc8Z9OOHaNJSUkRpBCAAAQgICUCCIBIyUJgGBCAAAQgUCkBXIFVKT5UhgAEIAABCEBA3gViY5Vp2DB7cnOLpWHD+MvfceWKDj1+rEWzZkXwfW2WvLtWZn7hEfGR2/Y8Me07Y0FlmqHgT+8p/OOb5E/PHmnUr2+r3LdvM9LT41SqTVTmFnj02Dfg/D8f7QbM8SiTJvTtw9AvD29Yurv3AB8EIAABCEiRAAIgUrQYGAoEIAABCAgsgBMgAtOhIgQgAAEIQAACVUEgPl6J3NzsqWPHZPYEiIIC96zz84mePOHQ5s0mVL9+Oo0ZE0MGBjnEnPyIiVGmfv0SyNQ0uypQiW2Ou/bciQqOyjbpM22eUPrMz8+nx957o4M/fTD45ZcGSh061BFKu2iE6OiJZ0Gf/JJsek2ZXSbHh6uHA9TzEu0GDGgJMghAAAIQkCIBBECkaDEwFAhAAAIQEFgAARCB6VARAhCAAAQgAIGqIMAEODZuNKVDhwzp2DG/EjlAnj/XpP79q1FgoCrL8euvsdSoUToxH6qPGxdD6ur8JUyvCqaVnePNWx+C3wbkWTsPHlHZprjq+716nPbs0hkFHS0VhbZta6praalT48YOQu2jqjW29/DToFyOtU3jLq5lTv3J0U1hdR2NLNq1q1XVeDBfCEAAAlItgACIVC8PBgcBCEAAAjwK4AosHqFQDAIQgAAEIACBqivw9asaewpEVzeXNm8Oppo1CxKhR0aq0NixNqSjk0tbtgRTcLAq9ehRnYYMiaNVq0KrLpiIZ37o+IuAmDR1O+dBv4qkp+CPPvTuxtmE/Ow07W7dGio1aVJNJP1UhUY9V1xJsXFqqlW/Y5cyp3v3rzVRHdpWM2nUyL4qkGCOEIAABGRGAAEQmVkqDBQCEIAABMoRwAkQbA8IQAACEIAABCDAg8C9e9o0YoQdJScr0oAB8WRpmU0XL+pSVJQK/f23P7VunULbt5uwV2Ht3x/A/jce0Qj8dfBJsKJBNevyPlQXRs8ZUV/9r+7bYzt1ajdFIyNtYTRZ5dqYNvNobt8ZC5U4evplzv3pYa+Y+k5WRq1aOVY5H0wYAhCAgDQLIAAizauDsUEAAhCAAK8CCIDwKoVyEIAABCAAAQhUeYHXrzVp6VJzOntWj7VwdMxgT3r07p1AHz5o0KxZVpSUpMgGRGxts6q8l6gAVqy/nVSrbRcd2zpOouqiqN13109Hf3z80HD48LaK9erZiLw/eeqc6ps3AAAgAElEQVQgMDCa/tz3hAbMLjsBOjPf+3uWJzZuZKvbrl1teZo+5gIBCEBA5gUQAJH5JcQEIAABCECAiLme2kPh4cOH+YaGseToaAEUCEAAAhCAAAQgAAEi9jqrZcvM6dIlXTa5+ahRMeTqmsjm9IiLU6bwcBWqVi2TNDQKcnycOaNHyclK5OyczAY/fkyWDlThCcycfTzLddJsVR1DY+E1Wk5Lj47vjFTLSzYdPboDKWBheTYPCIhO3X3oOaffzIXl1rm7a2lS55/r6jg52fLcNgpCAAIQgIDoBRAAEb0xeoAABCAAAdEL4ASI6I3RAwQgAAEIQAACMiYQHa1MY8fa0r17WlSnTga9f6/OBj1cXJK4coAUn5anpwV5eobJ2Exlb7gZGdk0bdoBGr12BykoKoptAlc3L0rs2aORLk6B8E6+b//92KDoXMMeE93LrXR21ayciRO7KJubl31NFu+9oiQEIAABCAhLAAEQYUmiHQhAAAIQkKQAToBIUh99QwACEIAABCAglQLMaQ4vLzM2l0etWhmUnq5Ip0/r0fLl5qSnl1v09cLB+/mp0caNprR1a5BUzkfeBrV05eXE2h1cde2dGoltapc3eiQMGtBEDyemeSe/eetD8NuAPGvnwSPKrJQcE5by5PhOLXf3HqSkJL6AFu+zQEkIQAACVVcAAZCqu/aYOQQgAAF5EkAARJ5WE3OBAAQgAAEIQKDSArm5CrRokQWpquaTh0cY11VWPj4aNHq0LTVokEYbN4YUXX916JAh6evnUI8eiZXuHw1ULPD0mW/sCe8X+q6TZinqGBpVXEEIJRAA4R+RlwDI1U0LU5s2deC4uNTnvwPUgAAEIAABkQogACJSXjQOAQhAAAJiEsAVWGKCRjcQgAAEIAABCMiGQFaWAs2da0nGxjk0b15EiUHfvq1NEybYsInOGzdOo8REJZo3z5JWrgxlT4fgEY/A3v0PwpLIwKLdQDexdIgACP/Mh448DA+KJvOuY6aUWvnx4XUROhwlMze3dvw3jhoQgAAEICByAQRARE6MDiAAAQhAQAwCOAEiBmR0AQEIQAACEICAbAns2mVMFy/q0l9/BZKZWTbX4JmAB3MKpHfvBBo2LI4ePNCi1681adKkKNmapByMdvOux1F5qjom4giCIADC/4Yp7wTIrb/Wx+WlJxjMndub/4ZRAwIQgAAExCKAAIhYmNEJBCAAAQiIWAAnQEQMjOYhAAEIQAACEJA9gc+f1WnQIAdq3TqFvLxCiMPJK5pEfLwSubnZ05gxMdSzZwJt2mRCLVqksv/gEa/A168RKRs3/cPpPn66gpl9dZF2jgAI/7wXL70O+xqpbFFaDhDv5TOz+/drrtKkSTX+G0YNCEAAAhAQiwACIGJhRicQgAAEICBiAQRARAyM5iEAAQhAAAIQkD2B/HyiY8cMaNw4G3J2TmFzgTRqlMbmA7l6VZfNEcJcgWVqmk2zZ1vRjh1BpKycL3sTlYMRX7v+LvKpT6Jpt7FTRTobBED451276U6MUY0GRk7tf+aqHPHpVcz7W2eNZs/uxX+jqAEBCEAAAmITKCsA0qhRo4FiGwQ6ggAEIAABCAgg8PLly5OF1XAFlgCAqAIBCEAAAhCAgPwL5OURnT6tT7NmWVFgoCo1bJhGWlp59Pq1Bi1aFE4zZkTR7t1GbFBk3Lho+QeR4hlu2nI9Oo10jDuPHEeKSkoiGen9fV5RDeqamnToUFck7ctjo/OX/pPbbcxUJQ1tHa7p+Vz3DosL+GAxfbqrPE4bc4IABCAgNwJlBUCaNGmyMT8/H0EQuVlpTAQCEICA3Amsf/HixYZiARBPhYcPH+YbGsaSo6OF3M0WE4IABCAAAQhAAAKlCWRmKtCjR1rEXHdVu3Y61a6dQQYGOWxAo/gTHq5CBw8a0smT+pSWpkgTJkTTH3/EsMGRN2802CuyfqwDcfELrFh/O9G2QUvdWi3aiKTzx8e2hmmpZFuMGOEskvblrdF3PiEhJ85/sOozbV6Jqfk+/Cc4PfyTNSzlbdUxHwhAQN4EEACRtxXFfCAAAQhUGYEfAyAeCIBUmbXHRCEAAQhAAAIQYARychRo/XpTmjvXkgvE0TGDOnVKZnN/tGqVQlZW2aVebfXunQZt2WJCc+dGULVqmUCVAoFrN3yC3wcrWjfv0ZfUNTlCH1HY10/kc+VIeps2tTTatq0p9PblrcG/Dj0PztOysG7cpUeJqT06vitSISPWdOLELvI2bcwHAhCAgFwJIAAiV8uJyUAAAhCoSgIIgFSl1cZcIQABCEAAAhAoKcCc+hg2zJ7Gjo2mnj0T2WutPDws6OtXNTbheXCwKltJWzuXWrdOpS5dEqlt2xRiAiTMNVjM1VcZGYo0ZUoUeKVIYNvOOxHJORwzl9/Gi2RUfrcOf8tIjKnu5tZOJO3LU6NL11xPrt2ui7a9U6MS0/py73xIWvgXq99/7yhPU8ZcIAABCMidAAIgcrekmBAEIACBqiKAK7CqykpjnhCAAAQgAAEIlC5w44YOeXmZ0tGj/mRsnMMWundPm/74w5bN79GhQzK9fKlJZ87o0d272mwOEOZxc4ulefMiaM8eI5o5M4osLbNALGUCM+eczO02brqSnomZ0EemnPDl9ZXDhxvMndtb6G3LW4NzF57J6Pz7ZPXS1iHs9d2A59ev2C1Zguvj5W3dMR8IQEC+BBAAka/1xGwgAAEIVCEBnACpQouNqUIAAhCAAAQgUIpAVpYCpaYqkq5uLikqFhTIzVWgDRtMaPt2Ezp4MICcnZPZrzPJ0JkTIQ8farHlmX9XVs6n0aNjYCuFAsdPvQj87J9i6zphhtBHp6uc8GbP4qX116wZJvS25a3BWfO8M7uPd1fTNjQqdWp3dy6hli1rUKtWjvI2dcwHAhCAgNwIIAAiN0uJiUAAAhCoagIIgFS1Fcd8IQABCEAAAhAoEPD21qe6ddOpVq2MUkmYoMjs2Vb04oUmHT7sTzVqcOf32L7dmGJjlWnx4nCQSqlAVlYOrdhwN7d1v2FKhhZWQh0lEwDZ7L6g/tato4Tarjw25j7nRFabQSNUrR3rlDq9a1sWp/Tr21TL0dFCHqePOUEAAhCQCwEEQORiGTEJCEAAAlVRAFdgVcVVx5whAAEIQAACVV2ACW5MnWpNMTHKtGtXEJmaZpdKwuQBcXOzp8aN08jLK4TNCcI8+flEs2ZZsUnSu3ZNrOqcUj3/nX89CFU0cLAsLQF3ZQbOBEDWTZ1bf+fOPyrTjNzXvXvvQ/y5C2/0hyxcScqqBdfH/fggACL32wAThAAE5EAAARA5WERMAQIQgEDVFMAJkKq57pg1BCAAAQhAAAI+Pho0erQt9e2bQO7uEUXXX/0ow+QDGTHCjsaPj6aZMyPZK6/WrjVlE58zOULwSLdAYGB0yl9/v9ZoO4A5BWIttMEqKeQm3vpzme6MGa6koKAgtHblrSGP5ZeTDe1+0m7dZ3CZU7u6eWFq82bVOD//7CRv08d8IAABCMiNAAIgcrOUmAgEIACBqiaAEyBVbcUxXwhAAAIQgAAEvgswQZDwcBXq3DmJzethbp5NDg7cV10V5gNZtsycdu4MoiFD4mjhQktq3jyVevZMAKcMCOw78CA0MlnVsvNv44QarNg/ZwJt3DiSVFSUZEBB/EM8cOhRaEwmx7JN/6GkoqpW5gBwAkT8a4MeIQABCPArgAAIv2IoDwEIQAACUiKAEyBSshAYBgQgAAEIQAACEhRgrsSaNMmGLlzQpYULI2jcuGjS0Ci47op5CvOBXL6sS+fO+dLevYa0fHkYmwgdj2wIeK37J5ZjWcuwRc/+QhvwofmTaM2a4aSuriK0NuWloVevA2OPnnyhP2j+csWKTsggACIvq455QAAC8iyAAIg8ry7mBgEIQECuBRAAkevlxeQgAAEIQAACEOBZICBAlTw8LOjQIUNydU2kJUvCqGHDNCq83YjJB8Lk/Vi4MJyOHTOg9etDeG4bBSUvkJaWSQsXn86q49xZtUHHX4QyoKOLp9KSJQNJS0tdKO3JUyOz555I1rO01+4yanyF02KuwGrZojqnbdvaOE1ToRYKQAACEJCMAAIgknFHrxCAAAQgUGkBXIFVaUI0AAEIQAACEICA3AhkZirQ6dP6tHSpOYWFqdCsWZE0dWoU6egUnPRgkqb7+anS48daNGVKlNzMu6pM5PLll4n3HgXr9p+1mJSUlSs97RNLptOCBX1JV1ez0m3JWwOTpxzIsPipjrrLb+MqnFrSt8f+p/ccsndza0fNm9eosDwKQAACEICA+AUQABG/OXqEAAQgAAGhCOAEiFAY0QgEIAABCEAAAjItEBWlTAYGuWyCc+aJiFChBQssaN8+IzIwyKFOnZKpTZsUcnOLpdu3dUhJKZ9690b+D1lcdM8VFxPrdOyp6+DUqNLDP7PSnQYMaEkNGthVui15a2Da9EPZBpZ2Kt3HT+dpav9smE9MAMTOzpin8igEAQhAAALiFUAARLze6A0CEIAABIQmgACI0CjREAQgAAEIQAACMinw4oUmjRhhR56e4dS/f3zRHPLyiO7d06YNG0zp0iVdmj49klavDqXt202offtk9nosPLInsGXHnQiDn5qZ1WrZrlKDT02ITDm+wlNrxYohpK/PqVRb8lh57abr0fbNuxjb8xBoSktKoOs7VtCyZYPlkQJzggAEICAXAgiAyMUyYhIQgAAEqqIArsCqiquOOUMAAhCAAAQgUCBQmPxcUzOPvLxCiMP5nvi8LKNp06xp8eJw9mQIHtkT2PXXvYjEHG2zTm5/VGrwif4vvt4/5V3D03NApdqR18oLPc6m1GjZSatu2w4VTjH+2/NvTy+fqz5/fp8Ky6IABCAAAQhIRgABEMm4o1cIQAACEKi0AE6AVJoQDUAAAhCAAAQgILMCzOmPsWNt6eDBAKpTJ51ycxXYuTBXXJX2vHmjQWfO6LMJ0vHIpkB2di5t2fcysa5zV10ja1uBJ/HtwaXg9PDP1iNHthe4DXmuuGjZ5dSWfYdzTO0cKpzmk+Nbw9IT4ixmznStsCwKQAACEICAZAQQAJGMO3qFAAQgAIFKCyAAUmlCNAABCEAAAhCAgMwK/P23AXu91a5dQWyi86dPObR9uzFt2BBChoY59PChFvn7q9KAAfF0/742nTypT+PHR1OjRrj+SmYXnYi27n4SZeTY0OSnJi0FnsZ/RzaHq1K6+dixnQVuQ54rzlt0Nr2D21gNQ0vrCqf55MjayDo1zUydnWtXWBYFIAABCEBAMgIIgEjGHb1CAAIQgEClBXAFVqUJ0QAEIAABCEAAAjIrcOGCHi1ebEHHjvmRnV0Wm/hcSyuPPDzC2VMgTIDk8GFD6tYtgXx91Wny5CiqXj1TZueLgRcIPH3qF3v3RZxO9UYtVGzr1heI5d353YGG2mTbo0djgerLe6XZ87wzfxk7XU3X2LTCqZ5bMyeji4uTeps2NSssiwIQgAAEICAZAQRAJOOOXiEAAQhAoNICOAFSaUI0AAEIQAACEICAzAoEBKjS8OH29PGjOtnbZxFzJdb161+pc+ckdk5MAOTaNR0yMsohZ+cU6tUrQWbnioFzC/x99FHYa58Iix6T3Imjq8c3DwIg5ZPNmONNLXv2J4cGTSq09V42M8fdvYeykZF2hWVRAAIQgAAEJCOAAIhk3NErBCAgfwIZ6nrK6Rr6yhnq+sp5ikoFdzDLwaOSnZGnkRGXrZaekKuanZorRVPCCRApWgwMBQIQgAAEIAABEQqcPatHT55waObMSDI2/p7A/NkzDm3YYEKGhrmUmalA7dsn07BhcWw+kCVLzCkyUpn09HJpzZpQEY4OTUtC4Jj3s0Cfz3G2fafP57t7BEDKJ5vmfpx+HjGGzB1qVGi7b/YE2rRpJKmoKFVYFgUgAAEIQEAyArISAMnQMFBO0zRQyVbmKMrTB4vMqivm55FyTnquRnpcjmZqdLZkdkLV6DVLhaOUyjFWyVbVVspVUpGbD6jZ1WP3UVaeemZCjnZyeBZR6bkPq8ZKi2+Wibo2auEWjbUz1HSVc5VUFcXXs2R6UslKzdVIj822Cn2axPzMkswoinpFAETCC4DuIQABCEAAAhAQg0B2tgJt3GhKy5ebkYVFNi1eHE79+sWTmhr3X/iZEx9r15rR6tUhlJWlSO7uVjRlShQpKubThAnRYhgpuhC3wOoNtxM1jax0W/cbwlfXz45tDtXTUrAcPLg1X/WqSuFJUw5Rt7FTqaIk6JlpqXRq1TzasGFEVaHBPCEAAQjIpIA0B0BylDUUI03rceL1q2lkqmkryyQwn4NWyUrLNUjwTTeNeJuikp2ax2d1FC9DINq0rmaMfg3NNI6xalVAUszLzddLCEg3jvJJ1UqNRFBNRIsebtZIK8yyiY6ImpfqZpXysvIsQ58mGUd9kGQSTVyBJdW7BIODAAQgAAEIQEBoAvn5RK9eaZKHhwWb+LxPnwRaty6EHBy+5/QIDFSlkSPt6O7dgqt45s6NoFq1MtgTI127JgptLGhIegTevA2KOXL8ucHgBSv4ehMLJ0DKX8Nx4/ZQn+nzycjKptyCGWE+n28ePeLo4TFAejYFRgIBCEAAAiUEpDUAEmVSjxNm2VQnV1FZvt7S53EPMh9gW4Y9TzKJfJPKYxUUK0UgSddGLdiyuU6Ghr5KVQUyjvqQahP8AL/wCHEDZKtwFD//5GqUqa7LFZh1MNKhepYGRf+Y6KgLsVfJNJWckU1P/KPoTUgsvQ+LJ/+YZK6BGMZ+TbMLuCOp+6RxAkQy2wK9QgACEIAABCAgKQHmmqvTp/Vp6VJzio5WpoULI2jMmGjicApenouNVaYbN3TI0DCH2rVLpvXrTdlgCRMIwSOfApu23YxSNapu0rxHP54niABI+VTMCZDeU+eQvplFuQWjPzz0+/zfbYepU7vxbI+CEIAABCAgfgFpDIAE2jnrxhg6cn7U0FJToQbWhuw/9a0MqbqJbL94/TE8gZ4HRrMfKvqExVFqZsnbZIxiP6faBtzDh9cCfGtEmTpxgq1a6JZWtfg+Yv5dlp/Q+DT2A+r34XHkExpPUcnpJabDSYnMquZ3I04lOw2niiq52DlKqopvGow0K96MmrISbRjQkia0r13J1qW/+oH/vtBvB+9yDVSCQTacAJH+LYMRQgACEIAABCAgCgEm+OHpaUE7dhhT06aptHJlGHXsmESKP5wD2LvXiM0Joq6O3wNEsQ7S0GZaWiYtXnIuq1W/4aq2dZx4GtL7i7sDDLTIztW1MU/lq1ihJPf5Z3S6j5tGOobG5U498OHZr0lhfjVGjmxfxYgwXQhAAAKyJSBtAZAAW2e9WCNHzR8Vm9ub0IGR7ammmZ5sAfM4Wt/oJJp1+jGdfRVQooaE37DmcQbSVSzKxIkTbF0y+KGrocruo94N7KRrwEIcDbOP1l1/W6JFjbTY7Jqfz8co5uUgOUglvD/UHmCcXuxEUSMbI7o8+Rcy0ynxY6uol9iMHHoXVzIwVYlhiLRqQyNN0lUtO4dfQGwy/bzxMjE/twofx0/noyVw3RoCICLdCWgcAhCAAAQgAAGpFsjLI7p9W4fmz7cgJhn6qFExtGJFGJmZFVyByyRNv3pVhzw8wqV6Hhhc5QVevvSPOXryhUFf90WKahpl/2JS2BMCIGWb5+Qrv1m6+lp9l9/GkYZ2+W/dfvpnr7+mcpZ9nz7NKr+IaAECEIAABEQmIE0BkEizBlohls1K/B9M51pWdH1a1ThROOHoA/rz3ocS680kHDaNeJ0iso0gRw0na1uofvnJ1ejHKVnra9HtGa4yf3KIl6U6/Pgr/br/Tomi+vF+6Q5+N+N5aQNlSgqEWjbVjjBrWHCnMhF74mP7kDalUnk+D6O38en0Njad/JKzKJ+5t/n/j4KCgtT/dz19dWpoxKH25hwa6Vji24mdifHMQxSTUnCbgkZGfHat96eiFUis8TVcgYVvVAhAAAIQgAAEqpZASooiJSQok7+/Kn35os7+74MHWnTvXsHfUR0dM4qSpF+5oks5OQrUvz/+/l8VdsneQ/+FxGdwrDoMG1XhdD/dORsSH/DBatKkXyosW9UKhMfmPD3s/a5ZJ7fRFU792YktoTVsdSw7dapXYVkUgAAEIAAByQlISwAkS4Wj5FNviEm+giJXzg/PHo3Jo4xTmWf8E+hlTCq9ik2nVzFpFJ4m3bmerbVUqbUphxobc8jJQINcrEp/mWDJpRfkefEF16ZQyM/Pr/vuaJRqdmqu5HaLbPT8ybGXUaqWKVeyc+YE0eO5vUudwPWQJHoVm0Yvo9PY//2a+D2PoDTOmHkzv7WZFjU11qT6hprUx670U1G3PoWyb+n/+Nj734oziPPFHcB8Lm4qx1jly089jfIUldifUcba6hS17tcSrWTm5dOEB0G071MMnz1Ib3EmALLf2bbEAP/zjaTWXueLvm4S/T7FOujh92Mhop8SToCI3hg9QAACEIAABCAgKQEmqbm3tz69f69Bvr5q9Pq1BiUnlzyma2CQQ/Xrp7N5PuztM9l/b9MmhQ4eNCRX10SyssqS1BTQr5gFZsw6nus60V1J19i03J6zMtLp/qHtcZrKGTp9+jRTtrKS7Xuhhcm8aNnlVFunppyGP3etsNmH+1YmtGpZXa9Jk2oVlkUBCEAAAhCQnIC0BEBCrJprR5rWL3qzmhFpW8OM7rv3LIETmZ5Ds56E0OEvsSQLb1KX9eb3iJ8M6UD70q9iqrn4JH2O5M4rbBr5NsUq5LE4P1yU3MYUsOdEPTu1b9VcSvzlLX3b76SuUvJ3Bc8XYbTkxfcT4bK4nzqYa9GudrZUXUethNrA3TfJ+4Uf19c5KRFZNT9fkJ9P5wXcK/xWizGprRlo3aYo2nR1SjfqUseKq5kXMWnU5MzHoq/J4n4q6+eVnbYq+Q8p+WLTmCP3ac+/n9g5q2Sl5jq9+zuSX9tKlEcApBJ4qAoBCEAAAhCAgJQLBAer0sKFFnToUMHvN8xJjlatUqlu3XQyNs4ha+ss0tbOJVXV0o/gLllijuuvpHyNhT28LbseRurY1DGt164TT0373LqU8PzGVZ0xYzop1qtnw1MdeS7kF5z09siJ107dx0/naZpXNy9MHTigBadGDXOeyqMQBCAAAQhIRkBaAiDv6g42yVLTUS6u4LtiMDkYcZ+SOPQllkbcLZknQzJ6le9VS0WRbnb/iZqbcOd8Z5Jat1h9jqsD1czknHo+x6Iq36v8tuBv11EvzrA6152np8Z2pn6N7Lkm/SY2nX6+/IViMkomnpdVnS2tbWhynZI52up4etOHcO5T73Xen4xSz0iQn8mLYdFCrFroRJo6aTFd/d66Jv31azuuXpnArNnhN2IYieS6aGykSc/71uIaQEpmNrXxukBvQmLZr9f+cDpKIz1WXHsLV2BJbjugZwhAAAIQgAAExCFQPM/Hp0/qNGFCNM2cGckGQMp7mBMjmzaZ0NatweIYJvqQEoF///P7evdxWI1uY6fyPKKEqAi6+qdX5pg/OqpV8Q/yk8aN26PDXCFWvRFvOT1ublucOWBACzUHh/JP3PC8GCgIAQhAAAIiEZCGAEimup6yT52BJsUnuGVwK5rcoS7XnK8EJ1K3K9/Yr8nTm9XMfBJGNiiRdHjt9Tc0+/QTLoO6709GqeGD6zK/F97VG2qapapVdNTjt1aOtG+Ec4nyinteSn0OBkFyRvzb05HamLGf0Rc9196H0C9b/uH6mk3ggwTjmA9pIvmhIqeNfq3e1SBJ11qdmd7+Ee1pZKufuGba8PRHeh1bQCpvP5+Kz2dVM0ua28CMa+7j/35AO+8X5C6yDX6QYBQltr2FEyBy+v2GaUEAAhCAAAQg8INAaqoibdhgSmvXmpKFRXZRng81tdJPf7x+rUmbN5vQkCFx5OKCWwSqyobKzs6lyVP204jlG0hVXYPnafu/fUmf7l6KNzZQ1R87tjPP9eSp4Kr1N+N1rWroN3fty/O0rm9ZSEOHtiVb29KTJvLcEApCAAIQgIBIBaQhABKvZ6fuV83FoPhEPy0dSI6m3LkNLI68lfo8H4IuVg9bPbrQhfvayG9RSVRj0XGuJh18b8TpJ/gjf0Mp0HlKqgqvGozkOnq691dnGtXakat096vf6J+gREGXSurrBQ6tRzZaXClQ6MdTIBLI1SD1bhUN8F3doaZZagXBtefz+1LjYn/Hnf4ohDa9E+fNTxWNVrR//ndHexpa/fuPbCb4wQRBmMco9kuqbcBdcX2D4QSIaJcarUMAAhCAAAQgIE0C+flEr15pkoeHBV26pMvm91iyJIwaNkwjBa5UmgWjnjDBhtatCyFNzTxpmgbGImKBFWuvJ9Ro1VmvWoMmfPUUHxFGXx/eiPN58lh/zpzeCjY2VedD/cvXPn579SGuetcxU3g2+3z/fEjg62dW8+b14bkOCkIAAhCAgGQEpCEA8uPd+kZa6hS9nju58KSHwbT9fZRcv1nNvFXNvF1d/DFxP0TRyd/jHXhzv+zvk0x1XSWfOoO4jp4+mtObWjh8P1y091MMjb4fWNSIPL6p381ahy79Up0L6sdcIAbxvun2fre478WSzI8gmen1ReMxFsxg1ZSVKGP771zjrnHch74lZcr1zydmwoXfL0zwgwmCFD7Fk6FrpURlOn4+V3AflugfBEBEb4weIAABCEAAAhCQNoHMTAU6fVqfli41p7AwFZo1K5JmzIgkDoc70LF6tRkbJGFyhuCpOgIX/vHx/RqWX639kJECTdr31TPyuXUuycZSV2f0aN5yiQjUkZRUSkzK9F285LTDz7+OUbCozv32ZHlDfHFia4ieloLVwIEtpWQmGAYEIAABCJQlIA0BkCjjupxgm1a6hWNsXc2MHszmTn7udOoDvYuT77+31THQIJ/+tbmWqsP6S3T3S1jR16yD/ks0ifZJxY4uKZChoSixWEoAACAASURBVK/8vvYArqvUfkx+PuFBEP35IVpsfKqKCmSioUImGsqUmpNHnxPEc3jHf0hdstP+nhR9yaUX5HnxRdG89RP80x18byAAwsdOKAyAMCc/mBMghU9wahbZ/P2Oj5YEK9rEWJNq6KqTFUeFXVsHbTVKyMqhgOQsCknNorDUbHoWncb+u6ifWnrq9GFgnaJumDwg2lP2s/8t4QCIh8LDhw/zDQ1jydGRDVjhgQAEIAABCEAAAnIrEB2tTJ6eFrRjhzE1b55KBw8GkKPj9184rl7VodBQVfr99xi5NcDESgpERSdFrFx92cxt6bpK8Tw7dyjuzYNH+n/80Umh0Q9JNSvVsBRVDgmJpXO3QuP1LKvr12rZlq+RnV7hnjl+vIuatbUhX/VQGAIQgAAExC8gjQGQce1q05/D2nBhcPa9orSc7y+0yOOb++pKCpQ2qiHXvCcee0A77hbcrc88CICU/T3yYwCkppkefVwykKtCt6vf6EpQolje1J9W14RmOJmQFef7dVTJ2bn0Njad9nyKoYNfvr8kL+z9fMf1J2pvoV00d+8XfsScAil8EADh/2dtYQCk/U8WdGema1EDTG6i7ld9RZZTpoOFNv3maERuNbhuCSx1AtEZOXTgcywd+BJLH+K/B4yFvb+Y9uJG1Cc91aJ0O6Qwdjc7JgkHQDwRAOF/b6MGBCAAAQhAAAIyLFCYJP3ECX3y8gohff3cotmkpSmSu7sVzZ8fQVZWon9LRoYZ5W7oKzfeS3Hq5KplXo07cSG/Ew18/5Y+3jkbp6aUr9OnTzPlatXkK9n3iVMvAr+FZdv+8vtEvmhSExPo4kZPWrvWja96KAwBCEAAApIRkMYAiGePxuTh2rgIJCgli2yPiv4Na8msAHevFb25jwBI2av0YwDkxw+qmZqFVxWJeq1P/uxAAxz02W4uBibSpaAEisnIIScDTfJoXJCm5GpwEo26FyCSvDb7ne1opOP3F1GYU0TMaaLCBwEQ/ndAWQEQzxdhtORFOP8NVlCjpSmH5tQ3o1523LmQeOkoMzefDnyJoRmPQrgCx7zU5bXMj0E2KQmA4AQIrwuIchCAAAQgAAEIVA2B69d16O1bDXJ3rzoJ66rGypY/y3Wbb0dZN3I2qd6omVA43lw/n/jt2QP1Bg1s1Xr3bkqqqspCaVfSjcz3vJT1U/M2qvXa8XfV17vr3mExvu8t3N17SHoK6B8CEIAABHgQkIUAyN2wZOpw6Qs7G1G8yZzPJJP7/yPp9n/8UPHHq4sQACl7U/MSAFHc81Jkb+oX7s8TneyLgh8j7gbQoR9Oegyupk9H/58/4bR/AvW/4Sv0/ccEWTwbf78BCAEQHn4YVlCkzADI8zBa8rIgACKsnx/DaxjQ9tY2pFPshIVPXDq9i8+gd7Fp9DQ6lZ5GpZG+mjI56qlRNR01qquvQX3t9chcU6VoJi9j0qjvdV8KTCl44U9Y42PaQgCk8nsKLUAAAhCAAAQgAAGxCGzfbsyeDBk6NE4s/aETyQsc934eFJdnbNPc9fvdvZUdVVZGOj0/uz8yNyXGsEePJjJ/GuTEmdd+ARG5Dj+PGMM3je/NQ9/y0hOqDx7cmu+6qAABCEAAAuIXkLUAiPiFxNsjAiCCe/MSAFHY/T0PhuA9lV1zWj0T2tjSmi0w72korX4dUWrhC12qUw/bgrQ3zOkB5hSBMB+PRubk2QQBEGGaiusESPE9xIz/2Lc42uwTRU+iKk79w1xJ1c9Bn/ra6VE3m4L9xZwGaX3+E72ISRMmh7QGQHAFllBXGY1BAAIQgAAEICA3AkuWmFPLlqnk4pIkN3PCRMoWeOsTHHPm8jejHpPchc70/tbZ6LSwz8bjxnUWetviajA4OC5137HXai17D1Y2tCz4BZ6f58qmxUnNm9nrdO7sxE81lIUABCAAAQkJyEoApOPlryJ/c18aToIgACL4NwI/ARBhvgnPjLiwved9a1FjI012Es3PfaKn///Q+sf+3Oub0drmlmw55oqsXteFm0MCJ0AE30dl1SzvBMjSVxFC+fnk7mRKa1tYFQ2h1zVfuhCYwHVyw5KjQi1MtKiPvR4bFGFy2vgmZ5Xof5aTKa35/x5jGqx/6gO9jSvICyKM/X+7ew2uPDO4Akv4ew4tQgACEIAABCAAAaEJMAnT58yxooULw8nBIVNo7aIh6RRgPtyYNPlA/qD5yxU4uvzfqVvRrP79a2VMelqa0bx5fSoqKpV/vnPvv2HZ6uYWrXoPEmh8VzbOz/3jj5+VTE0L3jrDAwEIQAAC0i0gKwGQwiuwpFuz8qNDAERwQ34CIIL3Un7NuBENSF+tIDF0eflGBlczoGOd7NlyYWnZZHnkrVCHhACIUDnZxkR9AoTJGcPkjmGe3R9jaOy/gaVOgrk+bUh17oToA2/6kbdffInyzCmQy79UL/p6He/39CE+Qyg4uAJLKIxoBAIQgAAEIAABCIhPgMkH8vWrGk2cGC2+TtGTxAS277wToW5R16xBp1+EPobU+Mjks+tXaHXr1lBB1k5BfPoS9eXsjcCfOg0fTUrK/Ocy+XDteFCk3ycb5P8Q+rZCgxCAAAREJiBrARBhvLksDSc9Chf0x/kgACL4VuclACLKHCAcZUVKGdWwaAKGB99QfFZuqScDXKx06Fq3GmzZgOQssj/2jv13Ye1vBEAE30dl1RRlDpDiwY/PCRlU8+T7UveDtqoShQ6rR9oqBUG2wqcwiFba/plez4TW//9USWR6NnW89KUoCFKZ/SalARBcgSX8rY8WIQABCEAAAhCQJ4HJk61p7twIsrTMlqdpYS6lCPj7R6ds2XGLM3TRagVFJe5fIIQBZq4c/vDkn3taT5vWXRjNia2Ny1fehn4OV7R0HjRCoD6fH9sQYW+jZ+biUl+g+qgEAQhAAALiF5C1AIj4hcTbIwIggnvzEgARZQ4QO21V8h9Sr2gC5fU18idD2t/eji174Ess/XY3QPCJl1ITOUCEysk2JqoTILX11en9gDpFA3Y88Z6+JJZ+SsPJQIPe9K9d6uTKO92xp50tja5pxNZ7Fp1Kzc5+qjSQlAZAPBQePnyYb2gYS46O35PgVHq2aAACEIAABCAAAQjIicCffxpTgwZpbD4QPPIv4LH8fKKxfV3dlr0HimSyH85vD9HSULLq06epSNoXRaOHjjyMDo5VNP5l9CS+m1dSyE06sWy2zpQpXcncXJ/v+qgAAQhAAAKSEZCVAAhygBTsD+ug/xJNon3wl9VSvl34CYBU5s13puvS6jcx0qSnfWoWjax4AOTH8vMbmtOKpgWfz056GEQ7PsQIJYdEYec4ASL8n6eiygFSfK3WvY2kWY9Dyj0JVDzPTOEsmeuvmGuwCp/S9ueFLtXI9f+J0V2v+tLloIRyy1d0Uk5Kc4DgBIjwtz5ahAAEIAABCEBAmgRychToyhUd0tDIp/btk0lZOZ+v4e3da0SOjhnUpk0KX/VQWDYFMjOzaYHH2ewWvQer2Nf7fl2BsGYTExpEN/ZszOrYoY5qt27Cb19Y4yzezq07H4OevEu06fL7RL6bf3/5QEC4v5/dnDm9+K6LChCAAAQgIDkBWQmAiDoHSHUdNRpew5DvhcinfFIgBfJ8EcZ33dIq4ASI4Iz8BEAE76Xsmu0ttIlZv8KnvBMgr/rVogaGmvQtKZP6XPcln/8npxbWuBAAEZbk93ZEdQLEZ0BtqqOvQf9GpFC7C58rHDizts1NONTVWpfiMnPo769xNOW/4Arr9XfQJ+//5xgRxqkjKT0BggBIhTsBBSAAAQhAAAIQkGqByEgVunpVh/r3jycOJ6/EWB8/5pCLSw3S0sqjixe/UePGaXzNZ+5cS7KxyaIJE5AHhC84GS786nVgzKG/Hxn2n+WhoM7REvpMPj+5mx7y/E5+y5Y1NNu2rSX09oXd4Jcv4am7DzziDFmwgq+mszLS6fLGxTmuro2VW7QouM8aDwQgAAEIyIaArAVARPHm/s42NjSmVsH1MII8S16EFwVAKjs+BEAEWYGCOrwEQESZA6S0AAizH9QUFYi5Hot5PidmUj19dfYao6j0HOp3w48eRCQXTbqy+6ewPgIggu+jsmqKIgfIwGoGdKKTPdvluH+DaPcn3k8CMUFb3+Qsvk4O/dvTkdqYaVFqTh7V9X5PgSnZfNUvvj+lNACCK7CEv/XRIgQgAAEIQAAC4hS4cUOHFi2yoGPH/MnePrNE19++qdHIkXakopJPBw4EkK1tFl/DwwkQvrjkpvDBI49CIlPUrTq5jRbJnGKCvqWc27JOa968PmRjI/iHKyIZXCmNTpl2OHfEik18JUZ55r0rNCMh0lLWcp6IyxT9QAACEJBmAVkLgAjb0rOxBTEfFlfmKR4AqUw7TF0EQAQX5CUAIsocIGWdAJlQ25i2t7FhJ5aVl08vY9KooaEm9b/hS5eCEgWfcDk1kQNE+KyiOAGysaU1Tatnwg62xblP9CRKtLfbMXlAmHwgzDPgph+d8osXGEpKAyA4ASLwiqIiBCAAAQhAAAISF8jMVKDZs63o3TsNWrs2hBo1SiMFhZLDystj7uQt+IffBwEQfsXkp7zHsksp1Vu016rdylkkk3p06kB8QvAX/YUL+4mkfWE2usLrSpxTlwEGFtUdeWo2Jzubbv25JGvK5K6qWlrqPNVBIQhAAAIQkB4BWQmAiCIHiJayIn0aVIcsNFXofXwG3QlLotiMXDYgciM0if6LKPZhpAIR86Fydl4+rXwVQcT8XbPYbatLXoYL/CY1sxsK36xGAETw7w1+AiDCOmlROFqmPWdzrVKvwBrgoE/Lm1qSjZYKBaVkUV4+UU09dVr7JpJmPwlhmxD2eHACRPB9VFZNUeQAOetSjXrb6bGBMe19r9j/rWg/sNes/fDz515ECnk+/34NX1n7qbGRJjE5RJiHyTXC5BypqL+y/lxKc4DgBIjwtz5ahAAEIAABCEBAXALv32vQkCH2xFyDlZ6uwF5TNXNmJBkb5whtCAiACI1S5hoKDIxO8Vp3mdNh6CgFeyfR5Ou4u29tlJ0Fx6Rfv+ZS7XPU+2VAQp6hXXPXvjyNM/C/S36hn944TJ78C0/lUQgCEIAABKRLQFYCIKLIATKvgRkx9+K73fGnD/EZ7MIYqClT7Ij6dPRbHA277V+0WH+2saFxtY0pMSuX9A68FtkiIgAiOC0/ARDBeym7Jq85QFqZatEt1xqkrqTIXkXkfOEzvYjh7+reisaPAEhFQvz/uShOgBTmgmFOfjAnQHh5fvwZwdTh9RSarZYqBQytx3az1SeKp9whZY1JSk+AIADCyyZCGQhAAAIQgAAEpE8gP59o40ZTevBAi7ZsCSZvb31avtyMDX4sXhxO/frFk6pqPv31lxG1bJlKdeumCzQJBEAEYpObSoePPgn+5Btv3XfGApHMicmTcXXrkvROHetotGtXWyR9CKPRx0/9/W89irD/ZfQknpq7ttUjqUvnujqNGzvwVB6FIAABCEBAugRkLQAizDflQ4Y5kdudAPbkR+HTwlSLHvVypE3vomj6o+CiN/PPuFSjPnZ6FJaWTZZH3haVF+Z4mEYRABH8+4OXAIgkcoDkM7/M/P8p3C8rmlrS/IZmRV/X3PeK0nPyhHYSBAEQwfdRWTVFkQMkfmQD0lNVol0fo9kcILz8PPnx5AUz3sIASEX1OSpKlPJbA3aK5wMSqM8NP4FPrklpAARXYAl/66NFCEAAAhCAAATEIRAerkK//mpHgwfH0++/x7BdBgSokoeHBR06ZEhduiRRs2apdOGCHns9VufO33+J5Wd8CIDwoyWfZRctu5LVuFsfVeuadUQywc8PbsR/fXxL38NjgEjaF0ajwaFxkdt2PjAdOHdJhc0lhflFXf1rm8maNcMqLFtRgcJAp6enOR0+HEC9eiVUVAV/DgEIQAACQhCQtQCIEKbMNsG8rc88d8O+J6Bm/ntYdQM60tGeFj4LoxWvwou6e9jLkZg3978lZVKN4z7CGkaJdhAAEZyWlwCIJHKAlDajWnrq9Lp/bVJVLLi3969PMfTH/UDBJ/9DTeQAERplUUOiOAGSMLIB6aoqFQVceRl1ZU6AaCgrUtqogtPuTACk93VfXrostYyUBkBwAkTgFUVFCEAAAhCAAAQkKnDrljZNn25NR474k5PT99MdTL6P27d1aP58C3r2jEMDBsTTrl2BpK+fK9B4mVMmNWtmUNeuoklGKNCgUEmsAmcuvPEPiFaydx48QmT9Xl6/IKV6dROtoUPbiKyPyjSclpZJc+d704gVG4uaYb7Xnt8jOrCe6OldorpNiYZOJDLI+zPYRI+s+/RpVpku2br+/mrsNXdt2qTQihWhpKZW7GL1SreOBiAAAQhAoCwBWQmAiCIHSGlv5hcmRR//IIh2foguYvs2uC5V01Gjt3HpVP/UB57e1C6t/cIGy3pTGwEQwb9X+QmAVPSmvCB/XlYOEGZGpbV3prMDm/+h8Ol73ZfOBhS8ACJI/8X3G06ACL6Pyqopihwgb/vXpnoGGnSOOY1RLBhR3vqXGgB5Gc5TDhAm31HocCd2isWvwBJkvyEHiPD3GFqEAAQgAAEIQKCKChQmP9+yxYQcHTOKrrwq/uFoTo4CJScrEoeTx16FJejz55/G1LhxGnuaBE/VFEhISEuaN/+4zui120UGEOrzLMbn1nmj+fP7lNvH/fta5OxcfiLy8+d9qWdP4Z6UYH55Hj9hL/2x7k92fLk5REe2EG1dzD1cTa186ul6JHfDBnMlc3P9SnsxJ7D27zdkA512dlmVbg8NQAACEIAAbwKyEgARRQ6Q0oQKP1zsf8OPTvvHFxVJ/q0haako0uOoVGrJ4139vK0AdykEQARRK6jDTwBE8F7KrslrDpDCFpY1saCFjcyLGuQ1jwMvY0cAhBcl/sqI4gTIpV+qU3cbXXodm0YNT3/kaUCVOQFS10CD3vUvuIq3eBJ0njr+oZCUngDBFViCLCbqQAACEIAABCAgWYGPH9VpyBAHGjUqhm7c0KFLl3TJ1TWRliwJo4YN00ih4NS4UJ6tW02odesUatRIuEkIhTI4NCI2gXWbrkeb1G5pXKd1e5H1+d+hdREcNTIbNapDmX3s2mVM48bZlPnn5ubZdPHiNzZoJ+zH0+su9Zg4k232+imi5ZOIugwgGruAyMCk4DTIgl9Tc2rU8FO+eTOXtLUFO3Ul7HGjPQhAAAIQ4F9A1gIggrypzOtJDBMNZYp0q88iMgEX5nospj8VBaLM0Y3Yr98NT6YOF78UQQt7PAiA8L+HC2vwEgCRlhwgzJj72uvR6c7Viibs7RdPg275C5yTgWmocD8iACL4PiqrpihygOxoY0PjaxtTQlYu6R94zdPJn8rkAHG20Ka7rj+xUxx004+8/RME3m9SGgDBFVjC3/poEQIQgAAEIAABUQsweQE+fVInS8tsUlPLo9On9WnpUnOKjlamhQsjaMyYaPbkhzAe5gqsTp2SuK7ZEka7aEO2BD5+DE3dueeuxpCFKxVV1NRFMviMlGS6sMEzo149a/Xhw9uW6CMrS4HmzrUkZk9ev/5V4Lw2gg5+7NjdNGbDLoqJIFr8B5EGh2jBloLgB/MkxmSQe5/P+UpKtgqnTgWTre33ExsfP4ZSWFgcpaVlka6uJjVp4kCammplDuX5c1968zYwLTYmWcnCwkCtYUM7qlPHWtChox4EIAABCPApIGsBED6nx1fxMbWMaFdbW7YO82Ek86Ek++9qShQ3oiBxMBMUEeVpFARA+FoyrsK8BECkJQcIM3BLjgqFDCu4joh5LgYmUs9r3wQHKFYTOUCEwsjViChOgIyrbUx/til44WnILX867htX4cArcwKE+fnG/Jxjnlon39OnhIwK+yurgJQGQHACROAVRUUIQAACEIAABKRKgAl+rF9vSjt2GLM5O1auDKOOHZNIUbFyw/T0tKAOHZLI2Tmlcg2htswLHDr8ID4oOk+769jpyqKaTNCHd/Tq0tEUG2sDrdGjO3J1Ex+vRG5u9hQUpEonT/qx+1ycT2EA5PYFotlDibyOEnXs+X0EX+9e9du2ysQhJaUWnTjhx15Pxzxbt12P/fotQrdmS2dlBcrLTI8KSIyNiDBydW2s2LJlwdtmhU9GRjYdPPRv3OvXfvodho5S0NI3pFi/d1Gv7tw2aNzYXrl790akp8cR57TRFwQgAIEqKSArARBx5AB51qcmNTbSpIDkLHI47lP0ZrQVR5WCh9Vj90dhAETYJz8K20MARPBvQ34CIKJYP35zgGgpK1LSbwWBNebZ/TGGxv5bkAi9suPDCRDB91FZNUWRA0RdSZHiR9Yn5n+LJyUXRQ6QRoYa9LxvLXZ6DyJSqO2Fz0VTFWS/SWkOEARAhL/10SIEIAABCEAAApISYE6GvHihSdOmWVPduum0cWMIaWhU7iQIE1Tp0iWJbQ8PBHbsuhORkKlp1uX3CSLDyM7MpOt/rkww0lfTY67DUldXZftiTj0NHOhANjZZdPiwP+nrV3zFVGqqIh06ZEgHDxrSkyccNigxcmQsjRkTQwYGOUVzOHFCnwYPdqCDBwPo119ji77+8KEWtWnjSDNn+mVxjE6rdh07i8378fkN0fJ9RMbfr6imu3t3hZ850dY8NdW+KADy9/Gnwd+C061bD5xB5w8SXTxCFPiVyMYhNqd+nYf5/fqFqFSvrkeqqsr09EVA5LvXfqaOLTpRjuoAOneA6PUjorQUonrNiKyMnyXVq3NLp0cPa2rTpqbI/NEwBCAAAQgQyUoARJSnLph9UPz0x48JiR311OnTwDrsdnkfn051vT+IbOsgACI4LT8BEMF7KbsmvzlAauqp08f/7yum1ZWvImjBs1ChDA0BEKEwcjUiihMgTAd7nW1plGPBqYxmZz/Rs+jy81EKegKk+OmP8Q+CaOeH6EohSekJEFyBValVRWUIQAACEIAABKRSgPnQNyxMhWrUyKz0+JADpNKEctfA8lVXEoyq19Vr2q23SOd2ecuyBFWFLL2hQ9uQjY0Rm+/GxaVGqX3u3BlEY8dy/8ISGKhKEyfa0OXLuiXqTJgQTV5eIexVcbm5CrRokQVt22bMXq3VosX3X7AKAyCdXB6l/T6XNPWtW9LCUUQv/i3nF/32yfT33/4UGvYp7tyVL7r2TacqbV6sTT7PStZx7fcyq7rdSQXzatVUTOwcSN+iEe1eo0//HCu9/Snz7iUqpp/WGTeus4Kjo4VI/dE4BCAAgaosIGsBEEHeVOYlBwjzZjRz+oN5iiejZvpraKhBL/7/5nRSVi7pHnhdtGXqGWjS3AamNOy2P/u1yo4PARDBvxt5CYBIUw4QJvk1kwS78Gl9/jM9ikoVOCdD8f2HAIjg+6ismqLIAcL8vOhooUU3uxeclL4fnkLOF8s/mSFIDhB3J1Na28KK7SMoJYscT7ynjNy8Sv28ktIACE6ACH/ro0UIQAACEIAABORJgEk67eSURi1blv/WjTzNGXMpXyA1NZM8lp3Pbtq9n0r1Rs1EynV31/K4ag6GBr17N2Nzf8yYUfBLyo/PjzlB0tMVafZsS9q2zYTc3SNpxoxIYhKk+/mp0ZQp1nT/vhadPetLnTolU2KiEo0ebUsxMcps4MLCIruo+QsX9KhXr2rUofNdWn2yNX3xUaHpA4jNA1LW41T/bfbo0XeTv/r66dZuN0zp5IGm9OQ20R/ziPqOItLUIvr4ksjLnSg1iWjNESKHWkTpqURbFhJ57yHqPpRozDwiCzuivFyiEzuJrpwgWnmQKCfpSdrH2+cVf/mlgfr/2jsP6Kiqr4vv9N57gUAgoQgBDASlIwgoHVQUUBRpAh+K9CIgXf4UEbAgqEgRROkgRJAiKCAhNKkJCSGkkt77t948JpNJMW1mMmW/tVg6M/eee87v3sxK3n7nnHbtZE1ClboRNE4CJEACOkZA0wQQZWxPyewPwf6QwFDsD08uXqqzqyXODWhS/LrhTzclZbKEa3wzJ1gY6WPtjViFuEYBpOYYqyKAqFMPkN09vDGskZ0kYOG8CedOURd7gCiKpMyOsjJAhBWWB3hgTmtXyWLb7ifg3TPhFQZQ3QyQTq6W+LPE99fIP8KwM6TyXiOVEVRTAYQZIJVtHD8nARIgARIgARLQbQJbtjjCwSEfgwfL/uDVbSKMXiBw525U/IYNx50GfTQHDu7lixKKIBX34Eb8ye1bnZYtexfTpnlKetzs3v0Qw4Yl/af5y5ctMGhQI0mj9A0bHsPaWlYuSyiJNWpUA+zYEYYRIxIREmIiKX/Vpk0m1q9/DHNzWdk4QQCcMKE+3nw3ENM39kLgr8DcUcDc9cCQ9+VduHkZmDQA6DssBq8OvQ1bZxc8uP+cpF/I6BnA+HmAwbPuKUK5um9XAJuXA1tPAq1eAKS9RV4fC0xZKjZZF67cHFEYSU0GZq8TBZTY0NsZZ3ZsMezQwcdEEId4kQAJkAAJKJaApgggyuoB4mdvhsC+PnAxMyoG23j3LTxMyy1+El/4LOZtWbPqPaFJuPI0E0IPB+FJe6E819nodIU8uU8BpObnuzoCSG0zdcqbX7oHyBsnH2LvQ/H3uNLj2zlb4PIgscxnbFYe+p8IxT9xsoewausfM0Bqfo4qmqmMHiDStYT93ty5PsY0FUth9TseiqMRsr9JS56HcgWQq9FYdCWq2HXpeDNDfWSOblP8vrT0VW3PlzBfTXuAUABR/NGnRRIgARIgARIgAW0isHu3HbKz9SV9E3iRQEkCx367EXnhSpTn4KlzJX/AKus6/sWCFAszF5ujR9+W9PEoXaaqvHWl2SKlM0OEsTt32mPkyIbFAoi0tNby5U8wZ44stSM3Vw+zZ3tg2za7/Nff/sVw7LLhkiyMT94HlmwFXhkmv/K+rcDyD4G1e4AufYG8XEj6hZz/DfhsJ+DTQn78lpXA10tFAcS3JbBqGhB2D1j+Gf+2TwAAIABJREFUvZj5Ib2iI4B57wEv9BCzSKSos9JS8dfuzYmxjyMtPD0d8vPy8izatWsMFxcbNG+uPFFKWftMuyRAAiSgTgQ0RQBRVg+QaX4uWP2sNIywL/HZ+XD+8XqZLbo0qCkCnJ8p9iU+vZecjXb77yItr/J+XVXZdwogVaFU/pjqCCA1X6XimaV7gAgjS4og0pmv1LPBt1284GFhJDlv750Jx9GIFIW6RAFEoTglxpSZASL19uFbLdDQykTycuvdpxAEi7zCIrlgqpoBIoi7119rXjz3q9vxmHg+QmFg1DQDhCWwFLbDNEQCJEACJEACJKCVBIKDzfH99w5YsyYSRkbyv2hqZcAMqloEvtxyPiomPtt94JRZ1ZpXncGpUSGxh78KdNq79219B4dcHDwYBS8vscRGeVdamgEmTaqH27fNJNkijRvLeuEImRfLlrlJen5IxRGpWHLwYCgGDJA9VSb00RkxoiEyMgszOvXYaTFi3sQKBRAhO2PJRCAhFlj2PeBWH4iPhqRfiJDJsXgLYG0r8zYnC1gzG7hyRhRHTM3FzJImrYDpq8TX0ksonyVklkiFldIxZ6QkIy4iDE/u3srNTopNfxIWbjtuXE/9Fi3qVQczx5IACZAACZQgoGkCiCKeXC7ZE+SNRvbY06NhMZEvb8djUombhNL11r7oiYnNnWFiIHsQQqih3/tYCM5FpxXPr61/FEBq/uNZFQFElT1AhHO0qVN9/JuUhdtJ2YjJzEMHV8viXjPCWVt3Mw4hKdkKOz/S80cBpObnqKKZyuoBUrpHUezbfnAyFVOpk3MLMPpMeHFJvvIyL4Rx0r5F0v0f0tAWv74sKx97IjIVfY49qFXPD2Gd/8pE0Ru/WeKzZXpcTpN7B1T1ROGaoKCgtdI9KyoqYgaI4o8+LZIACZAACZAACWgbge3bHVBQAGaBaNvGKiieBYsPptnX97Xq/PpIBVksa2b/N4+zl02rZ+rjc6OgX7+f89u0cTBp1MgFHTrIao9LZ0mFC0fHfGzZ8gg2NrKnT+/cMcV77zWAqWkhfvwxHPXr52LJEjcsWOCOs2fvoUuXdIkZQSgRyr+NG+eF98fejvVuedal9+gPigWQ0iWwAn8Blk4Ghk8We3foGwAPbgGzRgCdXgH+bzFgZCyL6+p5YOE4oGU7YN5GsafInHeAFgHAtJWAiZk4tiAf2PQpcOZQ+Vkk5QGPvB2ccWzL1xb9+vmjf39/pe0JDZMACZCANhPQNAFE0XvhaWGMj/2c0cbBHJfjMzDr0pMKl2hma4ru7lZ42dMaF2LScSMxC4GRqQp1iQJIzXFWRQBRdQ+Q173tMLiBLfydzFHf0ljSgPpucrZE+DgTJRPOah51+TPZA0TRRFWTASL1uvT3wHf3nuJYRCouxKZLhLSKrpE+9hjl64CeHtbFQ4RMkjHnHikciJpmgFAAUfhO0yAJkAAJkAAJkIBWElizxgXCDeVRo1T14IpWYtTaoBYvP5pi5drApsuwd5QS4/ergU2LgPemA30GXUNaQgye/PtPiquDsc24cT3l1gwKMkf//o0lfT+EzKXevcWbMEI20/z5QuaHNTZvfoQxY55KyklJBZC5c2Mwd240DA2LsHevHebP94Czc3ZBx247c1t39zVr0aUH7gRD0gS9aWtg1lrAxRP4KxBYNwewshUzPeo/e7Ds3FHg42Fif4+pK4Dm/qKg8c9ZYOMCIDIMWLVTLG316IEogBibAvM2AI2fA9JSgCM7gC2fAa6ewIofAS+fquG9+tv+7Dt/nTHs1cvPsE+f1lWbxFEkQAIkQALFBDRFAFFWDxApiNpmbihqPgWQmv9wVkcAUdR+lTw/pXuAlBRblLFe6cyBkq+ZAVLzc1TRTGX3ACm9nxs71sPE5k5l3Al6mom/YzPwx5NUWBoZwNfGBA2sTdDUxhRtnUqkVgP4+O9IrLsZq9DMD8EhNe4BwhJYij/6tEgCJEACJEACJKCNBAoLgR9+cEREhDE+/DAWdnaKqemsjax0MaZHj+LT1284adp52CjD+s1bKhRBdiaweiZw4IeKzXbpkoqffgqHu3se9uyxkzQ1r+iSCh0WFmKz83PnLCXjo6NljV6F9729swpf6LSr4KWhHkate/SRjBVKV62fD/z8jbx1oeTVp5uB5zvJ3peKNuX5ITQyn/wpMPR9sTG6tCSW0EekvEsQRFZuBxr4Vh1tWmICLuz4IsnYEHZ+fvXRuzeFkKrT40gSIAFdJ6ApAoiyeoCo2/5TAKn5jlRHAKn5KhXPLN0DRJnZJpX5TwGkMkLV/1wVPUBKeyWcKSGLSPgnLYtVmedCybW9D5Mk/4TSa8q6mAGiLLK0SwIkQAIkQAIkQAIqJLB/vy1iY40wYUK8ClflUppA4Nq18Mx9vz0w6TD4LQOnel4Kc1naSyPoz4pNNm9+q2j//gQ9X19LrFjhirlzPbBrVxiEbBChh01enh569EiTnFvhv0KWh/QSyl2dPm2F5cvdcOqUlaS/SNeuT/LMrPcVtXv5OWOp+CEdn5oE7NgA/LYbyEgDegwSM1PcS4Scmy1mhQT/BYyfB5w5Apw+BBgaAd36AUNGA8+1lTU0F2xL7H4B/LIFyM8DArqL40L+Bb6YD6zaBbw0oPpY7/59Oisi6GxOQNsGtj16KFacqr43nEECJEACmkFA0wQQVT9Jr+r1KIDU/OemKgKIMnuAvNXYHrteEvvJJObkw2HbdaU8ef9fmR/sAVLz81PZzIoEkC13n2LssxJTyvq+EMQPQQRp52yBlvZmxX1kBJ+fZufjWkKmpLTanzEZ+Dk0sTgUZfkjLHDnjefQ1NZUtpZ69ABhBkhlB5mfkwAJkAAJkAAJkEBpAlOm1MOMGbGoV6/iRtSkppsE/jh9O+bAoasuA6fM0rN1dlUZhNt/HIy7HBjoNGzYS3o7dnTBxYuW2LPnIZo0qf4TXgcO/JPzx5m7hvWfa2XQffh7NYohJVFsgC5cS78DbOxrZEZhk1LjnqSd/n691eLFwxRmk4ZIgARIQJsJaIIAcjkuA+0P3NXmbSiO7eKgpmjvbFH8+tMjQVh0OKj4db2Iv1Kc429l6ASMagZZFQHE4rtgZOaLmbGKvua2ccWydh4SsyGpOfDZfUvRS1TZ3soAD8xqLfv99Mz9KHRfc6R4vl1yWJZ36O9JVTbIgahIABFKUrXdd0elhEwM9NDCzgxx2fl4nK76v1NtjQ2Q9K58xjWboKv0CHAxEiABEiABEiABElAcgW3bHODmlodevRTb4FJxHtJSXRI4eepm8sGDV627DR+t36Cl6souRT/4N+P37382/v330Ube3rbYvj2s2qXaUlOzsHjpodzGAZ2M271Sg3SLZ+DD7wOz3wbadBD7fwi9Per6OrtlWVKnF33sAgKeNSmpa4e4PgmQAAmoMQFNEECEJ5ydt99AVZ58l6JW5pPPwhrKsh/3Tiu5UjcUQKr+w1MVAeT5fXcQ/DRTKfu3uXN9jGnqKHH4UlwGXigh2inrvFR03n/u6S3JGJBeFECqfo4qGikVQDztLPB45YjiYTkFRbDfdk1OWFP1fqt6vZc8rHGqr6xhX2h8KhrP3y1hYpkel9Pk3gFVNdNcExQUtFa6GUVFRWyCXvujTgskQAIkQAIkQAK6RuDCBUvcuWMqaSLNiwTKI3DjxiP8tOdyhoWDi0mLLi8b1mvWQiWgbv6VlDHtzSKz1q0j9I8eLYKpadWfZjx77m7SoSPB5s4NfU16vjOuVv5e+gOYNACY9Kxxe62MKWjy+e3rY40KM1wmTuytIIs0QwIkQALaS0AdBZC32jXGrjEvyUF333ED0Zl52rsRAFzMjRAz0k8uxlHfn8GPF+8Xv8cMkIqPQGkBpPSNamHmW6fCsLtEiSBFHqiTfX3Rw8NKYvKnkEQM/yNMkearZevKkGZyZZK+u3AP7/94ttgGM0CqhVMyOLj1aLdCA0M94f+ffDYS7rayhuMdD97FX7G6k5g1zc8Fq1/wLIa4PzgcQ74OlLy2To3M9nlwTFaHq/qoqzOjtADCEljVocexJEACJEACJEACJCAQCA01wd69dpg9O4ZASOA/CZw/fzfr+IlbBQaW9mZ+XV82UHZGiFR4GDjobPpL3c9ZTpjQC8bGhpXu0q5dF5JuhaZY+7btYNCyS49Kx1c2QGhmvvxDYO0eoEvfykar7vM9n04t+OCDXgYNGzqrblGuRAIkQAIaSEAdBJB4lxbmEZ4dbKX4WnrY48aC1+Rodj50D+dj0pXy5L66ZJZ0dLHE+YFN5OJ+fuk+BD+WPYhDAaTiH7LSAogwsvSN6jn/RGFlcHSxEUU+Of/wrRZoaGUisT3n8hOsvBZTZ+c1cVRr2JkYFMc59ee/8fmpm8WvKYBU/8v6TtPBjpkWTsbCzMOT+qCfX/1iIwfCkzE4MLTO9lvqiCLPs2CzPHvPO5jhVD9f2BjLzlfJTDW3mKtp7k+upFWfcI1mMAOkRtg4iQRIgARIgARIgARKEHj61BCff+6MpUujyIUEqkTg0qWQzKPHb+Zn58Kydc9X9ZsEdKjSvNoMCty4KNnUWN926tT/ViAu/PUg+uT5x05+3fsY1m+u3U3C7/2+KywjPrLh2LG1F3lqszecSwIkQALqTkAdBJAExyZm4V5di+v1GOjrIWndu7AyNSrGtyskESPq8Il6VezjnwOaoJOrZfFS6Tl5sPtoG/ILZVmeDSLOJTnE381ShT+atkausaXBzZbDXUr6XfpGtdCbo92+O0jOLVB4eEXj/IttKjPTpDLHv+xUHx80d5Ib1nPdUZy6+6T4PYeEB5kNwk8nV2aLn8sIhHt1tU1wbCJJ+1g1tD1m9Golh2fGpUisvh6r9chuvNZc0oi95CVkfwhZIMLVOOR4gk1KRI6KQFAAURFoLkMCJEACJEACJKDFBNLSDLBkiRtWrYrU4igZmjIIxMWnxixddsCp6QtdDPy694KZpVgSQRlXUmw0gg7uTExLiLX29XUzfOedruUu88nSoxm+AV0tmncs/3Nl+FaXNpkFUpf0uTYJkICmEFAHASTNyt34vm8/sXnCs+v8zAHo2EjWxFl4e2hgKPaFi/dsVfGksyozQ3a+1BDDG9vLHZu/QmPRcdVBufd87x95apUWpfquxxpyoK+2GeNWpK8vKVMkXOXdqN5wKw4f/h2plT1lxjVzwjedZZkJUg4u07cjLk2mm7lFX01zj1LZU/oacnr+281o19aWUR4B1sKo5m52+Hv2QFibShJCiq/ev4Ug8HGK1n0/Sb9vv+nshXHN5L6qsedKKN789pT4vYwi+F3fHmOYn1312ry1Ox0sgVU7fpxNAiRAAiRAAiRAAkBMjBHWrnWhAMLDUGMCK/53PEHP3NGhbZ/+sHN1r7Gdqky8fe5k1o3TR4369G5l2KOHfIZHcPCjhIOBDx36T55eFVNaMebuiV1hmQnMAtGKzWQQJEACSiOgDgJIoZ6BXvDz77uVDHJkex9sH929TNx6m4OUxqKuDPf3ssWh3o3KLN93w3EcuxUh936b4O+i9Qvzi+rKV3Vf927TgY4ZFi7Fd6UrulH96m8h+O1xirqHU23/SmahSCfPPXAZK367JmerceiJBJvkR6p6Sr/acajjhCQ7b9OH3j2LVcpF/f2xsJ8s60fq8+Y7TzH+z0fqGEKNfXIzN8LWrl54pZ5NGRuN5u3Gw6epkvfNM+Jzm93dr8rmmcwAqfGuciIJkAAJkAAJkAAJPCMQFWWEL75wxsqVspRxwiGB6hLYtuPvyJCIdM/2/YfCzdunutOrNT4tPirtr92b881M9K0GDWpnKO2Bsf2ny48j4grq9RkzuVr2NHmwgV5ByrH1i4uaN3OzHTSonSaHQt9JgARIQGkE1EEAEYJ74PuqfaqVp2nJQA9O7I0BrbzKxC7cXBRuMgqXpmeCTGjuhK86lX1iv2RNfSkA67Qn2T73j6qqubDSzpwyDUe7+1tGuflLntKXXv91o3rC+QityATp5m6F0/18y6C9EZmIVkt+kXvfoDCvsHXw92xwWIODeM+3v0O6lZvY6AXArYWv4zn34up9xRZPRaVh4p8ReJCao9Hny9PCGAMb2GBjx7LfUUKwH+w8j6/P3S6Ouw6ENQogNTjHnEICJEACJEACJEACcgQogPBAKIrAicBbj3//465HhyFv6Xs956cosxXauXbySHbUrcvZZiZ6VlZW5hnxKXoGrXoPtHBvLN9cVemO1PECj679lRB2MdBh2rT+dewJlycBEiAB9SSgLgJIon0j07CGPeRrQAEo+mZcueC+uh2PieflsyPUk3D5XjWwMsZCf3e86+tQ7gC98ZvLvN8w7I9E+8SQbE2KU9W+5hlb6t9oOVy+dlplN6rPR+B+suZiXejvhkX+5WcZN1v4M+7GyLf6cI6/nV4v4rz4yD6vahHIMncwvN1sqHPJSeemD0BnnzJHDhn5hbiZmCX3r1qL1eFgIdOjs6sFXnSR9SQq7Y7Q80Po/SG93KKvprpHXUlXsdssgaVi4FyOBEiABEiABEhACwnExhph9WoX/O9/7AGihdur8pCCgh9F/vDDWUEE0fNt+4LS189IScbVwKMwNDaGILromvghBXxq08I0f/+GVqXLgil9A7gACZAACWgAAXURQARU93wHOKRbuRY/XS285+/liCtzh5RLMiYzD9cSsnAtIRPXE7MgvFbnq56FETq4WsHP3hR+9mawNDIo112h74fQ/6PkZZkek9Pk3qEEdY5PXXyL9HzBOtbFr8ydW+EcCeep9JWeVyg5Q9eeZuJ6UjZCUtRbDLE20kdHV0u0djBHKwdzuJgZlot+xq8XsTrwhtxn+gX5RS1u/xxrlJuuqh4N6nIsFOZHlHtbq2i35+Wa+73fsSm2vNNFYWuou6HSGWoGhbmFrYN/qIusImaAqPthoX8kQAIkQAIkQALqTyAhwVDSBP3zzx+rv7P0UCMI3A+Ne7TvyD2HBm1etPTxb68RPmu6kzcD98VH3PzHacGC1zQ9FPpPAiRAAgonoE4CSIa5k9HdZoOdSgdpYmiAL4d3wuiO2p3FeOZ+FPpvPIH0nLJCTtO7++MtMuLVW+FR+OmsucE7zYc6ZZo5GJW2MLtPa6wYHFBzwxowMzwhDeN3/InA22Uf4Kr/+EKyU9y/mRoQhlq7+MDnFftU63pyJfte9HbBOy/6wM/DAX6e9rA0KXP81Dqm/3Iur6AQl8PjcP1xIvYGPYTwXVXyanpnf7xFZp18PzEDRGNPFR0nARIgARIgARJQGwLp6fqYMcMTX32luSUW1AYmHSkm8OBBTPqX3/xh4urdxKjnqPJLexCXYgkcW/dJqv/zXtavvtpGsYZpjQRIgAQ0nIA6CSACygRHX7Nwr25li+oDEHo5dPV1Qzff8sv9aOpWnPg3EhfDYrHocPkN3hs8Opvk8PRelqbGVxd+Z5s5GN73edUhz8isTJrN8IDGeN3fW3KObM2L+6XXhZsKXfNSWJwkc+izE9cQm1r2uDjH3Uyv9/hvlr5SEPUUm/omIY37lF/DDkAzN1u4WJkraLW6M5OanQuhl0x+YdmkIcu06Jwm9w/XZWYaM0Dq7mhwZRIgARIgARIgAW0hIPyeN26cF7ZseaQtITEONSFw714Udv0clGrr2ci6yxtvq4lX2uvGpb2bYwrT410nT+6jvUEyMhIgARKoAQF1E0CEEBLtGplGNOhsW6BvrF9eSMJNa+Hmdet6Fd57rAEJ1U8RblhfCImFcIOxvMugIL+ofsTZJPvEUPWuyaR6dFVaMdvM3jCsQTfbTHPHClUO4Rx1a+JWJXvqOuhBXArO3o9GZFJGhS66RV9Nc4+6kqauMWiqX3lGFvqR9V6wSbRrZKapMdTEb6PcjALXuFvpzrHXKz50NTFc/TkUQKrPjDNIgARIgARIgARIoCyBjz/2xKJF0bC2LiAeElA4ga++OR0Tk1Tk2vWtUbBxlOupqPC1dNlgXmZy6slvVlnPnz9UlzEwdhIgARIoQ0AdBRDByVwTa4MnHgHWiXbeOnVjUbpBdslhWR6Rl1NNclL4C2gtf24jPdpbxbn4WRXp6dXSkuZNN8+Iz/WIDkqzTonI0TzvNcfjJPtGplkmtoY5ZrZGkv+a2hoW6htozYETBA/LjNhci4z4XPPM+DyLzKd5+gW5RWqwQyyBpQabQBdIgARIgARIgAS0gIDQA2TkyEQ0bMi/G7RgO9UyhMNHrsafCLzlOHDKTD17Nw+F+piaDCyZCCTGAUu2Au5eCjWvUcaOrp2X3rGDjyWboWvUttFZEiABJRNQVwFEGnaWuaNhgn0jszQrD5MsUzujIi26qSi3tUVFMM1OzrNOj8qxTwzJskiPZb8PBZ79fCNz/QQHX7MU63qmmeb2RgUGJuVmFylwyTozZZybXmCZHpNjm/Qw2y45nNlDdbYTXFgFBJgBogLIXIIESIAESIAESEAHCMyZ4wFv71yMHRuvA9EyxLoicPj47ZC/LoY1Hjx1LgwMDRXmxh+HgEXjgCVbgK79ZGbzcoENC4BdGwFzS6DDy8DERUD9RgpbWu0MRfx9NPR+0KVGs2YNVDvf6BAJkAAJ1BUBdRdASnMRbmQXQl9rnqwW4tNDYZFRXmbZAvt1dSh0YN18A2P9Qn1jrTpHQBGMCnIK9Qrz1eHJfB04RQxRDQhQAFGDTaALJEACJEACJEACWkBgwgQvNGqUgxkzYrQgGoagzgQ2fnshqtDEyb3j0LeK3czNAa6cAw79CFw+A6QmAc93Anq9BvR9CzCzqDiirAxg1TTAxh6YuBAwNpEfe3QXsLBED/b+I4GZa/7bpjrzq4pvR1bPzRw8uK25n58Op8JUBRTHkAAJ6AwBTRNAdGZjGCgJkAAJkEBlBFgCqzJC/JwESIAESIAESIAEqkLgo4/qISLCGPv2hVZlOMeQQI0J5OUVYObsnwteHj3RwKWBN5KeAuvmAMd+Kt+kkNEx7wvAvpatQxJigTWzgLvBwGc7AZ8WNQ5B7SeG/X0s4sm/QfU//PBVtfeVDpIACZCAKghQAFEFZa5BAiRAAiSgBALMAFECVJokARIgARIgARLQQQKHD9vgs89cceBAKBwd83WQAENWJYFfD94MDY3Ob/T8K2OwfApw+hDQ+3Vg9AygYVPRk9DbwKZFwPnjwKRFwKipgL5B7bzctxVY/iGw6RDQ/qXa2VL32b8un5Hz7qiuJr6+buruKv0jARIgAaUToACidMRcgARIgARIQDkEKIAohyutkgAJkAAJkAAJ6BqBkBATbN3qgGnT4iiA6Nrm10G8BQWFKVM+2m6t77hCb+MiC7w+FpiytGxZqge3gLmjAI+GwOItgLVt7ZyVlsOaux4Y8n7tbKn77Lun90cmhd/2nDy5j7q7Sv9IgARIQOkEKIAoHTEXIAESIAESUA4BlsBSDldaJQESIAESIAES0EUCM2Z4YtKkODRokKuL4TNmFROYvSA4cdf2Afb2rs5YshVwL6ddRWY6sHIqEHILWPEj4OUjc1IonXVwG/D7PuDedcDaDmj1AtDnDaBbP8DETD6guChgwRix18i4ucDYOYBeqbaghYXA1fPAL9/KepE0aQW07QIMGS2/vtC3JPgC8NseIOhPIDpCfj3flvI+xzwGAn8Bzp8Q1yh9TZgPjJktvlsdPyratoK8PPy+aVFWv37+Zq1asReIio83lyMBElAzAhRA1GxD6A4JkAAJkEBVCTADpKqkOI4ESIAESIAESIAEKiOwdasjGjbMwUsvpVU2lJ+TQK0JzJqDmFUr/V3nbQAGvVtWjBAWyMkC1swGbl2WFxNuXAJWfgTcv1nWDf/OwNLvAKcSlZ8K8oEf1gB7vxXHd+oDTF8FmJrL5gvN1L9fDXz3v/JDK5k1UlnfEsFCQHdg2feArQNw+jCwbnZZkaTkSp9uBvoOB6rjR2WbEHH9YsKdM4dtZ84caGBoWMv6YZUtxs9JgARIQI0JUABR482hayRAAiRAAv9FgBkgPB8kQAIkQAIkQAIkoCgCO3faw9CwCMOGJSnKJO2QQLkEcnP1MHWqC3bvMcean40QEWqJhePkhwplsYSMiFXTgLQUUUywcwTC7gGfTgAiQoAxs4CBowALK0iaqX82VRwzdQVgbCqzd/0iMH808N504O51IPKhzJ4wShBIdnwBbFgAdH5FzA5p2lqcf/YIJL4JfUNaBogCxRfzRTFl+GRg2HjArT4QdF4UZcbPA14eKhN0hGwPYb6VDTDhE6BdV6CoSLSRnADMXCNr8F4dP6p6tI6tnZc5YkRHc29vl6pO4TgSIAES0DoCFEC0bksZEAmQAAnoCgFmgOjKTjNOEiABEiABEiAB5RM4dMgWERHGmDw5TvmLcQWdJpCUZIC3326I+yEpuVMWPzK+eb0zNi+XRyKUhBKEhDnvAI1bALPXAYZGonBwaDsw9wuxcbq0jFVUODD3PWDASPn+HqnJwPL/E0tizVgN7NoInDksn1Hy7xVg2pvAc22BeV/IBAlBqBDGnzsmyyoRBJFPxgDDJohCibGJ6HdhAbB5BXBqP/DZDsC7GSBdW2joLpT5kooqwviHd4BZI4Eeg4Fxc8QG79Xxo6oH6OqetXHNfF2dO3VqUtUpHEcCJEACWkeAAojWbSkDIgESIAFdIUABRFd2mnGSAAmQAAmQAAkon4AggISHG2PKFAogyqet2yskJBhixIiGePo0N7Nrr+3mw+dNLRfIH4eAmcOBj1eK2RZS0aD9S2LTdKn4IEw+dxT4eBiw+QTwfEfRnCBgHPhBLGsllMUSeoTs2wos/xDYelJ8LRUuhHFrdosiiPRKTwWWTASsbMWSWYLYIpTkCj4vEzlKOi70A/nkfVHseGUYIGSe/N8g0XepyCEdn5IoZqUIl+CbkCEiCChV8aNk6a7KTlJqxK1H147v85o6tW9lQ/k5CZAACWgtAQogWrtZMYTlAAAKyElEQVS1DIwESIAEtJ0AS2Bp+w4zPhIgARIgARIgAdUROHPGSiKAvPtuguoW5Uo6SUAqgBQUAE1bbMp/Zcwbhi4NGsmxSIgFlkwChOwJIaOi+fNA4K/A3FGAtF+GdIIgYny1RGxGLpTKEkpSCZdQLmveu2LPD6E0lYGhTCiRihRClobQHF1oai4tsyW1++AWMGsE8NpYUcQoLVrY2Mtvn1RckdouLYiUHB0fLQoggogjCCB6+lX3o7qH5sCqOZn9+7Y2DwhoXN2pHE8CJEACWkGAAohWbCODIAESIAFdJMAMEF3cdcZMAiRAAiRAAiSgHAKBgdZ4+tQQw4cnKmcBWiWBZwSysvQxdaondu2yx7hJp2PqNY1z7fTa8GI+QvPzbesgKYs1eoZMvKhIUIh7Asx7D3DzEktlmVuKDdTXzwfuXRczMty9RPNCVsb7PYFJi8SeIBWJGkL2yK9bxb4eQv8PIetEOlYQbkqLJVLBRuj5seGAmF0i9be0YCPYFj4ThJch7wPTVgLZWfIZIVJxpTw/qnuQYv45cCf833+bTZrUp7pTOZ4ESIAEtIIABRCt2EYGQQIkQAK6SIACiC7uOmMmARIgARIgARJQDoEjR2yQk6OPoUPZBF05hGm1JIGtWx0xZowXXuyQktm+x3nzAe+3h4WtoyRrY/t64OguoGs/+Z4cUkHhtTHAxEWApTUQGQZs/UwcLxUThH4f0l4dsz8Xy1FJe4U8eiD2FREECqFZelamKDyE3wc+2QS07SqKJ6cPi3aF8dJyWUIDdKEp++EdwMSFwIjJgJGJ6MM3S4ETe4E3xgMfLhV7jlw+A0x/U+wHMm8D0Pg5IDtTtP3VYpGGtDSXVFypih/VPUm52Vk4sGpe3ogRnYz8/J4pQdU1wvEkQAIkoMEEKIBo8ObRdRIgARLQbQIsgaXb+8/oSYAESIAESIAEFElg2zYHGBoCI0awBJYiudJW+QQyMvQxc6YnvvzSqdwB3QeIvT+k5ayEQVLx4v7N8m0Oelfs1SEta+XiCcxcA1hYycYnPRWzRYTSU4u3AJZWYrbJpkUV71TJviJChsfCcUB0RNnxPQeL69k7i58JgonQtH3vt2XHWtuJ2SpCo3dBnBHKeFXHj+qeq4jrFxMuH95rN3v2IH0bG/PqTud4EiABEtBoAhRANHr76DwJkAAJ6DIBZoDo8u4zdhIgARIgARIgAcUSEDJAMjP18cYbzABRLFlaq4iAIIL8+KMD1qy1zgoNsTUTxI4WbYH+bwNtu8g3OZfauH8D+HYlcPqQKI4IQokgPOzaCMREAku2AIG/AAe2ybIrSq6fmQ6snApEPpT1CxEyPvZ9L9oQhI2AbsDAUWIT9eVTxBJcQg8QQagQ3gu+AOzaBFw+LVpu/SIgiC9Cr5GSjdmFz1KTgH3fiVkjgoDj5SOOGzZBVpZL6l91/KjJqTq2YVmKo42+zQcf9KrJdM4hARIgAY0lQAFEY7eOjpMACZCArhOgAKLrJ4DxkwAJkAAJkAAJKI7AxYsWuHDBEtOmxSrOKC2RQNUIpEyY8K3NsLlLYO1QfkZI1cxwVGUEfv/6swTDoiyH6dP7VzaUn5MACZCA1hCgAKI1W8lASIAESEDXCLAElq7tOOMlARIgARIgARJQHoGEBEMsXuyG8eOfonnzLOUtRMskUA6BZatPJjf072zbJKAD+SiRQE5mBk5+uya5mY+97euvv6jElWiaBEiABNSHAAUQ9dkLekICJEACJFAtAswAqRYuDiYBEiABEiABEiCBSgjs32+LK1csJKMGDkxGQEAGmZGASggcOXHv/v0n+b5dh72jkvV0eZGCvDwc/3JFsq+3re2bb3bUZRSMnQRIQEcIUADRkY1mmCRAAiSgfQSYAaJ9e8qISIAESIAESIAE6ppAQYEevv3WEbdumaFnz1QMGpRc1y5xfR0gkJCU8+/q9Sefe23GAh2Itu5DzM/JweH1S9L9W3tYDh4cUPcO0QMSIAESUCIBCiBKhEvTJEACJEACyiTADBBl0qVtEiABEiABEiAB3SZw754pvv7aCevWPdZtEIxeJQTy8wvw3aFYtO7xCgwMDVWypq4vkpebg8CNi9PatPay6t/fX9dxMH4SIAEtJkABRIs3l6GRAAmQgHYToACi3fvL6EiABEiABEiABOqawEcf1cOQIcno0iWtrl3h+jpAYP7iY7mN/V8wbtntZR2IVj1CzM5Ix4lNy9IbeTtZjhrVVT2cohckQAIkoGACFEAUDJTmSIAESIAEVEWAJbBURZrrkAAJkAAJkAAJ6CaBXbvsYWtbgFdfTdFNAIxapQTmLNif1W3EODNHz/oqXVfXF0uICEk/u+MbU39/b8MhQ1gOS9fPA+MnAW0kQAFEG3eVMZEACZCAThBgBohObDODJAESIAESIAESqDMCwcHm+O03G8ydG11nPnBh3SEwd+GBrA5D3zFza+SjO0GrSaQP/z4Wcel4YP3ly9+CsTFLkKnJttANEiABBRGgAKIgkDRDAiRAAiSgagIUQFRNnOuRAAmQAAmQAAnoHoGVK13RsmUW+vZlFoju7b5qI542c3du//+bbWxl76DahbmahMA/O9fEurlYuAwc2I5ESIAESECrCFAA0artZDAkQAIkoEsEWAJLl3absZIACZAACZAACdQNgYwMfaxY4YqZM2NhbV1QN05wVZ0gIAggvcdOMXZwr6cT8apbkJlJsWkXdm4y6N2rlXmbNg3UzT36QwIkQAI1JkABpMboOJEESIAESKBuCTADpG75c3USIAESIAESIAFdIbB4sRt6905F+/YZuhIy46wDAnM+2Z/V/e3xZg4eFEDqAL9kyYuHfs4J/eeC4WuvtTfo0KFJXbnBdUmABEhAoQQqEkD8/f0/VuhCNEYCJEACJEACCiYQFBS0VmqyqKhood6FCxeKHBwS0KSJu4KXojkSIAESIAESIAES0F0CZ85YISzMGO+9l6C7EBi50gks/exEil/vITYePk2VvhYXqJjA2R1fp6RGh9tMn94flpamREUCJEACGk+gIgFE4wNjACRAAiRAAjpFoKioaBEFEJ3acgZLAiRAAiRAAiSgSgLTpnlizZpIVS7JtXSMwNffXXhi4tLMw6/byzoWufqFe+zzhcmdOjSy7d79OfVzjh6RAAmQQDUJUACpJjAOJwESIAESUEsCzABRy22hUyRAAiRAAiRAAtpC4JNP3PH660nw88vSlpAYh5oRuHT54ZMjJ0M9Bn04W8080z13gg/vjE2MuOcyc+ZA3QueEZMACWgdAQogWrelDIgESIAEdJIAM0B0ctsZNAmQAAmQAAmQgKoI/PKLHQwMijB4cLKqluQ6Okhg/qJDmQGD3jJnGay63fyMhNi0P7dvsJo3b3DdOsLVSYAESEABBCiAKAAiTZAACZAACdQ5AWaA1PkW0AESIAESIAESIAFtJvDwoQnWr3fG+vWPtTlMxlbHBM78GRJy6s+wxswCqeONAHBo1aycsWN7mHh6OtS9M/SABEiABGpBgAJILeBxKgmQAAmQgNoQkAggERERRVlZcWrjFB0hARIgARIgARIgAW0iUFioD339Qm0KibGoGYH8Ar2M8PA4C5cG3mrmme65kxoXmWtmYmBsb2+pe8EzYhIgAa0iUFCAlJiY1KTu3btv06rAGAwJkAAJkICuEej2/7+PpYMXBRJx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6628" name="AutoShape 4" descr="data:image/png;base64,iVBORw0KGgoAAAANSUhEUgAABkAAAAOECAYAAAD5Tf2iAAAAAXNSR0IArs4c6QAAIABJREFUeF7snQV0VFfXht9xy8RdcXd316JtkRZvcS9W3B2KU1yKtbQUCqVocZfiriEQd/dM/nXu/PkIkJBMMpPcmdlnrazvK3POPns/5waS8969tyAoKCjdPyg4GUY0khPiRDKZRCMSCdONyG1ylQgQASJABIyQQJoGaekCscgIXSeXiYDxEtBoElKSE5VCoUAok0nSjDcQ8pwIEAEiQASIgHESSE8XpGg0iKlcufJx44yAvCYCRIAIEAEiwBGoIrh8+XJ6mMoOriVKGw2T32aOTpk8+UuJnZ3aaHwmR4kAESACRMA4CSxdcTKkaJ3WDkUrVTPOAMhrImCEBP7dtOyxDHHlRo/+AkKhwAgjIJeJABEgAkSACBg3gb17r/icOfPAe/PmzU2NOxLynggQASJABMyZQHp6+iyjE0BSk5Pxy5RR+PnnAfQLsTk/vRQ7ESACRKCACKxedzbQvkxd59K16xfQjrQNETBfAuEBfnh6el+AXJhs37lzTYmDg6X5wqDIiQARIAJEgAgUIgESQAoRPm1NBIgAESACeiNgdAJIalISLu9ZFezqoHD85pt6egNBhogAESAC5k7g0iULNGgQa+4Ysoz/8JF7kTfvh1p3GvUj8SECRMCABN4+vBX/+PQhTfVqXhZt2lQx4E5kmggQASJABIgAEciJAAkgORGiz4kAESACRMAYCBidAHJj36bA1Jhg5549G8LW1sIYGOPpUzkOHbLGxImBRuEvOWlcBLZssUfnzpGwt081LsfJ23wRuHZNhTp14vJlI/Pid++kWLXKET/95Ks3m6ZkKDAwEuu330yr1rqDyL10eVMKjWIhArwicGb9nPCiRexsu3Spwyu/yBkiQASIABEgAuZIgAQQczx1ipkIEAEiYHoEjE4AObxsWnS7thUta9YsYTSnYY4CyMuXMpQokWQ0Z5RXR5cudUKHDlEoUyYxrybyvW7sWHdMmRJIAki+SRqPgStXLHD/vgJ37yrQu3c46tfPf9bGvXsKnDljiTFjgowHRAF7euTI7aj/HoQqmvYZKlVZWRfw7rQdETBtAv7PHsTfOfpnclEva+tu3epCJpOYdsAUHRHIJ4G0NAGGDPHE5s0++bREy4kAESAC2RMgAYSeDiJABIgAETAFAkYngBxZMTOye9ca1qVLuxoN/6NHrXDhggUWLfIzGp/z4+iZM2rcvavE2LGmf5G6ZIkzl31RqlThCSATJrhz2UWUAZKfp9Y41964ocKjR3L8958KDg6paNMmCpUrJ0Ch0Ogc0IkTlggLE6NHj3Cd15rTgjU/n47QqD1sGnz9rTmFTbESAYMRePPgLm4d3RcnSEuStWtXTVyvXmmD7UWGiYApEYiMFGH2bFesWPHOlMKiWIgAEeAZARJAeHYg5A4RIAJEgAjkiYDRCSAHFk2Obdm8nEWTJuXyFHBhLPLxkWL7dnvMmuVfGNsXyp4zZrhyF6mFmRlREIGvW+eAWrXiUKNGfEFsl+UeJIAUGnrebPzqlQyBgRLcvKlEUJAE1arFo1mzGNjZ5b4sGiulVrJkEho3juFNXHx0JDQ0OnrzjhuiUg1aq4pUoP4EfDwj8sk4CPg+e4znF46Ehgb423z5ZW1RnToljcNx8pII8ISAOf5+wRP05AYRMCsCJICY1XFTsESACBABkyVgdALIv+vmhXX4ooJd+fIeRnMo7EJy+XJHLF5sHhkg7GAuXrTgvlhpJlMe+/fbQCxOR6dOkYUWJgkghYaelxv7+kpw6ZIaLBOrdOlETpxzckrhvmxs0rL1edIkNwwfHgIPj2RexsUnp/btvxl893GY4xeDR0OuMo5eVHziR74Qget/7Yx4eOWqdY8eDQQNGpQhIESACOSBwO3bSly6ZIFRo4LzsJqWEAEiQARyR4AEkNxxollEgAgQASLAbwJGJ4Bc/22tX6kiFm4tWlTkN9lM3kVHizB9uitWrTKvFPVFi5y5t9BZhoSpjlu3lDh3To1x4wqv3Bd7tpo3j0GTJvTmvqk+Z3mJKyJCjOPHLZGQIERQkJjLDElKEsDFJQWlSiVx4kj58gmQStMRECDBsmVO1ABdB9BzFxyJcypTTVW9dXsdVtFUImDeBKJCg/Hw6O4ACZJchg5tZd4wKHoikE8CVLoynwBpOREgArkiQAJIrjDRJCJABIgAEeA5AaMTQN7cuhz2/PJxu8mTO/Mc7Xv3UlIEGD7cE5s2mVeTQtYHZPduW5O+VI2IEIFlYGzZUnhny97+Y02xf/zRtLNtjOYbnseOxscLwWqG37mjxPXrKkgk6WjdOpoTSJhQ27Mn9f/I7fH5+0fELlh02KLXrMWQyOS5XcbLedGRwNxhQEwkMGcL4Gg8LbZ4yVOTBmxaCBz5FZi3Dahch5duFrhTfk/uxZ/9dZukWtUikt69GxX4/rQhETA1Ajt22HFZm+xlIxpEgAgQAUMRIAHEUGTJLhEgAkSACBQkAaMTQBic3dNGpU6c2Ens7GxdkKzytdfAgV5Yv/4tVy7JnMbWrfawtk7D119HmGzYK1c6ok6dOO6rsMa8eS5o2TIatWsXng+FFTvtm3cCDx4osHChM+TydEyZEoASJZLybswMV67ddDE8Lk1l26LPQKOO/szfwKxBwJI9QJ3mWYcSEQoc2gEc3g34vAAq1ATa9wTafQsoVEYdvt6df/0EmNgL6NAb6DUSEIr0voXRGXxx+UTQq5sXbFq3riytUaO40flPDhMBPhJYsMAZX30VafL99vjInnwiAuZEgAQQczptipUIEAEiYLoEjFIAubV/s6+dKsX9669rG83JjBzpgQUL/KFWZ1+D32iC0cFRVlqHXbBOnBgIN7cUHVYaz9T//lPi8GFrzJ5deE3uHz5UYPNmeyxZ4guZzLxENuN5Uvjp6ejRHoiLExZqFhM/yeTs1b17b+O3/XJR2XPmYogkkpwXGHBGejqweSGwaUH2m1SqDczfDrh4vp+TEAcsGQdY2QLDZgJS2afrvZ8Bs4cAD29++Jm9M7BiH1C2qgEDKwTTB7YCC0bnvPGmE0C1+h/OY+fw61rg5nlg+s+AnVPOdkx9xvkdq0Kjgvxtv/++qdDLy8HUw6X4iECBERgyxBPLlvlCpdIU2J60EREgAuZHgAQQ8ztzipgIEAEiYIoEjFIACX/3Mu745jWqZcv6GM2Z/PijO8aPD4SjY6rR+KwvR1mPjNOn1Zg7t/AEAn3Fkp0dJj6w7J7vvgsz9FbZ2v/zTxvcuaPA/Pmmy7nQ4JrwxkeOWOLWLRVmzAgw4SgNF9qqdeci1J4VbSo3Ldx+BvGxwKIxwNHfso+1eWdg+jrAwjL3PFh5rAUjgSv/AgMnA199DygtgJAA4NxhbRYI+29TGax81fq5wPafPh9RifLAol1AkVKmErlh4riyZ21geICv8/jxHaFSZaGuGWZbskoETJ7A27dSbNpkj3nz6Gc+kz9sCpAIFDIBEkAK+QBoeyJABIgAEdALAaMSQFKTkxEdGowEnxtP/V8+LzNkSEu9QCgIIzNnuqJ//1B4eiYXxHa822P/fhtERwsLVSAwNBT2i2hamgBDh4YYeqts7a9a5QhX1xR07Wq6JccKDa6JbqzRAEOGeGHFinf0FmkeztjbOzhu6+7bqk6jJ0EoKrxaRwFvganfARKptu+Eg0segsliyZM7wJiuQIsvgVHzss4Q0c9O/LASG63th+LvAyzYAXgU+9AvJgjNGAAkJ2mzaWzs+eE3X7wI83+H4Dfe8Ht4I9z3tbd1w4ZlhQ0alIGrqw1fXCQ/iIBJEDh1yhK+vhL061d4L96YBEgKgggQgRwJkACSIyKaQASIABEgAkZAwCgEkEDvl3h09miM78sXcqFQgDq1S0g6daoJhUJqBIi1Lk6c6IYmTWLRtm2U0fisb0cHDPDC9OkB8PIyXRFo2zZ7xMYKMWpUsL7x5coea3LNakK3aBGDJk2oKWauoNEksAy1jh0j0aBBLNHIA4ENm89FhScorFr3H5aH1fpZ8uAGMLwj0KoLMH4JIFfqx+69a0D/FsCgKdoMEIFAP3b5aiVDSGICUlbZMqz/yeQ+QIVawLhFgEzB10gKzi9NWhpOblmdGBXkn25vp0x1dLRUly/vATc3WxI+Cu4YaCczI7B6tSPX9416v5nZwVO4RKAQCJAAUgjQaUsiQASIABHQOwHeCyChPi/iDq5ZpuzevZ6AvUUoFhfeG7b5ob94sTM6dTLvRoXr1zugZMkktGgRnR+UvF+7a5cdgoPFGDYsBApFwddl9vGRYsECF4weHYRy5RJ5z4scLHwC//5rCX9/Cfr2pTdJ83oaM+f9HVe0WkNVxcYt8moiX+uO/ArMHAQMnwV8N/7zpk7uB6b0BWZvAtr1eD83Q+wYMg0YMEn75/5vgCnfAcmJwIg5QM3G2iyTjwcribVvE3D6oLZJuldJ4ItvgI59tNkoGaWlft8A/Pw3ULSMNtMiMizrjJVjvwPT+wNLfgWadfx/X3wAtv7S8fd7dOoDdBn4aRku1tvkyG/AyT+B25cASxugSXugxwiAla/KbmRkvDAhaeScT2PNihGzldEk/t8DwLN72j4rLGum1yhtH5CMzJKc4l28B3j1KPteLpn7rrDsLRbbn5uBG+eA6AigVhPgm2FAgzaAUPg+Stab5MVDLb8bZwEm9LBG9h16asuY5VXIuX1sf8yz65ek5cu5yRo0KIuSJZ3z9RzTYiJABHImwLKNWf8PlrlpYVHwP2fm7CHNIAJEwJQIkABiSqdJsRABIkAEzJcA7wWQ0xvnh/b+tra9i4txl08YN84drVpFo3Vr0778/9y30q1bSvz3nwqDBxdeiaiC+lafMsUNxYolYcCA0ILa8oN9Ll60AOu9wjJuaBCBnAj4+kqxZo0DFi/2y2kqfZ4NgaCgKMxbcCitee+BIo+yFQqU0+f6VngWB9ilesn/d+ljIaJirfeuZnW5zy7Or50GVk0FXj56P5eJLEOnA0IRkF2TdDabNQLv1Pe9AMCEElY6ytkD2LYE2LECWHMQqFznvW1WZoqJI3ExwJzNWgGBXfQvGKUVPj4e3QYDo+e9v8Rnc+YMBVg8H48xC7UiSHaZLBni0NhF2nkfjwyhiZXHavW19tPXT4D5I7Per2lHYMpqwNoud/FOWwP8sgJgjdizGqzhPNvbyQ3Yuw7Yshhg/V8yD9aTZdpabTYQG2mpwJ61wJZFn85lIsiC7YBrEd0e2RNb1qRG+L1J9fSwEZcs6SJu06aKbgZoNhEgAnkmcPOmCuznvLFjg/JsgxYSASJABHJLgASQ3JKieUSACBABIsBnArwWQGLCw3Bg6cy01au/M860j0wnP3++C7p1C+cyIMx5sFI7S5b4mgWC8ePd0b59VKGVomIZNy4uKejcOdIseFOQ+SOwb58NHB1T0bgxlU7LK8nbd94k7NxzVd66/wiBo6eON8p53RTvxQWWffHxqN7wwwyLz2UiXDgCjO3+YRZJRpbBnjXAxWPvrWcIBExQ2bQQ+HUtwMQFlvUhlWubpB/eBbTsAjAR5t1rbdYJy/yYtEKbscEEipGdgR/mA1/1f2/7/D/A9AHA5FVA2+7azAW2lvkyfDZQvyUgkQEvHwILRgOB74AV+wAmDoQHA/NHATfPAV0HAd2HaDNQmEjA+FSoARQrmz1s1vz851naLJXazT6cx8SgzQuB3au1nzPxKNhf2xPk+QNg+EygTXdtbCzDYtlEgMWy/HegUbvcx5uxK4t7Yk+tH4wt48oG8+PgL1rRhQksrDxZ8XJaoePEPmDJOKBuC20JL5Va+2dMPCpSGhg2A2DPhEgMvHoMPLgOdO6nFbJyM3we3sP9k39G2VhKlY0alZVUrVo0N8toDhEgAnokMG6cBzp3jkDDhlS2Uo9YyRQRIALZECABhB4NIkAEiAARMAUCvBZA2C/al//YhmXL+hg969mzXbjyMkWKmG7/i9wcUu/eRTBxYhAqVEjIzXS9zpkwwR1Llxac+PL6tQysKflPP/lCIknXayy5MRYRIcLUqW4YPz6Iy0ahQQQ+R4CVbrO1TUW7dubbp0gfT8j6jafjAiPSVS37DYVCbakPkznayBAX2MSsGndnNpAxt3TlT3uFsKwDJihkZDewRt8ZWQbskrz7YMDF68PSSinJwJoZ2lJTszYCtZp++HnG3rcvA4Naf9hLhIkk074HvEq976cRHgLMGwGwfvIsc4Jd4K+eBvy9C1iyB6jT/EMcLKthwzxg6ymgUm1g73pg2Y/a8lWs/BS76M/tYGW+VkwGrp/5MGsmYz0TURaNAbyfahm5F9UKP2zN1DVaISFzZklGGa+5W7VCTm7izdxUPSMbZcqqDwWijLJkcgUwZwvg6Po+wqhwLVM25m3TZtGwUmJpacDMDUDR0rml8eG8gNcvcO/YHxGpCTEWTZqUlzRuXC5vhmgVESAC+SIQFCTBnDkuWLPm7Qdl7vJllBYTASJABD5DgAQQejyIABEgAkTAFAjwWgAJ8/fFma0rsGhRpiLlRkp92jRXDB0aAje3FCONQD9u//STE1cKrFKlghdAvvuuCLZvf6OfQHJpZeNGB058aNmycEqfnT+vxuXLKkyZEphLj2mauRJ48UKG48etMHJksLki0Fvcfx64GXr9po9t3S+/EXqVr6w3u9kZyhAXWN8HdiFuaZ39luxynzVL/7hXSGYhg2VTlKmizTJgl/vjFmv7RGQnJrx9BayZDpz9+/2+TJDIXNbqY3GFzczY8+HN92WxMvbMEDuyyhzJHF1mAYT1HWHZGKmp2tJZrF+GLiNDPGDCDxMPWOZI5pEhYLByViy7gmWksP1Yv5Gs5n8sgOQm3oz9Mpcq+7hEWHbCCFv7sQBy5V+tAJJRikwXHhlzT25eEZscFSJs2rQcy/rIiwlaQwSIgJ4I/PGHtiRwt24RerJIZogAESACnydAAgg9IUSACBABImAKBHgtgCTExuDg0un46afeRs960iQ3jBkTDCcn8xZAWJkduVyDDh0K9i1z1jBy0CBPbN3qU6DP0oMHCvzzjxUmTy48AYK9KejikoqBA02/90qBHq4JbjZmjAfXVJVG/gls334+5pVforrz6EkQZO5GnX/Tn1jIEBdYz4qsGndnXsAyFpZPel+WKeOzjMt9JnIw8YCNGQMBO0dg4grAIptkFlZ26fxR4Le1wJ0r2nWsyfiiXUCRUtr/zrjMP7z7famqjH0zym6xklKObsDsIdpG3oOnagWX7JqOs/UZGRmsFNbCnVqLk/sAFWq9zyjRBTfrHcLWl6v+aXYMs/Nxg3R/n+z3y07AyCneDH8zSpVl9ExhTdUzRmbRJ7PIxD7PKJtVo4mWwa5V7zNkPp6bGzZnt/4UYqNKd+jf/6N6YLlZTHOIABHQK4GwMDEWL3bmMsrLly/4F4n0GgwZIwJEwGgIkABiNEdFjhIBIkAEiMBnCPBaAEnXaPDowEr07dvY6A9x1CgPjBsXDC8v8y5FdOmSBS5cUGPKlIJtzp2YKMSYMe5Yv/5tgT9LrLRQ795hBb5vxoasFNeGDQ5o0SKay76hQQSyI8B69PTsGYbKleliRR9Pyco1pyOTRNbWDbv1gkyh1IfJT2xkZBUwYSO7xt2ZF2Vcnm86AVSrr/0kc0+JjCbhLCuDZYr0+QEYMClr1zPWsSyREXOANt2yzj753GV+hujQrBPAyl+xhuKZyzplCCCsz8XAyR+WmGLN2X/sCXTsDYyap+27wQSMEhXe9xnRBXpWZboyr88QLzI4f04wyehbwvpusGyRjKycnOLN2C9DyGBiTkbPlIzPsjpD9hkTozbOB7YtBZb8CjTrqG18zkqEZdXT5HNsokKDceXXDRFKWbrN2LHtdcFIc4kAETAQAfaznLMz9XYzEF4ySwSIQDYESAChR4MIEAEiQARMgQCvBZDU5GTsnTMeK1b0NXrWrAl6r15h8PIy7x4gr17JsGOHHebM8S/QM42JYf0wXLF6dcG+3c6Elx9+cMeGDQUvvGQG7OcnARNi2Ivo7K1BVoqN9Xuws0uFSqUp0LOgzfhLYPt2Ozg7p6Jt24LN0OIvkfx5lpiYgt2/XonyDxdYteg7CDKlKn8Gs1gdHaktw3TpeO4uuTMuxL+fAHw3XptlceovYP0cbS8J1q/C1et9tkPJCsC4JYBniU97eyQlAMsmAf+d065jmRMs88HvDXBoJ9CuB1CszKdlmaxs3weSYYNlsbAsh9mbgGoN3n+eIQRY2mpLcZWvob3ov3oKWDUVYOWqFu8GylUDIsO0LO5eBXqOBLoMAGwdPxRNPncAR34FZg7S+sB8/3hkZM9kiAkZWTMsE2TCT0D9VtoVj28DK6doszHmbgEaZ9IPcoo3Y88M4ad1V20GTuayZhkZP19+p82UYaW+2HPwxwZg50qgXktgyhrtmowyXCz7Y+gMbVkyifTzj+HL6+ciLv21z6pDh+rCVq0MX8JN798UZJAImCCB69dVOHrUCrNnF+zPzyaIkkIiAkRARwIkgOgIjKYTASJABIgALwnwWgC5vHdTqCQ5zH7o0P+/VeAlwtw5xS4WixZNRpMmMblbYKKzYmOFmDTJHWvXFqwgEB4uxoIFzlxD8oIcUVEizJjhilWrClZ4yS7GGzdUuHpVxb3xzZiEhoqRlCSAVJrONWpn/6tUatCgQSzq148lcaQgHxYe7HXvngK3bqnw/fehPPDGdFxYuvx4NFTOls169dd7UG+eA5N6Ay8fZW+aCR1DpwNCEcCyHKb0BUI/qsrH+mdMXfs+K4RdqC8YqRVHMgabw/qM9BgOOLlre3isnwvsXJH13hnNuzNEmugIba+PzOWc2MqMC32WxdFrpNbPjMEEjnWzgd2rP92D2RmzCGja4b3IwfxdMApge7FhaQM07wwMmKj1ObvB/k7cvBDYtEDbUP3jclFZNUhnazKarn9sV2kBjJgNfN3/094pn4s3w86DG9oMHFbmiw0mcrDeLGWrAkxwYX09mEjy8WBN4n9cDngW134SEQosHQewviEZo0JN7RkyLpn7urCsjzsHdwQjNd62U6ca4hIldGyiovenmwwSASKQQYBlaFapEo8ePcIJChEgAkSgQAmQAFKguGkzIkAEiAARMBAB3gogj87+HfLo4jm7Ll1qC2vWLGGg8AvOLLt0ZuWfJkwIKrhNebrTiBGeWLrUFwpFwWUe+PtLsHy5U4ELIOzcN2+2x7ZtBdt7RJejZ/1RUlK0X0wQefpUxpUpY2LV119Hmr1opwtLU5i7aJEzJk0qvJ41psDw4xgeP/bD+QtPw318oy1cSpWTlq3bCHaun7mN1wFCRlPzzy3JXBqLXdr/dwHYvhS4cU4rRjTtCHwzVJv5kXn4eQObFmqbm2dcxLPPW3z5PsOACQ0HtgGsvwcr78QEByYeNGyrvWBn2R4sK4TZYRkUP+3V9vjIPFhvjaO/AcNmAooskmRYk/GDO4B/9gDP7gEZQkz3IZ/6zOJjohBrpv74FvDsvtb3zD5nxerjfiJsj8wjQ8T5uOE5E2gYn/1bgduXtDxrNQWYbyx7RiD4dLec4mUrWJbLoR3AnrVarqUqavucZPjFRJBflmkzYVjpL5Y106oL0O7bTxkyn88f0YpZ3k+19phAkzk75cq+nXEPr15WdepUE198UVWHJ5CmEgEiYGgCf/9tjaAgMQYOpJcTDM2a7BMBIvApARJA6KkgAkSACBABUyDASwHk/O4NUYL4YFWPHg3ETk5WpsCZi2HePBdUrRqPdu3Mu7zMtGmuaNo0Bs2bF1w2TEiIGHPnuhR4CayAAAlmzXJFp06RKFkyESVLGk8PmDt3lLh40YLLAmElkVxdU0zme5ECyZ7ApEluWLTIjxAZgMClS0/x9l1Y7N27PiKhVCGxdfUSl6pZFx5lKxhgN/2aZMJCgA+wZDwQ7PfhZbx+d9KvNSZcLB6jvfjPLCDodxfjscbO8fIJ4IcuwJBp2v4upzYtDrO3FNo1a1YeRYs6GU8w5CkRMAMCcXFCTJ/uihEjQlCsmPH8DGkGR0MhEgGzIUACiNkcNQVKBIgAETBpArwUQI4snxrfp3dDZZEiDiYF//lzObZts0Pr1tGcAGCug5UDe/tWhpkzC66OcXy8ECzzZNu2NwWO/cABaxw8aI1SpZIwbVrBNn/Pb7AxMULs2GEPlSoN331XeI3c8xsHrc8dAZYBtHixM5ehRcOwBLy9g3H/gU/0/Qf+muCgSEuvilWFJarW5LUYwjINFo/V9t2Ys1lblonvg4k1C0ZrS2JlVX6L7/7r2z+NRpttM2sw8MP8NFhr5kbaWomtR45sq++tyB4RIAJ6IDB6tAc6d440698b9ICRTBABIpAPAiSA5AMeLSUCRIAIEAHeEOClAPLHnLHJixf3zKFNJ28Y6uTIy5cyriQSS2MvUcJ83+TassUe7CJm0KCCS+efMMEd06cHwNIyTacz08fkhAQh5s93Qtu2MVxvDWMb8+e7oGzZBHz1VaSxuU7+6kDg1i0l/vrLBvPmUQaIDtjyPTU6OgHXrr+IvHzlpTQ2LlVWvmEzkVf5SrB2csm3bX0YuHAEGNv9vaWpa4DO/XLfXFwfPuhq4+MeGln1F9HVpjHPz+hhsm+zNooylZPRtP7q+CaN5cpu3eoac2jkOxHIE4Fr11R48ECBsDAx5HINPD2T0bBhLBwcUvNkT9+LWNncX36x47LGv/ySfvbSN1+yRwSIQO4JkACSe1Y0kwgQASJABPhLgJcCyD/LpsZOntTRQioV85dcPjxjZYVYj4WpU40rGyAfIWe5dPVqRwQFSVCvXmyBlAVbs8aR26t69Xh9h5Ire/fuKXHsmCXi40VcOazoaCGKF09GmzbGURKNZdAMHhyCihUTchUvTTI+AuvXO8DJKYWErkI8uufPA7D/wM2Yt2+DLcrVbSwo37AprBwKtyzR9p+An2cB2TXPLkRc2W595FfnIai+AAAgAElEQVRg5iCtz98O0/Y5kcr46GnB+MSaoU/9Dnh6F6hRPwgedj+n9etXQtSkSfmCcYB2IQI8IcBEj7/+soZcno66dWM54SM2VsSJIexntIUL/Qq15Ccrncp+PnZzS0GjRjGoVIl+5uLJo0NuEAGzJUACiNkePQVOBIgAETApArwUQO78tcXXUprobspvJa5d6wgvryR06GAcl9+GeurZG+d799qibNlEdO0aAbXacNkZp0+r8fixAiNHBhsqnBzthoeLcf++gms4znx5+1YCV9dk9OwZDmdnfrx1mF0Qd+8quV/Khw0LRo0ahSMi5QiYJuSLAMuSGjqU6oznC6KeFr94EYhTZx5FPX0WqC5bt7Gw5hed9GSZzJgzgSu/bw59++SRTfXqxUTffFPfnFFQ7GZI4MgRKxw7ZoW+fcNQs2bcJwROnbLElSsqTJ0aCJEovcAJLVvmBJYx3LhxDJeNQoMIEAEiwAcCJIDw4RTIByJABIgAEcgvAV4KIEFvXuPw2iXp69cPFOQ3QL6uZ/1ANmxwwJQpAbC35/fFt6EZsqasf/5pA9Z0u337KC5LwxAjOlqE8ePdMXeuP/eWO18GK8Owfbs9Vq58B4VCwxe3svTj8WM5tm61R+3acejYMYorG0HDNAiwN2KDgyVclg8N/hB4/twfB488Do1NhH2R8pWhsLRCkQqVIVUo+eMkecI7AiHvfBAVEoS01BSE+TyPDPJ+KYqNilY1bFhWWKNGMXh5mVaPNd4dADnEOwKTJ7vBwkKDESOCYWWV/cs2u3fbIi5OVKD/FrJSV+ylGCZ8sJJXNIgAESACfCJAAgifToN8IQJEgAgQgbwS4KUAwoK59sfGQAdVirMpZ4Gw5tiPHim4vhQ0gE2bHBAeLsKkSYEGw3HokDW8vaX44YfCywLJKjhWeqh8+QQ0amQY8UefQGNjhdi/3wasPnXp0omwsUmDQACwRvORkSIkJgqQmirg/kwmS4etbSrX74aVHuOT8KRPJsZu6/JlC64kCPu76HMXQ8Yep7H6HxUVjwsXnkQ9e+YvTtWIUgUWjlYypQoqS2tUbNICEpncWEMjv/VM4O3DW/E3//lTI0xPE7u42qQ4O1mpk5JSUKNGcZQqxY+eMnoOmcwRgRwJTJ/uyvX2GDIkBFJpzpkdLBOjePEkrvm4IQf7PeDsWTWX7VGrVhyKFEk25HZkmwgQASKQJwIkgOQJGy0iAkSACBABnhHgrQASHuCHoz8vTh06tJXYVH9pj4kRYupUN+4yvlgx822Invl7YskSZ9SpE2swISAtTYARIzyweLFfoTRDz+77f906B2g0zDd+CTOf+/sqJESMd++kiIkRgWXxsGyQChUSuDcsPx67dtnh/HkLtG4djS5dIjhxhAY/CDBRcOdOOyxZ4std+NDgNwF2mX3//lt4ewcnPX0RnKQRq5UuJUqLa7TpyG/HyTuDE3h9/VTg1SOHHfv2aSysXNnL4PvRBkTAGAiwrNXkZAFX3jG3g2UMz5rlimrV4tGrV1hul+VqHisnevmyCs+eyblsWrYHKwNLgwgQASLAVwIkgPD1ZMgvIkAEiAAR0IUAbwUQFsSdI7+Hvn14y37WrG4QCk3zxpTVG370SI7Ro43n4luXB0zXudrSYPacQCGR5PyWnq722fzZs13QrVsEr37hZJfQbHTqZNi3DfPCS19r4uKE2LPHFqwPynffhVE2iL7A5tGOn58Ee/bYQanUoGfPMC6Th4bxETh16kHiocN35d9MnQe5ysL4AiCP9UIgITYGfy6cohk5sq2weHEnvdgkI0TA2AkwcT8qSpSn3m+sJNXmzfYoUSIRbdtG5+lFJdbvLShIwmUeP30q53rAsebmderEcdmx1ODc2J8w8p8ImAcBEkDM45wpSiJABIiAqRPgtQDC4J/dOD+0UgUX+1atKpvsWSxd6sT9EsTejqcBsFrIKpWGa4puiLFypSNatIjhshXyM1jJIHaZ379/aH7McGsXLXLm/teQ5b/y7aSeDBw9aoVz59RcM3Uq96AnqDqa+e03W5w6pcY330SgZUv6e0dHfLybvn3n1ZCodBuHhl168s43cqhgCDw4vM1HlBLl1bt3o4LZkHYhAjwnsGKFE5edOnZsUL48PX7ckiv5GRsrgqtrCpc9zBqkM3GDvdjx8qU8y4xi9hn78vBIhqdnMkqWTOJKnTo6mnffv3wdBi0mAkSgUAiQAFIo2GlTIkAEiAAR0DMB3gsgb2+f9w9+fM118OAWeg6dP+ZY1sOVKyp88UU0HB3505y7sAg9eSLHypVOmD/fzyAN4tkFfGCgBN9/nz/hYvlyp3z/Yp3B2BwyQDI/TxcusJ4TNhw/djlAo+AI/PqrLW7dUmLgwFCUKUNlNwqOvOF2SklJw/qNpyP8AmLVRavUFBerUgN2ru6G25As847AidUzI7t1rWVdooRWTKdBBMyZABP537zR9ntTKD4ty5kXNiyTIyhIzIkarJyqWJzOZVCy/5/VzzGsPGjRolRWMi+saQ0RIAL8IkACCL/Og7whAkSACBCBvBHgvQASEx6Gk+sXYsGCb/MWoZGsYmn61tZp6NjRdEsg6XIUJ05Y4uZNFaZN03+D+OBgMaZNc8OsWf7c23x5GQ8fKrBqlSM2b/bJy/JP1pibAMIAnDmjxvnzau6MDVXuTC+HYyJGWGP69esdEBAgwZw5/tzlDQ3TInDnjjdevAiMvfHfG4nC2k5cvGotUdGKVWFhY2tagVI0HxBIS0nBvvkT0pYu7S0iNETA3Ans2GEH9mIR+xmPfrYw96eB4icCREAfBEgA0QdFskEEiAARIAKFTYD3AoiVOPLejnkLKs+d272wWRl0f9YMcd8+G4Nc+BvUcQMaZ2/wsZrJFSsmoFSpRAiFgLPzh4IFu8RlwpGu48gRK/j4SDFsWO6bYmbeg5VEYGUP9NW03BwFEMaTCX9CYTp69QrX9Qhpvg4EQkPF2LDBgath3qMHsdYBndFOffToHc5dfB4UHJqoVljbKx28isGpSHHYOrtCplQZbVzk+KcE4iIj8OvcydiwYSDhIQJmTWDdOgcIBNCp4blZA6PgiQARIAK5IEACSC4g0RQiQASIABHgPQHeCyAu4oDLR3buqj9wYHPew8yPg2FhYq4PxNKlvvkxY3Jrr19X4fhxK1hYpHGlB9LTBf+L0d4+Fa9fy7hm2vXqxaJNG916GSxY4MyVR2AlDHQdGzc6oHPnSL018j540Jr7pd2Um6BnxTgpSYBx4zwweXIA1xiUhv4JvHol48SPpk1j8MUXUfrfgCzymkByciqOHr2NsLD4aP+ACEFERKxUIBQLbVw9BG6lyokrNWnJa//JuZwJRAQF4NjPi7BsWZ+cJ9MMImCCBNjP0FOmuKF+/Vj06RNmghFSSESACBCBwiNAAkjhsaediQARIAJEQH8EeC2A3D22LzTq7WPrfv2aiG1tLfQXNQ8tRUaKMGuWK1aufMdD7/jtEhNB/vnHCqzEjy7NLseM8cCoUcF5qtE8YYK7XsUqlpESHy80WON3Pp/g2bNqnDpliXnz/DgRiIb+CNy+reTKXvXrF8ZdDNEgAoxASEg0nj8PSNi587yi3dAxcCtZhsAYMYEwv3c4s20FFi3qacRRkOtEIG8EfH2l+PlnB+7fuPbtSeTPG0VaRQSIABHIngAJIPR0EAEiQASIgCkQ4K0AEhMWin2LZ2hmzuwidHS0MgXWn40hNlaIyZPdsGYNCSB5PWx2kS6Vpuf6onfQIC8sXuwLGxvdSmjduKHCgQPWWLTIL6+ufrLu3Dk117CTXVSb42A8Hz1SYNKkQKrZracHgJVVYz1W+vcPRfnyCXqySmZMicCoH3Zp6nbuLixVsy4X1qu7/yE2yDf47dOHynRAAKFEbO9RVFahQVNY2juYUugmFUuU74vgUzs2Opp6rzSTOjQKRi8EWGPy5csd0bp1NJo1i9GLTTJCBIgAESACHxIgAYSeCCJABIgAETAFArwVQJ6cPxycFPDUsX//ZqbAOccYEhKEGDfOHevWvc1xLk3ImsDVqyowEWTKlMAcEbFG0Fu32uep58r+/TZc34ovv9S9Yf27d1J4eCR/4t/du0quKbguGSw5BmlkE1gZsGvXVBg9OhguLlQOKz/H9/ixHKtXO3KCWp06cfkxRWtNlMCFC49x+Njj5HaDx0jVDo54fuNCwrVD+6S1axUXVa1aFH5+4bCzs8SdO2+ifANihGKFhUaulP+/WiwSpwmkllYOTlBYqKG0tOK+0lJT4ehVFCKxmHfUIgL98ebhXSTExCAlKfF//iXGx0GusoCFtQ3s3b3gVb4S73zPySFB1OvHR7ZuKTd9+tc5TaXPiYBJEWClTKtWTUDbtpT5YVIHS8EQASLAKwIkgPDqOMgZIkAEiAARyCMB3gogJ9fNCW/bsrxtlSpF8hiacS1LThbgm2/UGDr0X7RsWdu4nOeRt/Pnu6BNmyhUrx7/Wa+OHrVCVJQI336re0PoUaM8uPJXMlm6zpFv3mzP9Rzp2fPDff39JVi40NnsM4CYgLVrlx0GDQqhi3udn673C6ZPd0WHDlGoVYvEj3xgNOmlkyb/Gq8RKZXdJ89FyFvvWL+r+xNaNK/g4OX1aaZHaqoGly49gVT6XtiIjIxDWlo6QsNi4yMi4lJiYxIkApEkNcAvxEIsEaUp1WqNSm2ZnJKcLFRaqFKTk5OFKckpQpnKUqW0soGlnQOsnZxh6+IGJqQYchz9eXFURKC/omIlzzhXFxsbtVr+v+1EIiHEYhGePgsMjRPbCyyditqVrFHHkO7o3fbpDfNDXZ1U9r16NdS7bTJIBPhIgL0swV6aqFQpAT166P5zHB9jIp+IABEgAnwlQAIIX0+G/CICRIAIEAFdCPBWANk9bZRmzpxuQrVaoUs8RjtXowGsbV8hVTwcSqkIXTrWR/v2DbkvGrkncOuWEgcO2GD+/M+Xp2JvDbKSCTkJJR/vzPqNLFnihLVr30Es1k0AYRkqrCxRdqWzVq505LJDvv5a98yS3BPi/8wnT+T47TdblCiRhC5dIvLUpJ7/URrOQ5ZJ9PixAiNGBBtuE7Js1ATi45OwcMWZlAoNW0pKVK+NqzsW+5Yv6+zetGkFvcQVG5uIqKh4MJHk1q3XqFjRE3K5FF5e9oiMjIe/fziePgsKfuMTLPP3DVNLpBKNwsIiVW1jBysXD7mdqzuKVqoKiey9UJFXx07+PDe4fBlHy3btqsmZ2PG58fp1EDZuPpfoUqayvGEX/vbTCPR+Cd8Ht2Mig3w1KQnRGgdbhUWzZhUkJUs65xUTrSMCvCbA+ln5+EjB+n3cv69AhQoJaNAgVuef4XgdJDlHBIgAEeApARJAeHow5BYRIAJEgAjoRICXAkhKUhJ2zxiDtWv76xSMMU9eufI3TFl4CwlzZgKOrsDFf2B/9SCs0+Lw4sYmYw6twH1ft84BXl7JaNcu65IIYWFirvzVjz/mXCrrY+dZdgLL1mF9FXQdkya5oVevcO4X96wGa4I+a5YrJk4MgJ2dbn1JdPWF7/Pj4oRgpcZYKafevcOph4UOB8bEPdYIlr0ZS4MIZEXA3z8q7N/7ArsKDZvi1sEdLyXJISW++65pocJigklgYCTevAlJfPDIL8nfP0Jh7eicXqVVR5muTdr9nz8IvnfykDAiOMSmevVioh49GuQ6NiberFp9PD4uVSqr1qq9qGjFqrlea8iJCTHReHLp3+gXN69K5HKRsFrVojJPTzvY2qpRpAj1ZzEke7JdOASuXLHA06dyPHok516EqFIlAc7OKShZMhGOjqmF4xTtSgSIABEwQwIkgJjhoVPIRIAIEAETJMBLAYTVEf9l8kisWzfABJFnHVLv3jOwO94DmLLhgwmWA2rh4d+z4OFh2BIhpgSavSE4d64LZs70h6vrp70kTp9Ww9tbhgEDdBMxWJPyZcucsHSpH+RyjU7IXr2SYdMmeyxe/PnMlFWrHDmfu3aN0Mm+qU7+7z8lNm50wPffh6JuXSrnlNM5p6UJ8NtvNvjmm3DwsA1DTu7T5wVE4P4Dv1d/n3pTvO2gUdi/4Mewb7+pa8eyNPg00tI0ePzYFydOPox6/TpQbWljnaxSq1NEEnG6WCTSaNI1AqlcxinF4cGhcrEQKdERUYp0jQbly7tJixd35oSBokUd8xTW3r1X8PxFUHRcokZetEotqZ2bBwRCIQQQQKZScX1DQn3fQiyR/s++QCDQzhEIIBSJ4F66XJ72zliUFB+HYB9v+N2/Gnr/+n/2jRqVRf36ZUjwyBdVWsx3AizDg5XDZL3RBg4MRb16sXx3mfwjAkSACJg0ARJATPp4KTgiQASIgNkQ4KUAwuhvGjsYGzcOMpuD+O672fjF6yugQ78PYrYe1hD39k2CpyeVttDlYWAix8WLasya5f/JspkzXVGiRCKXWaDL2LbNDoGBklw1Wf/YLss4YcJGTo06nz+XY8UKR+4Xfl390yUWY5r78qUMS5c6Y+TI4GyzZ4wpHkP6yvraMMEoL9lNhvSLbPOLwOHjj4NfB4kcG3Tpgb8W/hjZpk1l6wYNyvDLyUzePHnih4cP36F8eXekpKQhJSWVK6WlVGrFB9awvXLlInBysoKVlVKvcTx96ofnzwPg6xce4+5uH/36VbBFfHyCODYuWZCaqhFo0tMFmjSNID09XZCWmiZMSkoWyxXyVIWVjbBh115C56Ilcu1PanIyxFIp3j26E//q+vl472cvbIoUdUy1sVbK2rWrBmdn61zboolEwNgIXLhgwQkfbDRtGoNGjUj4MLYzJH+JABEwTQIkgJjmuVJURIAIEAFzI0ACCE9OvEGTwbhsXQWYvuUDj6xHNMGd38ahSBFXnnhqPG7s2WMLVu5q1Kj3vRDYf8+Y4Yqff36rcyDTprli0KBQeHom67TW21uKBQtcsHr1OygUOWeOPHigwC+/2GHZMl+d9jHlySwThDU8nTfvU0HLlOPWNbbwcDGX/bRixTtdl9J8MyKwftu1YIltUceqLb/Auc3zX9WuUaQ4nwUQYzkaVj7r8OFbuHnzJb7uUjd8187zto2690HpWvWyDeHJ1Qt4dv1SfERggFyuVKRKJaJkGyuJonr14qJmzfTTk8VY+JGf5keAifZr1jhyP6sVKZLECR9UvtH8ngOKmAgQAX4TIAGE3+dD3hEBIkAEiEDuCJAAkjtOBp+VXQaIzQ/NcX3bCJQsya/yJAYHoqcNduyww7t3UnTvHo6SJZNw/Lgll8XRr1+YTjuwJvUDBhTB1q1vIBDotJT75V6lSsP33+d+T9bHhDUBb9UqWrfNTHg2Kw9Wo0Y86tfP/1uh6enpXJkaUxxDhnhi5Upfncu0mSILiulTAqGhMVix/hK+GjuN+/Dfn2f5N29azrVmzeKEKxcEbt5UoWbN3JXje/06OHbH7qsaKycPscLGXikQCJGeroFHmfKIC/WPuHf2pCgiNFxtY2MhKF/eA1271oFUKs6FFzSFCBg3gcuXLfD8uQyXLlmgYsVEfPVVhM4vlxg3AfKeCBABImA8BEgAMZ6zIk+JABEgAkQgewIkgPDk6chOALGb0BZnV/VDxYq5L6PBk5B448bJk5a4cUMFmSwdISEi9O2re1Nt9mb9vHnOWL5ct6yMP/+0wZMnckybFqCTcMJ6hqxd64AVK3TbjzfQDeDIqVOWuHlTicmTdW9en+HOnTtv4o8ev59UroyzyMZGZdmkSXkDeFq4JlescELDhjGcWETDeAn8/fetmDt33wicnSwtBg9uqbdAjhy9G/4iWGbbsGsvzuaf88YnDBrUXJHXXhl6c4znhi5etMChQ9ZwcUnBuHFBufY2Pj4Jd+++QXh4LMLCYlmTd3h42EEul8DeXo0GDcr+r5RXro3SRCJgpAQCAiT49181nj2To169ODRuHAMLi5wzY400XHKbCBABImASBEgAMYljpCCIABEgAmZPgAQQnjwCI0cuxdo3cmDWLx94ZD3lKxyb3RF16lTkiafG6wbLxNi1yxabNr1FlSq6XQ4HBUm43hyLFn2+iXlmOkeOWOHWLSXGjw+CUqn7L/jr1ztwog1rAE4DXCbPw4dytG2bt6wY1kfgz3+eR5Sq3dDG1s46+N8dGxyXLNFeApvSOH9eDVZGbcSI96XfTCk+PsSi0aQjJibhg34TkZFx3CU3a94tkYi5S21ra1We3uh/+TIwbsfv9+QO7h4B4d6P3Pv2bZznZt4f85q38J9Yx1LVLKq36YDYiHDfQ8tnuS9f3pcPWHnrw6+/2oL1Z+rRIxylSiXy1k9yjAjwmcC2bfY4d84CPj4ynD//jM+ukm9EgAgQASKQiQAJIPQ4EAEiQASIgCkQIAGEJ6e4atVeTPtpL2K33wZsHN57Nasfjg2vjjZtsq8hzpMQjMKN+/cV2LDBAd9+G46GDXNfSonVp16wwDnXfTnOnFGDZZ5MmBAEO7vUPLNhb/OnpgrwzTfh8PDQrfdInjfl6cLbt5W4csUizxf7MxecSChdt4kiox7/30snJ/Tt01BRrJgTTyPOm1spKQKMH+/OPXvu7ub9zOSNYParHj16h3v33kXcuPnSIiU5ReTkYh+dkJAkiY6MUcjkslSVlTpFKECyJjVVnJSYLI6LjZfJ5BKNm6uN2NPTHuxZK1vWDUql7LOurVpzMkqjcrdq1L03No8bjFGjvkC5cu75DufSpaeJp68GytsOHAWRRILXV44+D399v5Q+M0zy7STPDCxb5gSRKJ3rJSUU8sw5cocIGAEBlvWxeLETFIp0dO8egfPnLVC2bCKV+DSCsyMXiQARIAKMAAkg9BwQASJABIiAKRAgAYRHpzhh2kZsuvQO0cuOvfdqyQjsbO+E3r2/4JGnxu3KmzdSrFzphC5dItCgQe5EkKQkAUaN8sTGjT45Bn/9uop7W5g189THBTTrW7J1qz26dYtA164ROe5vqhNYPxcHh1R88UWUziGmpKRh4tQD6Dlz0f/W3tizPKBsKXsXUyyDdeyYFV6/lmL48BCdWdGCTwm8fh2Evw/fiUqXWaemQGZXuWkr2Lt7Ii01FaG+PrBz9YBYKs0SXVxUJCIC/RHx5klIwKunwrSkBFnx4o4WdeuWRJEijlmumT77UGK1L7rKPctVxO9zxiZ171ZXVr16sTwfzePHvjh79nFCUHiKpnyTNqoS1Wpxti7vWOZdoYx9UWq2nTVaVvbq77+tsWCBHySS9Dzzp4VEwNwIpKUJuIzNa9cswF48ads2Cu3ba//t9veXYOlSZ9SqFcdl49rYpMHZOcXcEFG8RIAIEAGjIUACiNEcFTlKBIgAESACnyFAAgjPHo92Xabg3xQXpMz4/1JY66ZhfvEITJnyPc88NW53mAiyeLEzBg8OzXU5rP79vbB5s89n3wJmQsmUKW4YMCCUe8NRXyMmRoSdO20hFgODB5vnpfagQV6YOdMfbm55uygZOXpneo8ZiwRSuYI7lkeHN72xUmiKdOpUU1/HxCs7I0d64IcfglG8eBKv/DI2Z06dup/011//SWp36iosXbNetkJHbuNKjI/DwxN/Br99+kQpEkGoVEhga2uhjIlNTAoOjoZUrkiVWNqr2g3+gTN5YvWMyEYNS1s3aFAmt1tw8+LiEnH16gv8e+phkszCSuBeroq0UuOWkMjl/7Pz18If4wcObKb08sqUdajTLqY7OSREjIkT3TF2bBAqVEgw3UApMiKgBwKsp8fLlzJ4e8vw7p0EoaFilC6dhGrV4rkXTeTyD8uAsp+VWGk5Vl40OlqIli1juJdGaBABIkAEiAD/CJAAwr8zIY+IABEgAkRAdwK8FUCOLp+C6dO/5iKKjk4Aq6/OSoiY+oiOjkOxir0QNmk7UKs5cPgXdHz1Nw7tmmrqoRd4fOytxE2bHDB1agDX2DanMWSIJ1atesf15chuXLhggYcPFRg2zDAiBXtrskiRJLPLBGFvYZ89a5GvpvATJv2R1GbwGJm1ozN3fBe3Lw2yUQud+vZtktPRG+Xn+/fbIC0NXOaQOY3jx+/iwYO3cHS0gkaTnhITmxSXlqYRpKenC8LDYqXu7jZyZ2drFC/uhIoVPT+L5q+Dt8Jv3Pazbtl/uNDKPutsjfywjYuKQGRQIF7fuwWpQgmW8eFSrOQHJs9vXvCyUgXXEi1a5K4P1MGDN/HkqX+cj0+w0smrqKZG284i1xKlP3FTk5aGwz9NTpgzp7tWEaTxAQHWwykwUIL+/akHEz0aRCArAk+fyrnsDvaVlCRE5crxqFIlgRMMWQYIKx2Xm8EyZhctcubW1a8fi9q143KzjOYQASJABIhAAREgAaSAQNM2RIAIEAEiYFACvBRA/G4cf/nyzvUSY8e2x5mzjyKPHrsvK1PKOdnJydKqQ4fqBgXCB+M7dvyDET+fRuz6C5wA0ublYRzbPYUPrpmcDydOWOLOHSUmTQrMMbZhwzy5HiAKRfYNzX/5xQ6Wlmn46qvIHO3lZUJCghDz5ztztbMbNcpd+a687MOnNRoN8MMPHlxPi/z0QZk+53B8iZoNlRUaNefCu/3HWl8vN6V7q1aV+RSu3nwJDhZjzRpHzJ3rrzebfDYUGhqNP/bdiA6OFijtXL3Edu4enLuJcbEQikSwtHNATHgoVFY2CH/7IsT36T1hdES0dY0axUWsL0eRIg4sEwMCgYBbt37DmfCAiDTbFn0GQ2VtU2ihv7p46IaLKqZW2bLuCAvL+g1pljkSEhKNGze9E0Uqa3nJ6rVRvn4TLu7PjXMbZmHcuA6FFhufNx4+3BMVKyZgyBDDiNl8jp18IwLZEWDZqKzM57VrKrDeHi1aRHP91Ozt897rjO315IkcN26owDKvmGjv6Un9q+gpJAJEgAjwhQAJIHw5CfKDCBABIkAE8kOAnwLItb+fv7h7p5SltSo6MsVS4V6moqSkm+TO+b//qWoulzUNWuIEhMkAACAASURBVI/BTavySC5SHm38z5IAkp+nPIe1q1Y5onTpRLRpE/3ZmUOHenIZCB+Xcsi8iPXrYE3LM2pdG8JtVr5r/nwXjB4dnGVpFvY2JbuYYPOYeFCiRJJODd8N4XNONtPSNBCJsu4wzPqfvHsnxaxZ+bvInzH/aFzN9t1UGW/Dn94wP7SYl7V9ly51cnLPaD9nWUuzZgWYfH11VqbqzIVX6RKllbxJj+9gaZe7bMHI4EC8e3w3MeDp/YTwoCBFTEycLF2TDpVandbo2+/EzkVLQCL7fMNyQz8cLFPj/O5NkZHBgVKxRJKl+ioSi9Lti5SQWju6yUrVqpdrl/5aOAEjR7aFk5NVrteYy0T29w77dyG3faLMhQvFaZ4Ebt9WcqLHrVtK1KkTx30xgVCfIzZWiJMnLbnSWPXrx3H9vtj3IA0iQASIABEoXAIkgBQuf9qdCBABIkAE9EOAlwJIanIynlw6nRAfn6Co1KQlFBZqvDiz93Vs0NtiAwZo39429REQEIpxM7bgz92HMXb6MCya0tPUQy60+Hx9maDgjKVLfWFhkX12x4ABXtiw4S3E4uzLOpw/r4a3txT9+oUZNB72puT+/daQy9OhVGp9Tk8HV09bJtOgWLEkWFlp4OKSjNOnLVGyZBJ69TKsT3kJ+O7dNzh97nGESiFLd3G2tM2qHwe7DGGlNubMybsAsmXL6fg3AUniam06Sb3KVeJc9b342zN/7zelhw5tlRfXjWINu8Tt1Cky32/n8jnYPb9eiXnhm6goXqWWuFz9xvlyNT09HUwUEUukUNva5cuWMSy+tm9rSHTgG4vatUooqBH6hydGAogxPMHko6EIsH4e7N9dliHr5ydBkSLJ/xM+PvcSiL78YUIIE1x69AjnXuKgQQSIABEgAoVHgASQwmNPOxMBIkAEiID+CPBSAPk4vOc3LiRcO7hPPnhwC0G5cu76i54sEYH/J7Brlx0sLNLw5ZdZl65iWR0sA4Q1Qf/cYL0qUlIE+Pprw/ddYBcUzK+MEREhRqlSibCz+7QUxZIlzlx97tatP5/lUhAPREBABC5dehZz9dpLqaWji6hUzfpir3JlovfOn2E5efKXcHX9sNxQdLQI48a5Y948fzg55dyrJXMM/v4ROHHyQeRz7yh1gy49Rc6Z+iv43Drr//b2RdcffmhXEGEXyh6M27hxQXB11Y1boTibh01DQ2Mwbfrv+HbqfFjY2ObBAi159+hO8IOTf6i7da2nKF3alYD8PwESQOhRMEcC9+4pcOuWiitzVaNGHLp0iUBYmLhQRAhWovTBAwXGjAnOdT8RczwzipkIEAEiYGgCJIAYmjDZJwJEgAgQgYIgwHsBJD4iOPba3nWCrl3qqFiNdhpEwBAE/P0lWLzYmWtyntWIihJh5kxXrFyZ9ecZa5jQ0LJlNKpWjTeEm3m2yUpiHThgjapVE1CvXuH0Drl27UXCsZP3U0UyS5G9V0llyRp1YOvi9r+Y/pw3LqVv38aSMmXe/1nGhywLhF2ELFzol2sGO3eej7v5n7fMq0JVcZk6DeFS/MPm0szQu7M7XsvFqcXq1y8Ntdq0ekGzt3cZt/xkzuQadiFN3LD5fDhsitvWbNupkDwwjW2v7v81JPjlPbspU74UyuUS0wgqn1GQAJJPgLTcqAi8eiXDsWNWeP5cxmUNNm+edb+hgg7qt99s8fq1DP36hcLNzTSF/IJmSvsRASJABHQlQAKIrsRoPhEgAkSACPCRAO8FkCf//v5WE+3n2adP/kqb8BE++cQvAj/95IQmTWJQo8an4gXrQbF5s/1nL5PZBcKPP7ph//7X/Ars/73ZudMODg6paNs2qsD9W7/hdMgb3xi72h27Cr3Ka0tQfTz+WvhjYs+eDeSsIfXHIzFRiEmT3DByZDCKF/98OYwLF54knDrzJCVdamlZ/8vucPAskm28KUlJ+O/QrhCfJ0/UQkG60MPDPs3FxVphZaWEUilFQkIyatUqYZTiyNq12t42TJAzxXHz5kscOfMmrUW/oSKFhaUphligMd04uDM84Nkj9dChLSUuLoXX9L1Ag/7MZqwsYrlyidlmBfLFT/KDCOSHwMOHCpw+rQYrBVq3bhy++srw2au6+vvvv5bYu9eG69PGevK4uJAQoitDmk8EiAARyA8BEkDyQ4/WEgEiQASIAF8I8F4AubJzWWCNKq7OdeuW4gsz8sNECbBLAB8fGb7/PvSTCO/fV+DUKUuMHRuUbfQTJrihZcsYtGrFzwvnBQucuTrerKZ2QQ1WomjD5rMRUhsPmwZde0Imzz7L4s7eZWFftK1k5+qadSmjM2fUYD1WZs/OuhfInTtv4v/YdwNyG0dppSatxJ7lKuY6zJTkJIT7+yIqJBhxUZFIio9DcmICgl49TYwMDZPXq1cK9euXQfHiTrm2WZgT2Zu8d+4oMGVKYGG6YdC99/x+PTAKzs61239l0H3MyfiDs8cinlz8V9W6dSVps2a5//4xRUbz5rmga9cIasJsiodr5jGxZuPs3wj20kZcnBAtWsSgcWN+ZHxkdzSsDBcTQm7cUEIsBtfXivVjS0wUwN09BR07RsLaOs3MT5bCJwJEgAgYhgAJIIbhSlaJABEgAkSgYAnwXgC5tH1pUN1ank7sLWwanyfw8OEr7PrjDPp92wJlyxYlXDoSYG9ArlvngAULPi2zxC7f2ed9+mTdSJzVyz561Crby3kdXTHI9GnT3NCsWTSaNSuYi46oqHis+vlslFuFWlZVmrfJMaZDiycmDBjQTOHpaZ/t3OHDPTF/vt8HFx3JyalYsepERFhEkrpWhy7iopWq5riXLhMS42Lx7PLpqOc3LkusreXixo3KSvksyP71lzX++0+FH34I4jJ+THVMmX4gocE33yucihQ31RALJa4nV87D++a5MIkwxbpUKVfRV1/VLhQ/CnNT1gfhjz9sMXeuH4TCwvSE9iYCeSeQlibA48dysF4a3t4yzpBQmM4JCKxfWPXq8ahVKy7vGxTSyqAgCcLCRFwPNLVaA/b9eveuEtOmBXCiCA0iQASIABHQLwESQPTLk6wRASJABIhA4RDglQAS7OONiKAAjkTpWvW4/z3x85xwe2uZ7aBBLQqHkBHtWr3JSNxPUMAu9DW2rPoB7ds3MCLv+eFq//5e2Ljx7Se/RO/ebQtHx9Qsszvi44WYMcMV/fqFoUKFBH4EkoUXU6a4YcSI4AJriL3op5NhQgsHu+a9B+SKyf19q/2tLCWu1aoVhYWFHGq1HDLZh/0IWC3wZ8+uIS1NgwoVPJGamoY/9t+MsPKoYFO749cQCN43hc/VpjpOevPgLp5ePBoeFhBk2aRJOTHrHWJnp9bRimGmsx4phw5Zc+JQ795hsLIy3bdh7971id+996by2+kLDQOTrOK3ORPiShS1Uw0Z0tLsaLB+UOXLJ6B9+4IvF2h2sClggxA4edIS//xjBblcg/BwMdLTga5dI1G/fizUatP7t2HFCidOzGHx0SACRIAIEAH9EiABRL88yRoRIAJEgAgUDgHeCCDhfm/iTm5ZLZbJJJq4hDRp96nzRRKpDKc3LggtWdTG/ssvaxUOISPZdfbszVi55zwif3sC/L4Glr8uxap536Nfvw5GEkHhu7lsmRMOHLDBn3+++qTG9KxZrujePRxlyyZ+4ihrNM1KSUyfrhXv+DqmTXPF0KEhBdJI9MWLwLi1G84o+8xZlmtF4t3TR3h0/nhsQky0MDEuVpgYnyhJSUkVfcxTbaVOTEpMlljZ2STJlap0O69SqlrtOhco9vAAPzy7dDICCWFJcdExliVLOimZECKRaN0NC4tBrVol4eRkZVC//P0l2L7dnrvkiokRcQJdYTW5N2igHxnfsO2yHyy93Kj5ueGoK4SJ1w+tnFd78uQvDbcJDy1HRIjwww8eWL36nUmLiDxETy7pgQDrV7Znjy0UCg06d46El1cyFi505sQBvjQ210OYn5hgWS5M6Pn224Ir8WmIOMgmESACRICPBEgA4eOpkE9EgAgQASKgKwHeCCCXd/wUqJBonCUyeWBIgoVzs17fg5WeubFnRezXX9ey+FxZHF2DNsX5x49fwbBT4fD+dqY2vOm9sb1bcZMXQC5dssDWrdqSSSwTY9Wqd3B21q1BZkqKALNnu3JvRQYFiTFmTDA8PJI5m9HRIty9q8CJE1aYODEQlpYfvjl544YKhw5ZYfr0QO4Sms9j715b2NpmncWib7/37rvlE5ps7VW3czd9m+aVvZTERAS+eYUwv3eIiQiDJiGCu30JDwiUJiXEi50crQRqtUyWkpKGtm2r6q2HCMuEOXzYCi9fylCzZjyaNo353zPLK0AGcCYuLilm/ITd6m+nLYDKytoAO5BJRiAhNubykZWz6i9c2MOsgBw8aA3WI6FXL7pINauDN4Fg2c8jmzfb45tvwj8QOyZNcsPo0cEm3TyclSFlvdoGDvy0h5sJHC2FQASIABEoVAIkgBQqftqcCBABIkAE9ESAFwJIWkoK/pg3IXXGjC7iW3feBJ694ufcadREXNu3NUSUGOJgjiU4dD3fGzceoVn78Yg79BaQyoHZ32H7V14mL4Bk5sQaZP7+uw1q1IhHiRJJXJNM9pVZmGD//fFYvtyJuxhgbw4OHeqJuXP9uXVssLJRrAY8u1D4uLwVe/ueNcodNiyE16WvMuJlGQI3b6rw+rUUAwYY9pLgpzUXwxxKVrKr0LCZro+ySc33f/kcEYF+8H10JzYuIhSREZFKe3vLJKVSlioUipCWliaIjUkQJyYli0RCobBVq0qi5s0/33z6+XM5Vq50xFdfRaJFi2iT4pWbYHbvu+sdHCMp2rh7n9xMpzl5JJCUEI8Ta+fE9evbWGVlpURiYgpYvx2NRgOxWASVSsab8m95DDHLZSz7Y9y4ILMRFPXJjmwVDgEmiF+8aMH1wRg8OARlyrzPVE1OFnCiyPDhIYXjXAHtev68Gt7eUq4UKQ0iQASIABHQLwESQPTLk6wRASJABIhA4RDghQByc99GPxtFslv37vXw5k0IFi/5GwOWrsPJNTOjq1T2sGRvTtPImcC0aeuwcvMRSIqUQrz3c2xcMsSsBBBGKDRUjIcPFfDzkyAgQAIfHynkcm1TTCZqsM9ZE1CJJB0KRTqX0cFKRTBBgGWCDB7shS1b3nCix/79NrhzR8H9Qs0ElcwjLQ2YM8cVDRrEomVL47qE3rLFnmseOmSI/i9EIiLicOTo3YhLF5/YtB8+Fi7FSub84JrRjJjwMMRGhiM5IQHpGg1EYjE8ylbAhT92oWrTFjGX925JFaQnqypV9JA2bFgW7OI58zhwwBpXr1qga9cIo2xem9+jTkpKiVmw4oKyTocuIscixfJrjtbnQODS79vCXz+4p2bl6GRyaapYLEoTCIRISUkRCQQQlintKmRN0g1d6q2gDurMGTUeP1ZwvZJoEAG+EWDNv2/dUoIJHlFRIkRGisBKthUtmoyKFRO48odZveQxfrw7JkwIgpOTbtmxfIv/c/6wl18sLDRo14769hjTuZGvRIAIGAcBEkCM45zISyJABIgAEfg8AV4IIPvmjkseN6691MHBkvN2zoJj0fW6f295cuNSzaJFPYVCYa7bCJj9eZ87d+t/DJo0qW72PHQBcOWKBRYscEafPqF4/VrOCSes7wfLDvl4rF3rCI0GGDXKOC/KWMPQkiUT9dLkV6NJx86dFyJfvgoRQyiCU4kKFuUaNoW1g5Mu+Gnu/xPwf/kM3ldPBKbEhat79myocna2Bmtoe+yYFdeYuU2baLi7a0u0mdN48SIAvx+4H6Vy9LBq1K23OYVeqLGyTBAm2Klt7T7x4/7J/e/unD3r1rt3I2HNmsULxc9Xr3wRH5+IwMAw7ismJg5Fi7qhbdt6OvvDMv569w7LsteTzsZoARHQIwHW1+PyZQtO5ChdOglKpQYWFmmwtU3Lsan5zp12sLFJRYcOpisOzJ7twr0YUK7cp33a9HgMZIoIEAEiYJYESAAxy2OnoIkAESACJkeAFwLIXwt/TBw+vJXcxcWGA7x7702fe3dfOpYt5az4/vumJgedAuIngVOn1Dh0yJrrqeDpmYwmTWKydHTHDjskJAgNkkFRUGTOng3E6zdPw4ICo2Tp6RqBRCwU29mpZWXKuKJ+/TI6ufH7/ts+D5+Fe7UZMBxylYVOaz+e/ObhXTy7ejY2IsBfHB0ZLWefO7i5J7uUKiet3qodJDLuj8xinN68NNTZVmzfp08j7Nplx5VZq1o13ixi/zjIg4f+C737METuUKyMRZ2OXcySAV+DDnjxKO7BiT9jK1VwdWrXrlqBurlhw36s/esG3ngHQOrgBKm9I5Cejvgb5zCsX1ssWjQy1/6wEkKsRODYsUG5XkMTiYChCVy5osKBAzacKNejRziXsarr8PWVggkE8+f7wdHx0zKgutrj23yWGbNkiROWLfPlm2vkDxEgAkTAJAiQAGISx0hBEAEiQATMngAvBJBDSyYlDBzQTOHh8f4N07CwGKjVCkilYrM/JAJQMATWr3fgLpkbNozNdsOrV1XYt88Gy5cb3y/a3t5BuH79VeztOz4imdpaZOdWRFq0SnWEB/jByt4B3rcuhPu9eGlZvXpRMbvItLZW5Qj+xYuA+N//fi6s3KKd3LVE6Rznf27C/X8PRUd43xN5etip6tUrDVdXrSD64kUg/jp4M+b1q0CLcvUaC+p//W2+9jGWxVf+3BUb9e6pRY8e9VGsmHlm00RHJ+DU6Yeh1/7zta3bubvQs9zn+6MYy9mamp8Rgf64eXBPWJCvr9rN1SYpJVWTp7RNgQCQy6VpTo5qK3d3WzRqVO6zqOo1HIirRZsDo5d+OO/KcTQ58n/snQVUm0kXhm/cCAnBXUuNQmmh7m7UXbbu7da7de/Wfevurmzdnba0lAoFirtDICSEIP+Zrz9tWSyEhCQwc05Pd5uZO3ee+QLJvHPvXQuP72yXG/XixebEATOKssINE1A3gdBQBly7xidSXPXqlQYNG1ZM/L5zR5cQ+P76Kw7o9B9pQatKO3dOAFRqPvTvn1pVloTXgQlgApiARhHAAohGbQd2BhPABDABTEBBAhohgNzaulg8bFhzdnU95FNw7/CwUgjMnLkFhEIRNG/uAuPG9ZaLFcqTvXlz6cLG6tWm4OIigZ490+SyqSmdHj36knXd04fKMzKlNus9CAytbIp1TZYthY+eJ2PD/PyMhg9vRXFysiy2X0aGBF6+ChQ+ehrEsnFxozfu0bdCS/1091Lid28v/SFDmpPr1bMq3jdZLvw54xj0m7sU9IxNKzSftgz2vXtN6P/mGaumoym9f/8mRWqCaMs6FPEzNjYVrnl+is1jmwgcm7ZmCEzMFTGDx1QigZS4GEiLj1U4Eiw5Jgp0+AKICvgqZYEwJjkmxqpHj4YUZ2frYlexfftZWPcwHBIcmwMMnfmjj1QC9HHNYKaHM2zY8Kdcq3/8mAu+viyYOVM7UxrKtUjcSWsIeHry4OZNHpHSqX374iNRFVnMpUt68PUrk6h5Zm5eNeqBZGWRYdo0S1izJgZMTKrGmhTZWzwGE8AEMAFVEsACiCrpYtuYACaACWAClUVAIwSQezuXifr1a6Tj6Fg9DjUra3Or8zwkkhvA8sPAOrsNHI3Y8OfoLtC+vTtYWxf/jKHbllu3GsGuXZGlYtuwwYS4jVmrVvnzTB89egOCEjOhX4f60KBB7UrbHh+fMPGrbzkUDl+fUa91B7nm/e7tBcFvH6dxObSsqPAYAbrOnZ2dQyaRyXkScRaNo8vLMa1RmyYwMQPntp3ksllSp4iPXskxHx/p9uzpRvs9Cqy4/tNnHM9tM2QMxaZe/QrNqW2DfW4ci/769oPpgAFNyCg6pjq09dseJLP0zPWb9x8GJBQagFu1IYCElPy8PEgJD4h+deOq2cqVA0l6esVHpN269RKWrz8FgUFRYNeyFQTdvwu9e7eBk0eWyMUrJ4cEY8daw+LFceDoWP6f63JNgjthAnIQyMwkw+HDBkR9sREjUkBfX/npqu7fR/WkdGHWrASwtNT+WlJ//WUOzs4SGDYsRQ7CuAsmgAlgApiAIgSwAKIINTwGE8AEMAFMQNMIaIQA8nDPigyPHg24tWvjG76KPiAJCVQ4dMgA3NzE0KlTuqJmqsw4QgDx/n+ah3vngf7SEyzIEpjYwhzmzx9ZZJ3v37OJItNLlsSWykBRAWT37gvw15pTkNl7Eth7X4XDmydD69aVky//6rX3sZHpXFNFUkfl5uSAOP1H4dS0+DjQEQiAzmQBh8dXyrMSFxoEnzxPiJo0sddp29apTJtL196WNOszjGVkbVtm36rWIS7YL/PVhWPgWt+G079/46q2vELrefU6MPX6LX+9gQtWVul1VqXFJUdHQvR3f0hLiCPEC56hMVjVdgKBmUWhZfq9fAoo0uz3ekFZmSJIjoqUUUlZGQkRkQwWiyGTSLJoUkkWzciIm79gQR+GvKzS0zNBV7fs9H3InlhMBvQz3c5OCiNHJss7hVb2e/FChxDuDQyUf6iulUA0zOngYAYcO6ZPRJiqOpXTo0dcePaMCytWxGgYhfK5c/UqH5484cLff0cDh1P+2ijlmw33xgQwAUyg+hLAAkj13Xu8ckwAE8AEqhIBjRBAHuxdk9ytc139klLfVCXgylxLbCwNfHzYxB8kgPj5scDKSgr16kmgTp2sai2E2LpPgLAukwF6j/uF/LsvOO8aB74v9xXZhq9fWfDvvzwiP3ZpTREBJC4uCczMu0H+ha8ANrUA7p0HR8+tcHL7VGjUqK4yH4libZ06/SohR1DHqF6r9iqfqzwTfHv1DOhpX+MEekyTDh2c5Ro67c/jMHzlJqDR5T4PlcuutnTyv3cmLCEsyGbWrO7a4rJCfu7c8ziOZVrbpEGnqr1OheBoyKDYkO9AoVAh4ttniAvwTU+JT2C7u9vnWlsbMFANr4REcUJMQjqLTGUzOAIjOoenKw31eZOjw6YBj8+RMRg04sSSTAJKfn4eTyqVgYuLDdjYGBL1f6hUikpXig6c0W17V1cxkWqoKjeRiAxTpljBvn0RwGbjg2JN2+svX1hw8KAB9OuXCq1alVyDTJl+o/lQyigPjx8XHLSt3bnDg1u3dGHixCRct0fbNg/7iwlgAlpHAAsgWrdl2GFMABPABDCBYghohADy6MC6xPataxg2aFD9bnWX9FSig5mSWmIiFaRSEgiFFHB1lUCDBuKfXwBROoANG6JhzhwLMDOTEakBOnasfhEhmzefhDP/voEvn76DbPYOgK7DAJ5cBbdbW+Ddwx1F0AYFMeD0aQEsX678CJA9ey7CrFtRkL3y1K95t8wA08BXMHtwc5g7d4RKfzidu/A2Op1qYd6ws4dK5ymvce9rxxPMeVKjHj0ayjU0JycXpk49DBO27perf1XsdHPLIrGHRwO2q2vV/VkZEZGUuXnbXfbw5RtIFBqtKm6jVq8pPiwYvK6fk0C2RAb5Mpoul0Vr27YutWFDuyLrksly4Nu3aIiPF6IUemBrawR16hSOCFEHjFu3eCCTkYgUQy1aVM6BszrWWTBnTAwNNm82hq1bS69xpU4fq+vcfn5M2L3bCMaMSapwofPyMIyIoBPPxM6dpaf9LI/Nyup79qwAPn78UbPH1BTX/ags7ngeTAATqL4EsABSffcerxwTwAQwgapEQCMEkGdHNiY0b2xt1KiRQ1ViW6G1oHQVJbWoKDrUry8utQ7FypWmxGH+/PkWYGwsI265tmunvGKaFVpcJQ5+8eIjtG4zEfK6DANKuD9sGNUM5swZXsQDJCqtWWMKO3YovwaIv38Y1HMdAVSXJpDVzAOgbZ8f8/u/B9b6CbBj/WQYP/7//6YCNk+f+kneBeaw2g4drQLript8df5gklttHYOmTR3lNjJl6hEYu3G33P2rWsdDcyfBrl1jVH47Xp3cNm2/n6jv0MDQpYK1ZdS5hqowt1Qihsy0VBClpkCmMA0yhamQFPw1OSU+nuvsbEkfObKNVi7z8mU9QL9ft23TvoNfRYEHBjLhzBmB1qc8UnT9mjouJIQB+/YZEimvGjXKrHQ35883h75906BJk8qfW9HFLltmRogeqJA7jfb/NKeKGsPjMAFMABPABOQigAUQuTDhTpgAJoAJYAIaTkAjBJBbO1akNXaz4nfq5KLhuLTPPVTc29ZWCvPmWRCCydixSdq3iAp6fOyY508Lo0aVHAUxdaoVbN0aCQxGyV+q/5sC69GjL+DoaAa6uiziT2nt7t3XMGTM35BPof7sli0Ww+s3J8DZ3riCqyx5eEKCENb8fSNv2PKNZCqdrrJ5ymv4g+epeBOO2NjDQ74IkHwgRc+cfdr8j9VbyjtVleifGBEGby/uh2XL+leJ9RQsIjw8EXJz84FOp8DZC2+TsoBr0G3ijCq1RnUvBgkY7+96EnU5mBwOGFhYg/5/anMgH6MC/OD9rcui1Ph4Jvp/Hp+dw9NlS01N+TxUhFwikULnzq7A5RIva127cYMPDx9yyxS6tW5hZTjs68uCe/d0Yd68+Kq2NK1ez86dRkAiAUyfnqCWdWzbZgzduwvB0TFLLfOXd1IU4Ywim2fMUA+v8vqL+2MCmAAmUFUIYAGkquwkXgcmgAlgAtWbgEYIIA/2rk3u09NF39HRtHrvhopXjw7v69aVQI8e2pnzWcV4iGK4vXqllRpZU9BHIvkGT558S49JyGS069kx7MGlG46TJnUk1aihmc/wvn0P0iV0Y2arQaM0RgHxvXk2LiM2yKRdOyfg8VD9GsNStzgnn+q7bNUNl35zl6r6UdBI+ymx0eB38wjMmNGt0vyLjEyG27c/EuJEcopImpgoyhPosVi9erlDzZpmCvnh6xsGMTGpEB2dIg4OTQI2m5WdmprBYnK4+QZWdszWg0cqZBcPKkogITwUfO9c8ioC1wAAIABJREFUjhOlJupQqWSyQMDNRrU2EpNETLYuDwSW9kyuviFQKZAV/Pa5yNFBn2lhLtBxc7MDNrvq1dlBt+1r186C1q2rVzTk27ccePOGo7aDdvzeLEoApXFKTaXAlCmJasOzfLkZjByZDHZ2UrX5IO/EqNg5Kt4+e3Y88Pm58g7D/TABTAATwASUQAALIEqAiE1gApgAJoAJqJ2ARgggj/b/neTRzcmgVi1ztQOpyg6kpVFg1SpTWL06BjgcXAj1v3t98aIe0On5hAhSUisQQC5fv5gmsHbmN/LoS3QNfX4jJDrA164yD6fL+6zu3HlbFC8ksazrulAadu5R3uFK75+flwdvLh1JTI2LpEJeLrWRux23tCiwy55fgoKjZQ7tR/xW2F7pXmm2wbs7lyVSKWA4f34vpTrq6xsOz54HpMXFpdIlEhklR5ZDERjxM0XpWUy2rm6OroERia1nyLaqUw+SPj8Op+RmWo8Y0UpuH1JTM+HylTfib34xVBKFkmfqUDPXxL42x8jaFgSm+Oe+3CDl7Pjh3r8Q7P0qIzdbwujc2YXeoUO9IiM/fQqHr1+jiNocNBoF7OyMoUmTGnLOoJ3dUJTf+vXRwOVWrwPUly91ABXanjhRfYft2vnEqMbrO3d0wctLBxYvjlVbGqfMTDJRK27Xrki1+SAv3W/fmICiVZYsiQUrq2x5h+F+mAAmgAlgAkoigAUQJYHEZjABTAATwATUSkAjBJCXJ7fHujkbmTZrVpOAkZKSAXQ6DXR0tDPNhlp3tJTJUdHXXbuMABVEZTLzwNAwB0xMcqBLFyHweNXrQKg4TChNyO3bPFiwIK5EikgA4fHfxyWJw0y6TvizUL+La+bkjhndlqLJkUyXr75Nf/jgM7fL+D9J5jVqacyjKk4Xwv29a2XduzekNW5cuBbQN/+YpMtX3tIys4DpMX0Bg8HmaIzfle1IhN/nuEcn9+nZ2RoxZs1Sjoh1797nBJ9vaSwrl8ZcW5cGIMvKAhqDAVQ6A0goP0sx7fC8yfl//z2ExOeXvRfJyRmwacttsUPjNmzXDl1ViuzF6b2xKbHRnLiYRN2CiXR4ujL7Bk1ojT36qXRuTTH+4uzBqJTIIKPGjWvQu3Vz1RS31O5HWBgdDh0ygDVrYtTuS2U78OyZDqA6IKhuAm7qJYCicc6f14Px45NKjTZVtZeenjxISqLC6NHJqp6qQvZzckiwcKE5tGwpgp49S76cUqFJ8GBMABPABDCBUglgAQQ/IJgAJoAJYAJVgYBGCCB+j24kiGP8jCZO7AinTr9KiIwWUmRSMdOxhiln8OBmVYGzRq1BKiVBYiINEhKogG7WoZuhkycnVvubdehG5OzZlrBnTwRQKMXXAVm+3AhCw6/kdBruSq3dtPANeO/Tm1Kc6poLmjf/IeRpavP2DhHffhQClvXc2PVatdcYN6M/Pou+c/qs+eTJnaBePSvCr0+fIsSHj71gtR48kmRd11ljfFWnI9/fvZS8uHSGYWLCJ3ftWh9CQuKJOjRIaDAx4YNMlgs5OT/+xMamgpERr4i7KSkiMDbmw/37nzPF+Wxmw049KCi6Q952cvH0vE2bRpBR5EBZ7ejxl9EiirF5sz6Dyuqq8OuodsWn+zcS+OwcvYkTO9Lo9F91dpDRyVMOg8fUuWBsY6fwHNow0O/JzVBhqK/t6NFtgMOpeimsKrIHr17pwKdPLJg0qfpFQTx9yoXgYAaMGYMFkIo8QxUdiy5Y3LrFg2nTEqBmTfXV3cjIoBDRH9oQUXHypD6BfcQIzRZqKvps4PGYACaACWgyASyAaPLuYN8wAUwAE8AE5CWgEQIIuv394MCmdENDHVmyiMrrMv5P6p39W8OECbE2tWrNhgkT8Jd2eTdUkX737+vClSt6sHdvuCLDq9SYvXsNwdlZAs2bi4qsKzIyCf5amCfkmrB5E1a2LvL6yyN/pzVt4sB3d7fXeCbPnvmJn70MyU5MFOo29uhPrtlIM4TGe/+sSLO1FvCRAIIO82/e+pSYybA0bNS9j8YzrUwHU+Nj4ePtS6m5OTJSRqqQzuLq5MiypGQKlZJPpdHy0N8UCpXIc0eiFI3iEKWl01h6xly+kQnUbtYKWDpcud33vrQ/Ok+cQghVZbWcnLz0+QsvcPrMXkJBNSeU2Z6dPfY1KuCzsYGJATlXkkl3c7PVQameqNSiosy8hReh9ZAxYGrvqEwXNM7WjS1LUrt2ctKr6qmsFAGPfrajKMg//6x+BZRRCix02QFHgCjy5ChnzJ49hvD5MwuGD08p9vOFcmaRz8o//xiBuXk29Omj2REVPj5sOHdOj4jaotGKv5Qi34pxL0wAE8AEMIGKEMACSEXo4bGYACaACWACmkJAIwSQAhhJURFAYzCBZ2gELy8cjUuNCDCxspoE4eEMGDIkRa035jRlw1TlB/pCjHIrV4UUA/HxNCLN1/v3bGjYUEzke+dy84i/2ezSa5+gQrGPH3OLpMFKSsqA7f88yrR2acRp0Kn41EO3ti3OGjSwKVOTU2D9/vzk5eXDtl0PE0ydWxppigAiEWXA14c3ksO+fmbKZDJKfj6JNHTFZnyVXVVv/HLYjfTzEfvcupRjaszVRZF5xaW/8vePBm/vENDVZUF8fJo4OCwVrOq5s1WRfur9zQuJn549M+jevT6pa9fSUz2hCJA+sxaBvplFOVasfV1fHt8c17l9TRNFC9Rr34rl9xgVQEe/A4YNS5F/UBXpiX6vocPk6hj9ou4tRJ9HUH0xVIOtadNMaN8+Xa0u3bjBh+/fGTBnTrxa/ShrcomEDCtWmMLgwang6iouqzt+HRPABDABTECFBLAAokK42DQmgAlgAphApRHQKAGkYNUZKcnw/t6N7LyUcPq8eR7w4oUOoHzFlpYy6NgxHQshKng8kpOpsHSpGcyaFQ81akhVMINqTQqFFHj+XAfQQY9IRAFraynExNCJW44o3UNGBpn4G90AtrOTAoORT+SUdnfPLORYfj7AkiXmMGpUEsFBKBTDoUOPpEHBcfR6rTuSGvf4UfT8v40OWdG758w037LlD61KPbNzz+M4g9rNTDRFAFHtU4Kty0sgJzsb4kKDQJQcnxX15b04KiSUZ2LCg/btnSnFRRdERibDq1cBGdGJMglV19SIqaMDSMwytraDGm5N5J223P2CXt6JkyV8E3To4ExHEUOovXoVANHRqSCRZENamjgzISWLJLB0YLcePLLc9rVtwM3ty9OWLe75AwRuBAH0M/3OHR6gSMd166KIn/3VrX38yIanT3VgxgzNj365cuUR9Os3HxYtGgMrV04sNqJLW/Zv/35DePeODb17p0GPHkK1u41qwaA0XEj8MDDIUbs/pTmwY4cR8d6dOVPzn1mNBomdwwQwAUxACQSwAKIEiNgEJoAJYAKYgNoJaKQA8vn6gfD4yEjr1q3rQsFhGyqE+OQJlxBD0CF2o0aZxO1+C4tstUOsKg7cu6cL4eF0ojintrTsbBL8+y+POOBq1kxEiBr29iULOOg5QmJIRASdKAiPbhd26FD4RibKl/7wIQPs7S/LgsNSJPq2dXTdOnsAs5Q0QRHPLwbGBH93nDq1s7agI/xcsdoznaFnottp9CSt8hs7qxoCvo/vQYzfe6E4XUgxNtQBLpepU6eOBaA/KKrjvw3VGzl+4mX8t4BYAd/EnObWpScYWduqxrkSrH59fDPO69a/Rp27ukU+efzZlKPLyyFTKfkmNvZ5+tY1uGYONaEg/VamMA2C3r+BtIR4MLFz+GkxS5Tx8/0d8e0zGFnZAp3BJNKDaVO7e2BzohE3nz9oUFMal1t0v7RpLRXxFR2cot9nSBCPiqJDgwZi8PBIA3NzWUXMau1YVAD98mU+LFwYp9FrkEqzYf78nfD+/Tc4dWo12NiYabS/JTkXH08loj7Q54xx45LB0VF99T4KfPTy4sDZswJCBEOXQDS1oYsqR47oQ1wcjRA/jI2r53tWU/cH+4UJYALVkwAWQKrnvuNVYwKYACZQ1QhorACizwVrD4+GxfL292cCutGICpqigt4ODlLiC52NTTaODqngE3rsmD4gvl26pEOrVhlAJlfQoAqHv3vHgUuX+FCzppS4YSkQlO9GY14eul1oCV27pgOb7ZV67/5nhrGZYbr/lxCjoJCOeR17J+bXbNySZu5Yu9RVkLMzYo6tWGg6Zkw7kouLtQpXrFzTp8++ifwSkGTZtNcAKGuNyp0ZW9M0AqLkWNHz0wdlebIsToMGNvRu3RoAmVy0dsjvfqMi6ytXX8sQ2NTmtho4Qq1LQsJGXm4u5Ofnga6+YbG+hH35KL5/dB+rWbOapPj4NIkuT0dS0JFEJoYSC05LzaDpG+hmx8al0yW5dHaTnv0p5jVqqXV95Zn87bUzSUEf3vCbNnWk9u+vuuib8vhUmX19fVnEQS/6PNCmTQbUqqX+w2dlrv/Ro3cwfPhSIjpi3LjeQCL9ep+i9+T69cfg0KFrcOnSBnBzq0NMHRtLg507jWDdumhluqJ0W6GhMTBkyCIYO7ZXkbUpfTIlG0SRFegzxd27usDh5BF/Fi+Ohd+2R8kzym/u0SMuXL6sR4gfmiDGFOc5uth06ZIeEcnr5CSBfv3SsPgh/xbjnpgAJoAJqJQAFkBUihcbxwQwAUwAE6gkAhopgATcPxMaGxxoO2eOR5kY0O3OpCQqUe8BCSI8Xi4hghSIIoaG5TsUL3PCatDB25sNvr5somgq+hLfunUGtGuXoVErP378h1CD8rmjL8sVae07UCXN2t1hObftCFa1nCA3NwcYLHapJvPz8yHs80dgsemZry8eo7VoUYvepUv9irhRqWO9vUOSL1z9pD/grxVAphQtGl2pzmjpZNkSMby5dloYHRTEYvEEFFvnBhTnNh21bjVBb56kvrx2ide5swu5e/cGcvmfkSGBTdvupxs5OOkiAU0b2qenDwKEga9qzpzZXW53X7/+Lr585R1Vz9yWjqJBrOs6yz1WnR19H93K8rl3iz5hQntyvXpW6nSlUud++JAL167xYcyY5CpbNwCJHMuX74ebN1/A2bNroXbtXxFXL1/6wrBhS2Dq1AEwe/ZwoFB+3GDIyiLDzJkWsG9fRKXuR3WYDH3u/PCBDQEBTEJsQ59BmzYVgbGxZnz2PHNGACgCaOzYJLC01MyIafS+vX6dDyxWHiHSmJnhqI/q8N7Ba8QEMAHtIYAFEO3ZK+wpJoAJYAKYQMkENFIAoZByhYfmT+dt2DBcoXoKKPUFukWWm0sCFxcx1KmTBfXqVeyQvLo+RMHBDDh3TkB8cf7jj2S1Y0Apuk6c0Ce+IKMv9BVtUqkM/t7+LLfNkNGUkm6OFzfH3b3rUjLTUtm1apqQLS0N6G3a1K2oK5U6/p/9z2JTxRTTbhP+LHbe1PhYYHJ04NOT+2Bm7wiWtZ0q1T9Nn+z9teOv0+PC6lqY6+l27lwfcnPzMvbse5wrIzO5tZu2pqC6F2RNDp/6P+CPty8kJwV/5vft25hSo4apXNhfvQqQXPP0Jdm7NWeilFfa0mJDvos+/3tcZ+HCPuVyWSyWwpu3YVGet3wthi3fUK6x6uwc9tEr/Mm5k5YjRrQiN2r0K92XOn1S5dzoEBX97kdpc0xNq/YB6vfvETBixDJwd68DGzfOABaLAYmJqTBx4t+QnS2DQ4eWgomJfiHcM2ZYwqpVMcQBPW7KIYBSrKHPI126CMHDQ/01Pn5fFUoldeiQATCZeTBuXBLQaJpX+wZF8aIUpnp6OeDsLNG4izbKeUqwFUwAE8AEtJ8AFkC0fw/xCjABTAATwARQfdD8FaSXL1/mJ3P0AeVKr4yWHBsFL07vTY+PSdI1sjTPNLatxanZpDkITMx/Tn966YzcuXM9KGZmehVyCeVhRgf4c+fGQdOmhQteV8hwNRqckkKBv/82heHDU6B+fbHaVv74MZc4bEBCTNu2yolI+fgpKvjC1U/2/eYuLde6XhzfGgcykcmMGfLfJi/XBCruHB2dItq9/ymJxTfkdJs4o8hsF1bPzXKuZ8HMI9Mjv/onWrboPxRM7Wqo2CvtMC/JSAfPbSuz+/Z1ozdu7FjI6UuX3yb7+EbSuUZWXFOHmuDUsq1GLio/Lw8eHd2ZlidO5P7xR1u5f85evvwm49FjP469ayNy68F/aOTaSnJKKhHDyaWz83ftGkOiUssX9ZSUJBJfeylmu3boqlVrfu95NjnQ20vQrVsDEipUjxpKbaanxwEHBxOoVevX71ytWth/nPXxYcPhwwawaFFstbg9jiIQT5++DVOmrIdLlzZCx46NYefOc7B06V7i/zt1Kpr6bN06E+jTJ63KpQRT13OLBIYlS8xgypREjUu9+v07gxA/mjTJJPZc0xqKlvH05IFYTCaEI1dX9X2u1DQ22B9MABPABDSRABZANHFXsE+YACaACWAC5SWgFgEk/O398MA3z6wXLOgNX79GwWuv78LIxDydBp17UCwcf+SsPr5wWu6ECe0pTk4VT9/h58eEffsMCQFkyJCU8jLC/QGImivoC/XKlTGgr1/5qR2WLTMjbjAi8cPaWnlpHJAA8jaIbN+wc9np1n5/EHJlMniwd02ahTmP/8cfrbXyGcnIyILtux4JTeo04DXo+EvI8b6wL4qSm2Exblw7Yl0Ll1+X1u/Qg+HQoJFWrlMVTt/ZsSRz+LCWHGtrgyLms7Nz4Plzf3jnHZKamcvSbdS9D6WyxOWy1hod6AcxX98lxH7/xrW3N2K1b18PzM0FZQ0jXv/3pk/i6w9xAlvnhhRtEwIKFvhg39/RDZxNzTt2lD+VVVxcGhw69jpV366uXqPu5YsekQusijt9e34/KiM5iUfT4XNRMXgUmZQc7h8X/sXXoGXL2tSSam2p2C2lmX/5UgfOn9cjbrmjW+TVpaWnZ8L06RshOVkIU6cOhDlztkG3bs1h7dopwGDQC2FA0SFTp94HL6+LEBkZCj16tITFi8dAbGwSkU5rwIAOMHBgRxg0aCH4+gYWi7Bz56bw55+DoXv3ooJ5wYCJE/vCtm1zfkakHD58HY4d84SAgHCoWdMaRo3yIOp7GBr+utiyevUhWLZsH7x4cRiaN3f5OTcag/xp0sTpp030IiqU/u+/L4g6Jy9ffoSMjMKH58jP06fXgL4+D93wgU+fvsOOHefg+vUnhO3Ro3vCpEn94NSp27Br1zm4cWNboXnlfX5u3OBDaioFRo5Uf2Ts7z6/eKEDR44YEO+HZs1E8i6nUvplZpKJ4vBfv7KgRw8hkV4VN0wAE8AEMAHNJ4AFEM3fI+whJoAJYAKYQNkE1CKAxAd8TPz2+KrhnDm/0qdcvPQ2KTSJatB+xHjC67s7l0j69W3MqlnTrOxVyNEDFVjcvt0ILCxkWASRg1dxXfbvNwQTExn06lW5Nwq3bTMmRBdVpOB65RUUc+dxmFmvP/8qNxUkgtzctTady8rndOvWgFKnjkW5bah7gNeb4JjLNz6b9Zu9GGhMJuHOoz0rMrp0ceEW1A5YsPhylrWLO1MbD39VxffCqtnZ8+f3pOvrc0ud4vYd34TXPon69dt1plg7qa9GTKT/Vwh8djNJJhZyatY0Q4XAoTzRdZcuvUl+7R2p12XsNLLATHujBlBqt+vb1uT+8Udriru7fal7l5aWCadPv5R+/RpJt6rrTOo4apKqHie12M2VitKvbV7B7N3bna6tKbKePuUS4se2bZHAYGheih9Vb2xBzY/w8FhwcXEsUhMEzY+EhLFjVwHqW1wbMqQz7N79FyQkpCpNAEHizMSJa+H69adFpkQix7FjK8DBwZJ4rTwCSFpaBixYsAv2779SItoCAUQg0IXz5+/D1KnrISUlvdj+u3bNhylT+iuUrnDVqh9RsXZ2UlVvs9z2r17lE+lfp01L1Ci/iM8Vj7jw4IEukZa2f/80oFCq3/tV7o3EHTEBTAAT0DACWADRsA3B7mACmAAmgAkoREAtAkhuTg68PPJ3Op/P0R09us1Px1esuSF0aNyep8PjikNferJnzVJueiEkgqBIAnRLFEeClP95+fyZBadO6cPixTGgq5tXfgMKjEA5om/e5MGKFTEKjC57yPfvsbBj17380et2ksruXXwPnztXhAFeL1jt29fVqkLoBat59CQw/PzZJ9YowqPd8LFwZ/uSzN693Th16/44oFq47KqkWb8RLE2JYlB0n5Q57uWxjfEUyDEeM6YtsFiFb1v/d57jV4Jj2Sb2pnYuDZXpgly2EsJC4cX5QyI6NZfRpnVdWsuWtYkUSOVp796HRh879sys1cARJIcG7uUZWqgvuo2dJcqAuNAgCPT2AgqFCjZO9cGhYeVGFsUGB8LjE3uyHGuY5rZqVZtTu3ZRQWfr1ptZAQHRTMdGzcCtcw/Q0StcT0FhCBo28MO140GRAX4Oq1YNVNiz1NQMGDVuDdy7+xqypdnQo2dr2LRuKnEzHxXhNjYWgKlp0UgphSf8/0B0oHr+vAD27w+vqCmtHY8Koi9evBs2bjwBe/YsICIbSKRf728ULbF48R7YsuUUjBkzCpjMGfDPPzkgFmfBpUsPYeHCf2Dy5P6wdOm4QgxQeq3hw5fCqVOrYdiw4tO+lSRc5ObmwcqVBwhhY+7cETB79jBi/1NT04lIDPQamm/58gnE8yGvAMJk0ok0XzNnbgEk2qxcORHs7Czgwwd/mDVrC4wf34fwtSC9XVhYDLGGqKgEWLNmMvTp0xbYbCbExCTC5s2nYPv2M0WiTsrzIEybZgWbN0cRNTY0oaHIj6NH9YnID01J94oiPpBIierz2NhkE6nCOnUqXozSBIbYB0wAE8AEMIHiCWABBD8ZmAAmgAlgAlWBgFoEEAROkhgZd2HrBuPZs3uQbGwMCZbe3sHiG/dCGFwWJTVflmEwf34vpTMuiASRSsmwZEms0u1XdYNbthhDWhoF2rTJgPbtVZ++4O+/TaBz53Ro2FB1OaK37biblJ7N4LccMJzKMzRWaAuToyPh1p6NuatWDaLo6rIUsqHOQR8+hIK3T2Ts+7f+pk5OljB9+o9Dr8dP/OKuXv9g3GbwKJK106/0JOr0VRPmRpEEfg+vxod98zeqWdOMNHFixxLdWrP5SZa9WzOmo3vTSnU9JigAvK8ey6zvYsXp00cxkeHNm++Sk6deMtr/MYFsVaeewv4/PXcCUqOCRekpKUxLK4McYyNdZqZYmh4bK6RkZGRRM0ViBjJOpVLy2Dx+Xg23ptQ6zVoDi6ur8JylDUQifJjve3HA0+ukoUNbsOztf73vT57xSolKzhc06jEA+EaK/TxQidPFGM3LzQUypXz1TArMeO5cm6DLyGE3beqo07Rp4Vo28vqPDtLb9ZgLQS1HQHLPKQB5eUBfMwaMRLGQ9uUjsAUCEMXHg6mFMYwb2gEWLBglr+lS+6Gb5Bcu6MGBA9VX/ECACg75UXQHEgC2bZsNHM6v3z8FaaTs7Mzh8OGlsHixE2zfHgl0ej4RGYJSTPXr106pAgiKRhk6dDEYG+sTc+rp/XoPIxFk7NjVkJGRCWfOrCVSYckrgKDojz/+WAZIYDl5chWYmxv9fEaePv0A48evgRUrJhDiCBKBCkScLVtmwaxZQwsJQwWv/TftllIeTjUYSUmhwoYNxmBvnw0TJiSqwYNfU377xoTgYAagOh+BgUxo2lQELVqIwMFBcyJl1AoIT44JYAKYgBYSwAKIFm4adhkTwAQwAUygCAG1CSDIk5BH54Iivwc4zJ7d46djV66+S/L2DuY2bVKDoarc5BIJmciRjFIFDB+eDC4uErCwyIbfLk7+9OfJEy4IhT8OmKKiaMDh5EGNGlKwssoGS8uitSjQjbfQUAaEhtIhJ4dE9DcyygEHhyzQ0dGMm4IVfR+gG30o1cKcOfHFMqio/YLxsbE02LTJGLZujVKWyRLteN78IPR+G0wncQxZHlPnKDTf1Q0LRZMnttORt6aCQpNU8qCz599EfwlMNfeYOhdoDOKMGrffCIR+fCP2f3orm0kH/qxZPYgbzb+3AyfeR8Ulii26T5pZqdy8b5xJSQj6wu7WzZXZsKGdQnNfvOSVHBAiYupb1+A06tG3TBuZaang8/A2iFJTiEN5EuTLcqWZkviICLatjWFO584uTHnSxH39Gglv3oYkvfEKMKjdpCWY1agJ9q6KR56U5rjP9ZMRMmGk1eTJnX92m7/gvKzDmOk0ffMfEVDFtQi/z5AYGQbCxATISkvIyJZKKWQKJZ9Gp+dRmRwWlcGmUmg0oFBpQKXRgEqnE/+N/o1KpUFiVDgY29hDRkoS1GjYGOQVXtMS4yHy2xfIjA0OC/bzN5VKpRQag0XR1Tci2ddvCE6t2v90N+jDWxCnC0EqzgQUvWXuWPvna7f2bRXlZsSzVqwYqJh68n9LQ4YshssfYkB25lPpz4f3YzC4sBlGNzOHjasnlvksldYBiR+ojkB1jvxAfFD0x/r1x4haGKj2x+XLj2DHjrkweHCnn/iQMNKixVhYtWoSIXLs3GkEzZuLiAsFqhJACuz27t0Gli8fX0h4kEikRLSGl9cXOH9+HVEXRF4BJCIijhBsirOLIl3mz98Jfn4hcOLEKiLipCS7CE5VEkDQ58wNG0yI1FKoroa6GqrFgwqbI39QnTZUgN3JSQIsVtX43KsurnheTAATwAQ0gQAWQDRhF7APmAAmgAlgAhUloFYBBDmP6g24utpwO3RQ/HaxohDQTTUfHzb4+zMhLo5GiBr5+UCE6ctkZLh3jwuOjlLiSxxqSAARiymgq5sLERF0iI+nEmNQRAQAiUiFgIpi2tpmg62tlMhJjsQT1DcpiUp8QR01SrMKZirKDhVER6JRly6qS2eAUjqgYpkTJ1bOjcYvXyLFl28Hs3tMUUwAeXZ8Z6JrHb5hmzZ1FcWqkeN27LqXmEXRN3Tt2A30zbSvzkllQP3ieSSMkpNuM3zbOPQ8AAAgAElEQVR4S2I6f/8Y8bnL72UMnjGveZ/BwOH/KvqrSn+ESQnw8d8zSaRsIX/ChI5UDkcx0WrHjluimCQZ271rb7KtS4MiLqOaIjJpFmSkJEN8iH+WMC4mV5KZyTA316MikUMg4EJWVjbo6XHA2toQBAKdci87PV0CBw89TA8LT+E26t6XVKd563LbKGtAYth3H++rx1yXLPkl8Ozb/0AUGSdl2zdoTHZp90sYQbbiwoJEL84eJjGokOvqaq2LxE4ejw0SSTZIpTKi+LNMlgPZ2Tkgk+X+/8+P/8/MlKVmZclyZDk55ISEdIa+Pjc7PkFIFWVk0cRiKd3AzFTK4huyzRwcCUGEb2hc6Ln59NAzPsH/I1mPT2dbWupzUAF7Op0Ke/feg4iIZFm2LBdoDFZuXl5eXnaWmCrQ08mxszfOo9PpoidPvhgZmpmIsyViEgXy883MdMm9ermzKyrWogPpC7kOAAv3lIUaQJgMBov7wNze9eGvv0aW3b+YHiiVzpUrerB7d4RC46vSoIL6H+PG9YZp0wYSAkBQUGSh6Ij/CiBIPEKXM8aPT6pSAgja1/8KHtVFAEGilqFhTqWkdfX1ZcG3byxISaEQF3oYjDwQi8nEZ2g9vVzw8BBC3bo/Pi/jhglgApgAJlB1CGABpOrsJV4JJoAJYALVmYDaBZDU6FDRle0bdVC9jxo1TNW2F3l5AGQywN27uhAZSYc9ewyhd+80WLas5DRZ2dkkoq+XFwfS0ynE7bviokLQory8dODSJT4YGOTAggVxalunsiZGuaZRGo1hw1KUZbKIncuX9YBGy4eePSun6Prxk6+jw+KyzXtMma3QmmK+vk969+95waJFfclMJk0hG5o4CKUcOXHqdZzXq68mlo61coxsHaiyrCxo0muAJrqrFp8SwkPh1fmDGUwGNT8lVcSgsXWpTi3bU2o3/SGIVFb7fudQaEp8gu2UKYUP7ssz/6FDj4RRyfmcbpNmUylUaqGhD4/uliRFhoGpuV4mGfKp5mZ8PhI3rKwMwMHBpDzTyN33yrV3SZ8C0vn123ejWtZ2knucPB1zZdLnJ5bMavnPP2MLdX/1KkB850koyal1Z5Z9fTfiNa8b57PDP74h9e3TiNakSQ15zMvdRyTKgsjIZIiOToGo6JTMmJjU/KSkDDoAKZ+vpyvJysqi2NnoM1q0qEWvVav4IvSZmVIID0+ExMR0MDLiwe+1TVCKO7FYSohRxsY8QjhRRps+fSMciOFB9qID8pmLiwCD7VPBJCMaqHQamFsYQwtna7lSY6FoTFQPatMm1UcEyrcY9fVCRcYR+8jI+J+Cx6dP32Hw4EUwdGgXgieqhYH+rX//v6Bp03qACn5LpTxYuNAcDh0KV5kAUloKrOjoBBgxYhkRKVeQAgsVNJ806W+4fHkj9O3b7ifU9++/gYfHLCKiZf366RAbm0Sk1jIw4MPBg0vAyEjws29mpgSmTdtIFHq/dGkDODvXIAqlI7sHDiwGJBL9XhulqkSAHDumDyidq6oviXz4wCairlBEc4MGYkJwSU8nAxJE4uPpMGBACri5qS5NqfreaXhmTAATwAQwAUQACyD4OcAEMAFMABOoCgTULoAgiPcObEphk7MEM2Z00ximqMDl2rXRwOPlKs0nlA95xw4jmD49AWrVylKaXXUYQlEtBw4YwJo1qilOjta0erUp9OmT9jMCR9XrXLPhrrBW664823quCk9198BWEZuUyWzXzonq7GylsB1lDwwLS4SPH8OIm/joZn5Wloz4Ex+fBrq6bKDRKNC2rROYmvJLnDokJAFSUjIgLDwp+f3HSCaNzedY1a4HKDIENyCKe+fn5QGbxweewa/89JXJ5u7OZaJePRvq1K2rWKTO169R4v2HnjB7TJ5N/m8KqGfHtyXkioWCfv0aU21tK3d9T576x957HGxUt2U7Sq0mLZSGlATwVPj2ROuWLWv9LJ5cYNzHJ1Ry5VYAncPTk1Lzs4TZGckCd3cHRseOzkqbX9sNobRLo+YfBNGFwMJLubAbICIQwKEeQO/CBbaJMMt75wAMTAESosHq5DIID7hQJorduw2JA9iqEkVZ5oJL6JCfn0+kcJoyZT2cPLkaevX6ERmFhOqtW0/B7t0X4fTpNdC8uQsUCAPHjnn+LEh+40Zt4PGi4P37fbB588mf6bF+n65AIECiyZQp/YGMbof8pxVEWPz773YiBVeBwPB74XVU6BwVQdfV5RACxpo1h2HPnouFiqA/fPgW+vSZC61aNSBqmDg4WEJcXDIsX74fDh68CocOLYWxY3vB73Z/L66OxKADB67AqlUHoUuXZrB//yKi7sjXryEwYMBfRMF3VAS9X7/2wGDQiKLpqDD8vXteFSqCruj+KWvclSt8otbGvHnxyjJZrB0U7YvqeQwcmAru7pk/+xw/rk9Eg6BI4MGDU4jLPbhhApgAJoAJVE0CWACpmvuKV4UJYAKYQHUjoBECCIJ+e9viTDc3O06XLvXVvgdfvrAAfbksLfpDUSdRtIinJx9WrowBKjVfUTNqH4ciZhYtMifWgVJ9KbuhfNKPH3MrrVA9uj29Zc/rnM7jplNRvv6KtFDv58lenpd5vXq5UVu2/JV3vyI2KzIW3fzed9QrQZbP4DK4fBadwQQa+sNkgliYBnxjUwj/8CKFlp/JGzWqLcXAgCvXdKhuyv37X3XqtmxPceviIdcY3Em1BJ4fXCOsV8+c1759+Q/pUQqnZauuZ7l178+0c2lYyFG/u+cjEsP8rX6v16TalRS1fvDwI+H3UCG394yFZAabU+b0qBZJdpYEBKbFR0wkhX2Pf3rmALeekyV7yJDmxdr78iUS0tPFwOdzQJ76JWU6VUyH1685gKIbFi7UzshAfdv+kFKnBQDlR1QJ1fc51LU3hYHdG8PBk/cgRkaF7KkbARp3KLz6uAiAh5dgAukz7N8yrVR0ISEMWL/epNoXPUeQvn+PIKIo3N3rwMaNM4i0awUNCQfjxq0GfX0eEfGBhAdUIHzkyOWAIjN+by4utSArS0IIDvv2LQILi1+iJoqk6Np1OmRk/LjVX1BD5PfxBSJJwb+dOrUahg3rSvwvqgMyduwqIiLjvw0JNvv3oyLpPyI4UGH0iRP/hosXH5TZtzS7qJ4IivZAQgpqqEbKli2nYMGCXUXstmnTEFCEybx5f8D8+X8Ag1Gx3/mKvO8rMgZFKqNabIsWxaq0ttyZMwJAqWJXry580SUxkUpEEk2blgD16+OUVxXZSzwWE8AEMAFtIIAFEG3YJewjJoAJYAKYQFkENEYAyUwIjzu7cZ3J0qX9wcyscvLllwTn1CkBsNn50Ldvaln8FHod2ZfJSDB6tPbWA0Epv5YuNYMdOyIVYlDaIHTbEB12oQNBR8fKiZTZs+9RfCZJYNxueOFUOIou7tn5Y9nxgZ9J/fo1orm7OyhqRinjdux7ncg0sDJ069qzVHtf75wMSwgNtpk7V34x48nTr6mXLr/XG/jXikqrc6EUKFXUyON9K9M7d3LWrVevfNFH6Fb58tU30nVNbXXbDh1diE7M55fRH+56mg4e3Jxcs6aZWsmdPfc6PjgmR79Z36FUiSgdODw9yMoUEcW+EyOCpZlJ0ZnpKWl0Ko2cFRsercfXF8j0rWswW/QbCr+n8/p2/1KIz/Pn1g0b2lGGDlVeRIkicE6fFoCRUQ507Ki6ekqK+CXvGBRd8N82atSvnyHb9l6F3ScfQCqdB9kJsUDKloI0PgYadukA5JQ4WLV4JLRrV3qReySIv3vHhpkzE+R1q0r2Q4f6KDLi5s0XcPbsWqhd27bIOlFkQ//+82HPngWEIIEiMz5/DoJt287A9etPiP4NG3YFF5c54OLyAv755wh0796CiMooaGiew4evw7ZtpwkxY+LEvrBt25xCYguKLkERJEePehLiyn9FksTEVMIGej6QDVfXmjBwYEeYMKEvCAS6hfxOSUknojgK+iIxA/WdPn0QGBoW/jz4X7uoL/If9bWxKfzzCa3jxo2nsGfPJUCRJqjvlCkDiDRhu3dfIHwviJbRlgcGiaW3bvFg7tw44ueGqhpKQfr2LQfWrYsi0sP+3pAA8/kzE+bOrd7vR1Wxx3Y1l0BODom4vIa+A6FaOKmpVOLv0FAGkRru1SsdaNxYRFwMQxkETExk4OAg1dwFYc8wATkJYAFETlC4GyaACWACmIBGE9AYAQRRCrx3MjgpKtx++vQftwjV0TZvNoa0NCqsWROt0umXLzeDQYNSoE6dyjngV/ZiwsPpcPCg8lNgvXvHgb17DWHSpERo1OhXugVl+/+7PXT4u3rjA3GDrv3YpvbKy+3/5fEdSYTvKymLQdaxsNCnGhjoEAdIzZvXVOVyCtl+/iIw7t97ASZIoJCnoTRHTFKWEUpxJG801vFTXhHBUSJzy5pOFEMrG7CsVbWKwMvDTVP6vD62PtndzUa/cWP5n+OwsAQ4fOJVhqFNHW7zfkMKLSU1Oizzxj+b2OPHdyCVV1RRFZPLV9+mv34ZwGKx6TnZ0hwKk0nP5fPZNDs7IyqKYnFxsQH0nkY1SVAdhGPHnyd/C0ziNR8wnEqG3IS3187QjQzY/K5dXcHe3lhVbsptd+tWY6LOUVU+JEGH1uiGPzr4Rrft27Z1Az5fvkgzBPL6dT7k5gL07Vs59aDk3jwt7ogO6pD4hn7PjhypvZcxtHgLyu06ihY7d04Ac+fGl1hvrtxGixmAau14e7OJ9Fpsdl6RHkeOGBCZ7MaOTVLGdNgGJlCpBLKyyODnxwT0PSYtjQJ5eaRi5//+nQE1akiJPhRKPlHzEQkbqP4j+iMQ5IKeXg7xd1ISFezspIDq5aBUcZmZZIiPp4G/PxPq1xfDhAn4vVKpm4wnUzoBLIAoHSk2iAlgApgAJqAGAholgKD1P9yzKrWGg6Fenz6NKhXHnTs8+PSJRXxonTQpAUxNVXezDi3Mx4dNpNny8BBW2kG/MoGiLwJIAFm1Snk1QFC6BbQHf/yRXKnCUF5ePqzZ9gK6T5qpTEQ/bQX7vIP40GCg0ynpQd6vWE5OlrQOHeqBufmvIq4qmRjV13noH/LaJ96ux2T5Crvn5ebCp4e3syK+vMsWJqdwjIz4kty8XLqNtSFdT48D/v4xhIDTtKnjT5dR7vm7d30hNDQxIypBxnbv3ptiXbf8KZhUxaA62X13dke0ox3fvF07+YqFp6SIYNs/D4oVP6QSMdzesVLasWM9RqtW6k/lVpF9fPHCH7y9Q0QUCkkHCTlNmjgCk0mriEmljUVi+MyZ8aCnp7x6U0pzTkMMnTihD7a2UmjZUqQhHlUNN1680IGrV/lgbi6D2bNVW0uiahBT3yrQZ8Z9+wxh3rw4lYqlDx9y4eFDXUJkEQiKfg5Gh7qolt2MGQlgbCxTHxA8MyZQTgIonRuKJkSpiFEdRnt7KVG7hlS8/kF8H3F2lkBGBgVMTVHNPCq0b58BKAUwnS5/6t9//jECiYQEgwenqlS4LCcO3B0TKBcBLICUCxfujAlgApgAJqChBDROAEHpTJ4e3pTGoJP5M2Z0LVKYVhUcUdTBuXN60LZtBvToIVTFFMXa/PyZRRw+uLuLoWvXyptXGQtEdVLu3PnxJbmiDd1CRbem0BeNfv1SVZrTuiRfZ809I+s3dzmNxS2cmqOiaytu/MerByLCAoKsevd2h4YN7VQxxU+bEVFpoQePv7XtNWPBzyK18k4YHfgNSGQyJISHAqq5IEpLgbAPr8UUUg6zS5f65OLqm1y68jb53cd4/TaDR4KRddH0LPLOjfspRuD50Y3xelyq8ciRPwojl9aQ+LFp651Mh0atOfXbdynUNTcnB/7dulTUwNVaBz2nuKmOwF9/mRNCsipqKanO68q1jKICW7QQQb16uN6AssmLRBQYMsQWjhwJI1K44KZ5BCIi6LB7tyEMGJAGbm6qi4xFQiOK/FiwIA7MzIoXN1A0VmCg6ouva94uYI+0lQCqJ4iEPSoVoGlTEbRqJQIWq2hkk6rWl5pKAfQ98/17NkRF0cHFRQxOTllQt66ESJOFGyagDQSwAKINu4R9xAQwAUwAEyiLgMYJIAUO+948GZUZH27cqlUdmouLdVnrqNDrBw4YgplZdqWKHwUOBwUx4No1PpHLGUU+aEtD6TO+fGFWKKwbFdJE6RxEIjL07Ckkvgyoq82YdSq3w6hJFDOHyklPlfL9Q8T1Q4cs27SpS+rfv4lKl71z//PYDAnFtMv46UqZR4ciCti/aJFj376NSS1a1Cpic8OWB8k6Zvb6TXr2V8p82Ij8BHyuH40hZyWbjRnTttRBmZlZ8M/+50mZUrJBrz/nF+orTksQPT66M692TRPdAQOayj857qkQgeHDbWHPngjQ1cUHISUB3L7diIiWRDd2cVM+gXXrTKBLl3Rwdf1R9FxZTSgUQUREHGHOysoEeDwdZZmuNnbQbfNVq8ygdesM4pKOqhqK6oiNpRHvs+bNS460unhRD6KjadW+Ho+q9gHbVR6BsDA6nD6tT6RxQ5fMUNSHOht6L6NaIciv8HAGIGET/UHiM26YgKYTwAKIpu8Q9g8TwAQwAUxAHgIaK4Ag5z8/vi3xfXiH1rZtHWrPnm7yrEehPqjuB0qt0bix6m7WleXYgQMGRJj1nDkVj6goay5lvO7ryyIKcaJC5Yo0tN737zng4ZGmFuHpd58PHH4WGxmfbdpx1ETg8PiKLEehMaT8bOH3u0dTw4OjbVDdgs6dXUq04+MTCo+f+gsl4iwqiUQuNvbexFiXbmSkS+/Ro2EhOxJJNixaejmnSa9BVIcGyrnNj0QQ/7unbNzc7Bn/TeX14KF/5NM3kZa9ZyxQiAsepDiB5JCvCe//PWu0cGGfUo2sXeeZStYx0ms5cASwdH7VYoj08xG/vHCC3q5dXSqqkYGb6gmMH28N27ZFqiXyTfWrU84MmzYZw6BBqWBlla0cg9hKIQJnzwqIm8jduikvEnXhwn9g/fpjheZBBdD371+E6ZeDAIrKQCl6RoxQzQUZlM4UiRpojl69UsHOrvT3GCqMjm6yT56cWI5V4K6YQOUSQOmu0He7P/5IIcRDTW3JyVTQ18eRd5q6P9ivXwSwAIKfBkwAE8AEMIGqQECjBRAEWJwuBK/z+xLzs8UCd3d7iqurDfD5HKWyf/CACxcvCqBPn1TiEIDLzQMnp8qPRrhwQQ+8vTkwY0Y8kZNbkxuqlTJ/vgUsXRoLJiby+4rCwG/d0gWZjATjxiWBjY16D7Tevw+Nvvc60bzT6Mlqw/3x1vkk/7de/Jo1TanjxrUv4sf1G++T/MMkDAPbWlwmmw26BkbF+hod6CdNDPSRMOkk/qBBzcDKyuBnv737HiYmiGiGLQcMA14J48sL4OvNo2GS1HibiRM7FhqakZEFW/55JrF3a8aq06zsVEzlnRf3L5kASl11eP5U2Lt3PJDJvxJbR0QkQUxMKgiF4qxHT/3zDG1rs+u1bg8G5laEMZlUCh+uH48L+/bNcOjQFpT69W0w5v8TOHr0Bly58QLiElJhyjgPGD26p9LYICHZ05MPS5bEKs1mVTS0fr0JcQCs6b8XtZX98+c6EBLCUFox9BUrDsDKlQeKxbF8+QRYsWKCtqKqMn6jAtBPnnDhzRsO9O6dBp06pcu1NlSI/dMnNkyciAUQuYDhTpVOANXL2bXLCKZOTYCGDZUb1Vbpi8ETYgIaQgALIBqyEdgNTAATwAQwgQoR0HgBpGB1nx7cEOaKEtMDfb9YDBvWkqTstFgBAUziiyBKAYAK3UkkZCIHsoVFNnA4eTBwYGqFQMs7GH0hPXlSoPG3ltB6UA0QdHg3YkQKNGlSenFadBvr5k0eoNtOAwakQoMGmvGl5LVXSNjjd4k2ncdMkXeLVNJPJk5Lf3pkK6NbN1cGKtL8e1u98X6GoV1trnvXXnLN7f/EM97rzh3Dzp1dyAXRILFxaXErV1w05vB0cwwsbGmuHbuBoWXFU8tdWz8/e9CgZnQnJ8tCvgUGxoou3Axidp0wkyqX09W80+cHN4Vhn99CtjSbIrBy1Gni0Q8UqUcjyUiHRwfXZ82c0Y2pq8siqMbFCTNWr7nMNrWyFNO5ekyOnj6ticeP9GT5+flw7+DOrMSIYEqjRg60Pn0aaUxxcHU9Em/ffgVHRyvgcFgwY94uOHrqLmRtuAoQHwH846vh/K7p0KlTY6W4t3q1KVFUtVmz4n9+nj59GxgMOvTr167cNXyU4qCGGDl82IBIy6PuFCYagkPpbnz/ziB+P8+cmVBh22lpGVC37kCIiSn5gPzevd3QsaNy3kMVdriaGAgMZEJoKB1iYmgQFMSEnByAZs0yoUOHdOIzrrzN05MHUikZ+vevnM/E8vqF+2ECiMCDB7pw4wYPxo9PwjWj8COBCSiRABZAlAgTm8IEMAFMABNQGwGtEUAKCEX7+2bePrSXM3lyJ3B2rvgBblnkP31iwYsXOhAWxoAJExLBwUH1OciRGPPvvzwiJVbnzkJo2lR9qbnK4vPypQ6g26OoyJ+joxT4/FwwNv4REZKeToGMDDJ8/MgmcvCiwoOaFop++37A928RshqtB48sa6kqf/3JiV0pFGmaYObMboXmioxMEh0684nl3LojxaZefbn8CHj5MNX34b96s2d7gLExr9CYi5fexnm9DRHwjM3pXcdNAzKqDKlgC3x4LiQlMsRu0qSOQKGQC1lZsORKVtsRE5kGFoUFHQWnqjLDgj68hbiQwOzsjJTMbKmUkiVMIZub8ZD4RUNRO9t23EvMpukbdhhZvlvSKIrj0f6/0xzsDfkDB/6q3bHv0ItoMYlv/t9nPCMlGZ6c2CU0M2TxOnVyARsbwyrDWJGF3LjxDA5dfws+HwMhKSgIjF0bQqxhDciethFA5//vobgIqLV1JHx7uFmRKQqNOXLEAFBOcBQJ99+2ePEe8HzsC1EpEiBRyMDIyoA9W6ZD795tKjyvNhrYsMEEevVKwwKIijYPfca5epUPW7ZEVXiGa9eeQJ8+c0u1s3fvQpg0qV+F58IGSifg788EVK8NpaxCn8tQDR0LCxlYW0sVjr5F9XiaN88Ed3fN/VyKn4vqSeDYMX2iyPjIkclgaane6PLquQN41VWZABZAqvLu4rVhApgAJlB9CGidAIK2Ju7L66gnl86bz5rVg2Rmpqfy3crKIhM3ilBYtY5OHujp5cCUKaoP/0dfWpG4gG7roQgLVKOkRg3VCzCKAL13TxfEYjIIhRTIyfmRegcVN7ezkxLCSM2a6i0+WNKazl39HJwk4dg37TVAkWUrfcztHcvTGrlZ89GB9O9t36HnMcJstll5DsX97pwMiwsJspk3r/iUPZu230vMkFAM248YBzp6AoXWkisVpT89vkNGJ+fpo1oghoa60Lp1HcLW1n+eJubR9QzbDhutkO2qNiji8zuxJC4oLsDX17xt6zoMFosObDYDpaWC34vJf/0alXT5Tgifw+UStV5cO/ekyZO27M4/q1IEujQBEocLWmJiumj58ks6Q5etKxRRkiuTwZ0964T1nYx5qqyvpE172LLNJHhRrz/AqL9+uJ2XC0CmFF2CGwny870VXhr6OXn0qD7k55Ng2rRfN+4TElLh7Nm7cPCqF8TmMyGlQReA4XN+zPPqNpBmdIeTJ1fBsGFdIT09ExgMGhEdUh0aFkBUu8vooPz6dT789ZdiNb1+9+7AgSswceLfpTq8efNMmDNnuGoXVY2to0s0KFIjNZUKrVplQKNGmaCnl6sUIqNH28Du3RHEpRbcMAFNIBAczIDjx/UJgW/o0BSg0Yotk6cJrmIfMAGtJYAFEK3dOuw4JoAJYAKYwG8EtFIAQf5/vLI3gk2VWQ0Z0rxSNxRFM9y9qwsUSj706ZNGfOBWdUM3mnx8WODry4a4OBrUqSMhbsLWrp0Fpqby199QtZ/aaP/oqXcRuTpWVigllCa0jMSYjMtb1nJXrRoEenq/at0EBCWEHz76ynrQotXlcvPNqU3xNHK+8fjxRWuLIEMXrrwPe/suzKbd8LFgbGNfLtsFnbOzJBDs4w2ilATp1+eP6OPHtyeh6KyQkDjRsVNv8um6htz67buAqV0Nhexr+yC/l08g6M2TdBopm9O8eU1K27ZOZS4pPDwRvn+Pg+CQ+PiEdBq/Wd8hDL6xaYnj0hOiRbf2bOJs2jTiV+EPANh94HkMRc/GzL1b70JjvS4dTmTnpRqOHt22TF+qSwc9Cw9I23wHoIZzqUvW9TADYYynQliQUPzwIRfc3MREKsCCdu3aU1ix4wpEGdaEZAd3gH6Titr3fQX8i1tBJyEUSGQyRHp7g0tzd2jmbA0DBnSAtm3dFPJJGwZhAUS1u6RMASQsLAZsbUuvk+PpuQ169Gip2kVVU+vnzgng7Vs2UdcDRd0qsyUmUmHPHkNYvhzXLFImV2xLcQLXrvGJtFeDB6dAixbKfd4V9wqPxASqHgEsgFS9PcUrwgQwAUygOhLQWgGEDDnCIwtm8JYvHwAGBtxK3zt0iIU+eI8dmwz161dePQskgISF0eHz5x+CiLl5Nri6iolCf4aGOZXOQdsn3HPweYyOdX2zus01J7XM7W2Ls3v3di9SV2P1lmc5zfoOpfKNjOXGnhQeIPK5cZL111+9KSRSobPxnzaePvOPvf8kWM/BvTmzXqvihRJ5J3x/dmuskQHbtHdvd2JIdHQyPH7yLTUqLivP0MFZv36HrvKaqhL9UE2OxwfXyTp2dKE1aaKYAHT0+LOkhEy2QYeRE0tk8vLEtjg2Lcdk3Lh2P/v4+oaLDx5+whq6bD2JwWL//PfYwM/iR6cOMbdsHkEu6ZnQZPihoTEwZMgisLIygf37F4Genq5S3K3bfDL4jd4C4FrGwayCESCPHv34ndG3bxq0aZNRyOc2nWeAl1lTkE7bVPZa3j0GcG8LkC0F8HkGPJ8HkH1uN2nXceUAACAASURBVJw6vhz69v21/2Ub0p4eWABR7V6h6NYrV/iwenWMUiZCESAoEqS41rBhbfD2PqmUebCRXwRSUqhw4IABGBjkwLBhKcBiKT9CA/38kkpJMGgQrv+Bnz31EkBRH6dPC8DYOAf69k3F33/Uux149mpAAAsg1WCT8RIxAUwAE6gGBLRWAEF78/zQ2hQrSz1B377qKaaJiob6+TFh3rx4tT0qqLj469c6RJ0SVCQW1diojDolaluwkifetPNZspVrc32HBo2UbFlxc95nNifUsDc0ateucKTA2YvvwoOjZdZdx08vl/GH+9YmNW9ia9C8ec0Sx8XGpsKW7feyrZ3d6M16DyyX/d87Z0b7h906csBm/fphhWwkJ4tg58E30HP6fIVta+PA9JQkeHt2Z/aE8R3ov0f0lLWWiIgk8PIKhNDQBElyqhSs6rmxmpayL7d3LBX26+POq13b/KfpXfuexlIFtqaNuvcpNN3df1altG7hICjteSjLP3W+fuXKIxg1agVcurQROnVqojRXFq86Ahvvh0LO9lu/bAZ9BvB+DMDRBcjNBcGXJ1An9Rs8f7K/XPOiw+Vbt3jEzenicpO7t5sB3t1mA7TtWy67BZ25O2fCZJNU2LDhT4XGa/ogdOvcwiIbevYUarqrWukfulSBUsgo62Z/cHAUzJu3A65efVyIB4pUunBhvVYy0mSn0cWYHTtQbQ4R9OihuvfIvHkWMHp0EtSpo5kpTTV5j7BvyiNw/74uXLyoByNGJEPLljjqQ3lksSVMoGQCWADBTwcmgAlgAphAVSCg1QJIWtDb7x/u3aoxb56H2vbi8GEDovB3v37qvRGXnw9w5w4Pbt3SBXd3MZH+QFdXOTmf1Qa3nBNfvqwHOTlQrtuJqzfcz6jXwYNrWatuOWdTXffv944F0/LE9v36FRX2lq3yFJnXaaDj1rX0FCO/exf2yVvs/+gqY84cDwqTSSvR8TdvQ6KPHnlojuqM2Do3UHiBd7YvyWzRoianoBZIcnIGHD35MpnEMdNvM7T61QPxuXY40lBHZtmr14+omNLamYvvIj59DNUHEpUisLBh6ptZgr2rO3AF+qWOu7tzmahfX3edmjXNiH5+ftGZe/beZw9fuYlEYzB/jo399iHp9dUzBmvXDinLlZ+vv3zpCy1ajJWr/8SJfWHbtjnAYjHk6l/eThKJFGbN2gI6OmxYu3aKUmtghIREw6iZu8E/OQuyc/IAMoTA02ECn5YPZrZWwJakQf36jtCzZytwcXGU2/VLl/Tg+3cGzJyZUOKt7FGLjsHxYACYv0tuuz87ProC1CWD4dGDPdCypWv5x2vBCCT0BwYy4N49Hjg5SYDLzYX69SXEf+NWcQJJSVRAUTabNlW8CPrv3pw+fRsePHhL/FOHDo2I+jW4KZcAqru2caMJEVXWsWO6co3/Zs3PjwUnTgiI1KuoyDRumIA6CKBC59HRdEKIMzPDKYDVsQd4zupJAAsg1XPf8aoxAUwAE6hqBLRaAEGb8Xjf6hQTY65g+HD15JNOS6PAwoXmsGBBHFhbZ2vE83HmjADQgdGQISnV5qaeTEaC2bMtYOHCuHJ9KVq57o6oUa+hOkbWthqxd8iJRO/LfrEhoXWKq8/w4mVg7IMX0aYe0+aWy1/vyweisoUJFtOnl34A5fUmNPTO03Bbj6n/L75crll+dE4MCxB9uH6Srq+vQ8/Ly4f4JLGQqW/Ba9CxG6AD/erWMoVpcHnD0twBA5pQfi92/juHgIAYuP/gS5owh8vvOHIiUGglC1XF8Qu6uSeeQScbo9RjOTm5sPJvzwwbl2bc/6Yc+3frkvQO7erolif6Q5MEkMp4dp48eQ8fPwaCo6MVdOtWsRpTKOrD25tNFJdmMEouzHrz5gsYtMcLMledlW+JCdEAF3cD2/s+2DBlsG7JSEKYqeotPf1/7F0FWJRZGz0wwDBDdwt2d3d369q1tmsj6iom2Ini2rl29+ratXYrdiAg3d3wP+/Hj4LUDMwME/c+D48xN9577p1hvnvuew6P+90WGKiJ8+cN0Lp1lFiEt7LjU9j5JSSow9HRFps3exe2C9aumBBwc7NAqVKJ6N49QqoRzJ9vzXnP0V6hCzcjR4ZIdTzWOUMgKwKxserYvNkMRkapbO+xrcEQKAYEGAFSDKCzIRkCDAGGAENA4ggoPAESHxONO/s2hkYEB+uVK2epZWamj5iYBAwc2ETiYOXVIRnwvXwpgJNT8Ulh/Rrb3bu6IM15emioVSuOI0KMjFJgY6OcN6ZOnTIEaWCL+1C+cfs9P22LstZk0i0vJezd7fefHv1XYfz49rmG5LriWmKlpq35JavXFivk2zuWhpiZCE3zIwtJqmrt5rvo5egsVt+/Vvb79B5eb18j2v9bpLF9Ge2abbrwxT3UL1IActb428vHwe/uXNEKCwrWTkhI1ExLTVNPp1Ok/xdjc7N4Yxt7XuPeA7X4Qh2xok+Kj8fpVXNSBw1qwrO1NcHa9VdiLMtX123YvU+2fhLjYnHIdSY2bBiR7f/Pnr2Nr1+/QyjURqlSttxN7fxKZhbGgwceOHJkGcqXtxcrXlWpTL4KJCs0b54/TEzy92fy8QlEle6uiJq1A1waW5kqAE8jO1R+34C/V0DzzhlopyejVs3ycJrYG127Kj/xkdee2b3bBJ8/a0v99rsq7NkxY+yxcaM3NDXzJupUAQdFmuOGDebQ1k7D6NHSJSNu39bF7dt6mDs3w/ycpLBGjQpB+fJMCkuR9ouixkoZarTXq1eP4zy0WGEIMARkjwAjQGSPORuRIcAQYAgwBCSPgMITIJmQfHh0D+rq6ojy9wz1evOaX6WyFYQCTd22batBKJSOHEvW5Vi+3BING8ZyHhzyVN6/18aHD9r4+pUPT08tGBikonr1eNSrF4sSJeQjY6WoeHl7a2HRIissW+bLGYCKU65ee+vz0CPSrsOoieI0k2rd6G/PPz2/fK6so2PnXMe5dPlV4H9P/E3L1KzPqyKmafmNbYtDjfT5JsOGNYeGBi9H/wkJyXCacQAjlhdCikeqqChH5+GB/khLSQGRH6a2JSQyqTu7VwZammpbVKtmH7dzzx1emTqN+b/6ftBA359e/+b98p5D1iygvn1n4dixq9ni6NmzJU6ezNuMmxEgoi3bwoXWnDlrtWqiyTRZl7uIqPASqNz0GDzjNRDc5Degw/+9dKLCwR9RH6MHtMR8xz4wMzMSLQgVqJWWBhDWVlbJnB48k8Uq3KJTBiWRdXTDmhX5RoAyoNzdzVGpUjx++y083+yyos6EDp/nzbPG9OmBKF06kevu7FlDxMWpo3//sKJ2z9ozBPJFIChIA+vWWXCf7R07Ss/fhi0DQ4AhkD8CjABhO4QhwBBgCDAElAEBpSFAfl0Mn/dv4PPkeoCv5zfz/v0bqdeo4SDV9SKNd7qhtHy5L4TCNKmOVZTO/fw0OcP0S5f0uZtUnTsr/gPFkiVWaNgwBq1aiU8+hYREY/1f12L0LO11Ww8ZVRRoJdbW5+XD0E93L5jMmJG3z8eVq68ibt/9pqGlZ6zbuPcAGJiaizz+pY2Lw0wMNPTGjm2bq87S/OVXU9sMHcvTMTAUuU9WsfgQuLVrZVBibLReZGy6eu2OPfml8sgMurVjWbCeUN1s9Og2XLB16gzB06fvcg1806ZZ+OOP33J9TVQCJC0tDbduPYO7+2Fcu/YImpoaaN26HiZM6ItmzWpCTU3tR/+/1qUXqO7kyf3RvHktjtymEhoaiUGD5nJ/P3BgMUxMDH70ERsbj717/8Hff5/Hw4cenB/GjBlDYGJiiFmzNqBSpZJS9SfJCtbr1wKQ94eLi59IG2PHDlMQHJkZbBs3HoPbwVvwMa+AJAML6H54hOWjmmPCyC4i9aeKlUhuzMNDgJkzA+Rq+rdvP0P//s4oVcoG+/cvgoNDhk/Pr+Xw4csYM2YxWrWqi61b58DCwjjXevReevXqM6ZOHZDtPZRZmXw3Bg+eJzYGjRtPhIbGM9y6dU+stuSHk5kJljl2+/YNc7w/MzslCaWEBDWkpKiBx0tnhItYaIPL7CUD6L59w9GypfjfecQcjvte6+CQiK5df35XJFm/ixcNOMKMFYaAtBAID+fBxcWaIz7at5eev4204mf9MgSUCQFGgCjTarK5MAQYAgwB1UVAaQmQzCX1f/s05PK+3cZEgjRqVF6qK33okDHIi2LoUPk3iPTx0QJ5hURHq2PxYtEO6aQKXiE737XLlGs5YkThJSCio+PhtuF6pKFtWQMiE+ShnF05K37AgEaCChVs8g3nxOln3s/fhtjYla/Mq9NBdGP0c2tmxzZvWkGnZcsqOfqfOm1/Sv+5yzU0+dLPnJIHrBU9hoigAHx5/hgWJUvDtlyl3KeTkhD197zpei4ufdWMjHRw/vwddO3qmO/UP306hTJlcnq2iEKAUIbLoUOXMG7cUkRHx2UbR09PiC1bnDFgQHvuALegugsXjsWUKQPA46nnSYAEBoZh0qSVObJZMgcmMmTfPlfY21vJZLnpgFJLK10kXf4rV/Q5Qnr16uwG1M+ff8DKlXs5YoQOlIcNY+RHQYs3fbotpk0LFMsHqqA+i/p6YmIS5szZhDVr9mPp0gmYOXMYt5ezFl/fIAwZMh/v33/jSBIiQXIr1NfMme54+/Yr9u51hZVVxu+/rKWwBEiDBpOQlPQCz57dEWvKeREg27YtRXCwBTw9+fj+XZPzbSGZSjW1dGhrp0NDI+OHfNRIopN+KMOgZMmMLANWciJw754uSO7T0VE2e5zkXZ89E+YgFUNDNbis23XrfNgyMQSkggARpatXW3CyV1nJN6kMxjplCDAECkSAESAFQsQqMAQYAgwBhoACIKD0BAitQYj355hnp/eiYcMyui1aVJbashD5MWuWDXeLlx7mFaFs327KmVpOmhSkCOFmi/HIESN8/64lEe8VOoRdtuZymMDEzrhZ3yHFjsX7Swc9w3w9S06aVLA3ycOHn+JOn3sNu6q1hfW79OJiT05MgCZfO895XN+6JMRAV8N0zJiMbICsZfnqy9HlmnXWs69crdhxkIcAfN55INjHC95vX8OqTDlUadISOoaKIUH07Mp5+L55HhXk66c3aFATtcaNK3CQ0mHs9Onr8oXX3X0GJk3ql6OOKATIhw9e6NdvNiIiorFhwwx07JhhJn7x4l1MmrQKhoZ6P26Nv3nzFX36/AktLU2sXDn5x+Hv48dv4Oi4FlFRsTh2bAUqVy6VKwFC713KMpk6dQ1Hqri4jEXp0racGfz1648xbZobl3Hi5uYEgUA2pN6qVRbo1i1SJI38EyeMwOenoUsXxc/GK+7365kzhoiM5MndJYTM90NSUjIOH16KatXK/oCK9uny5Xswb95mODuP4PZvbvKE1CDzvfL9eyBOnVrNZUn9Wuj9GReX/ftHQkIi5s3bgt27z3JjTJv2f2m1LI03brRGhw7hKF06u2QbvQ87dpyMqlXLYOfO+VwmS9airq4GPT0dLuZdu/7FyJFzUa5cczRosA01agg5UsPOLgmWlskwNk7JIdcUHc3D27faoAsklBnSr59sMhuKe6+KO358vDrnvTFlSiDKlpUNSTR7tg3Gjg2Gg0NOuVT6/hUTwxPbd03cebP6qokAkR8k00uZTqwwBBgCxY8AI0CKfw1YBAwBhgBDgCFQdARUggAhmMID/HB1x9r4smUsBCNHtio6cnn0cP++DujWnCJJA+zbZ4J37/hwcfFXGANUyl6hLJapUwMlqn+9wu1qKE/HzKTloOxG0VLbMHl0HBv4LeCY2yrLpUsHQk8vbyIjs3liYjL2/H0n7PVrL4NazRoHe3/9bqZjaMyr2aYjjCxzSq68PrPNy0QP9l275jRSDwqKwsad9+P1TK0ELQcOl/XUZTqe3+cP+PLiCTS1+GjQLafk05NzB0O/vXqmV7mSjZahoQ6++UR9FthUKVOjdcHElEwn8stgX57ei3955VyqgK8mKF/emtepUy3o6Pw8/KeD0BEjXPMNkQ5Ye/RokaOOKARI5i10ktIaN673D6keIit27DiNMWOW4O+/XTB0aGe4uR3EtGlrceLESvTqlf2z+eTJ6+jde+aPurlJYIWERHC358PDo3Do0FKULPlzv2fWd3CwkikB4uhox3kSkUFxQYUOfu3tk9CoUUxBVdnrBSBAGQZ//mmDNWu+Q19ffrwsspJ0Tk6DsWTJePD5Wtxs7t59ycm6EbFAWUo2NrnLGVIf9F5xcnLj2jk6DsTy5ZM44rCgkvme3br1JFxdx2HevJxyjytWWHIZSxUqZCdPKL4mTUYia6bHr+ORTv+lSwbYseMSbt8eh0aNGuPsWddsEnUFxUivv3ghwK1behg3Lliiv9dFGVve65w+bchly/z+u2wyjEku1c3NAqtWZc9My8SJ1vzcOUM8fSrkiF7ylyP/mIAATaSkgCMiLS1TEBCgwfkgNWgQK7ZHm7yvCYtPOghs3GgGPb00uSOypTNb1itDQDEQYASIYqwTi5IhwBBgCDAE8kdAZQgQgiHU1wePj2+Nrla1hF5uB7+S2iykmWxunoJ+/RTHIJIO4UimYurUILknQU6eNISXF5+TgZBGcV1yJjIxjW/QeshoGJiJ7q0h6VjOr56VNmJEK3U7OxORuw4MjISGhjri4pJw7t+3fkHhqdZdJzjlaO/58MrXjw9ulXJ27plr3+HhcVHrtz/Sb/v7OGjr6Ig8vrxWTIyLxctrF6HG00BMaGBcbFhQSkJMNE9XR1O9VClz3udv0XFCMxvDFgN+Ej6xEeF4cNA9rnOn6sLKlX9IQflsO+lnV7t9V7mcqueLh/Gvr55L1hHwhB06VNeoVs0+1zjJR6BNm/F5zqFcuRJ4+PBvLlPj1yIKAbJo0Q7Mn78F//23E40bV8/WReaBauZBLNUlI/ajR5ejQoXsXk2/1s2NAMm8Xd+gQZUcJEdxECBRUTw4Odli+3YvkfYIkbl0w5oRICLBVWAlkh+jrMYhQ2RzUFxgQP+vkFXmirJAmjWrxZF2Y8cuxb//3sO+fYvQvXvzPLvz9w/B0KHzf8jSkUTar4RfXo2lSYBQBtPFi/ro1CkSoaFHMGbMHE6y7VePHlFxoixa8lJj5ScC5JdC2R+zZgXAwiJZJtBkmp9v3uyd73hEeHh7ayEmRh1v3ghQs2YcR14RIUI/ZJZOviWvXgk4omT8+GCZxM8GUUwEdu405fyBKPOIFYYAQ0B+EGAEiPysBYuEIcAQYAgwBAqPgEoRIARTYnRY1JFlC3RnzOiqbmsr+sGyOBCTZvKWLWZYsMAPNjayeVgVJ7686ioCCfLtmxZWr7bkblfr6Unvhu+mrdcDI5J0LJr3HwZtYfEQALe3LY60szMy+O23BoVe3iXr7qPNsDHQ0Mq4bZy13Pl7XaC+dorFiBEtc+1//pILsU37jdQxtsrdtLfQQcm4YVxUJO7vXx8RHhYlqFTJRs3GxljL3t4M2tqasLHJMBr28PDGhg3/YszarT+ie3hkawAvOdxy7Ni2P/5v0bILEToW9obN+w2V8SwKHu7T3YuBjy//a9awQTl1UfZMr14zcOrUjVw7vnp1U67yOlS5IAKEbqq7uGyHi8s2lSRAfH0zbk7/6umR1wqSB0hgoAYGD1Ycwrzg3Vh8NYiAmjfPmiPz5c1PIjMzijKfSGLu6NErXDbUxIl9sXLllHwl2s6evY3u3afhzJm1HLj09x075mHkyO4Fgi0KAUKZMy1axHCGw1lLXhkg9D2HyI9SpRLRq1c4d/tfFBP0/IINDtbAypWWeWYdFDhRJa3w8KEO7tzRxfTp0rn0kRtsJC+6cqUF3N0l4/NBGSN795ogPFyDy/AhWTRWGAJZEaDLAPQZMGWK4knyspVkCCg7AowAUfYVZvNjCDAEGAKqgYDKESC0rLd3rwkUaCRZjBvXTmqrTKa2Hh4CifhTSC3IXDrOJEEcHYM4g1J5K3//bQITkxSp6+WnpKRFum+6kcA3L23RoGvvYoHB89FV/xfXL5vUq1taq27d0oiOTgAZtpPc1ZcvgejevS709QV5xvbxS8jHjRsvl6vavA1K16wDfROzbHVTkpJw9+DGIFO9dPNmzSrCweFntou/fzjcN99KbD96Kl/PWDpEoaxADfP3w4NDGzBvXk6Jq8wYHj78hAOHH6JUjbpQR0pMtP+XZC1eurBp00r8Bg3K4t79T/779t6yrNqirVqmz4qs4hdlnMjgIJxbvyh16tTOPCJ3RC2bNx/H+PHLf1S3tjbj5HFItiqvUhABkvWw9dcMkKwSWGT2PGhQxzwlsHKTy8otA8TPL5iTECJD9V8lhIojA+TzZz5IVtDFxU+kZfj0iY/9+0WvL1KnKl7p5k097sBY3qQos2Z8zJgxFCdOXIe2thZ2716AihVL5rlqmebnT568xcGDS5CQkMR57NSsWR5//TUTOjp5/x6gTgsiQMi/jAzkhw4NRe3acdniyI0AoQP53btNMGlSMCpX/ukZUlQCZOlSSxgbp3IH5Kz8RGDXLlOOzGvZMlpmsLx+LQDJbkn6PUQZvDdu6KF9+yipf4+TGVhsoCIjcOqUIT580OZIPnl89ijyBFkHDAEFR4ARIAq+gCx8hgBDgCHAEOAQUEkC5NWlE8EhX16ZzZjRTarbYM0aC1SpEs896ClS2bzZjJMQkZbEVFGwmDLFDgsW+HNmqrIof4zfhe6TZsCsRHZpHlmMTWO8u3s9/vPje6nxcbEaAqEwRaCjk6KhpZkeHhioGREWLjA20kk3NzfQ6NKlNhwcch58X7r0IsHHNzLym1eoEJpCYclqdXg1WrfPFv6NXWuD4yNCzCZMaA9jY128ePEt7tSFD2qlazcUVG6Se3aIrOYviXFCfLzw4MhmLFjQJ9/u7tz79O3po4+2WloaGl261EGJEhnEz+On33z/veFtXr1NR02bshkm4vJWHh9x99XXTrcZOLCJ2KF9++aHmzefcnJXLVrUzlX2Kmun4hAg5PPRu3cr7oCW2v3zz3+c+XpWE3Q61P3ttz9haWmCdeucUK9eZaSlpePSpfuc34G6unoOE3Rv7wDs3euC2rUrcnUp24SktMgEffHi8ZwPSHR0HLZtI8+D7Rg4sIPMPEDI0JkODp2dA0ReC2dnG+7w+Vf/hfw6SE1V42Rlvnzhw99fE+HhPJBRMsmHqKkBWlpp0NVN43T36bY19U1eI6pS6NCYvAjGjAmRiynTviCiwcPjDsaNc0JMTCwXF5F2RAQSgZdXyTQ/79ChIef7kZqaBkfHNaCskHPn3Lj3QX6lIAJk+3ZTeHlpYfHinKTdrwRIZGQlkEwNyTH9mmFTVAJkwQJr9O8fhooVs/uQyMUCFmMQZEZO0lGyzJogApEkraRBRpEkFl0QoiyTAQPCONksVlQXAfo8ef9em8uap99ZrDAEGALyhwAjQORvTVhEDAGGAEOAISA+AipJgEQEBeDW7rVwde0nPmJitCAplLlzbbB4sa9CSWHRFNevN+dMZIcPlx8dddKZJnKG5K9kVea5nour2b6n0L5Kdh8DWY2f3zh0Q97v03t8e3E/ItjzMy81JVnL2tqQ16ZNNY0KFXLKVr196xt78sJHjVodevAtSpbJ1vX59UtikuMiNczMDePCYyGwq1JLUKOVfBt9i7MGhxc6psya1V3DxCSnp0VB/az763qgWYUGFhUaNi2oarG87v/xddztQ7u0XV37qZOsl7SLOARIbrHo6ZFEoDNHVtChb0pKKtzcDnAEBpEWWcuvdZOSkjFv3masXLmXq5aZYfLunSeGD3fBw4ce2dqXL28PoVCbI0nooLlq1ez7XhpY0c3pixcNMHOm6AQIGT/TrXpR2xC5ToeH5AdQqVICdzBKRIeOThrn4aSuno7ERHXOiJjIEcoyefRIh5MrcnKSnYyONPAVp086WCMvAzpkLVFC8uRPUpIaR0DRWpCMWWioBsiIncyqo6N53O9QkmokQ1/6PkAEVEBAPM6enYMPH46hQoXeGDJkEWxsBFxmo4+PFkcq0GGgtXUydxhoZJSMf/7ZjSVLVnHyV926NeMg2LnzDEaNWoQ1axw5Q/T8CJTcCBBPTy28fCnEvn3G6No1Mk9z7awEyPr1q3HvXi20aROFunVzHloXlQAh7xwiDgkLVjIQ+PRJG0RQrVyZuxm5tHA6d86A+wz57bdwaQ0BuvVPn0tEzvbrFw5tbXb4LTWw5bRj2tv0e6pPn3CVIujldDlYWAyBPBFgBAjbHAwBhgBDgCGgDAioJAGSnJSIgwuc4O7+0/BYWoupqFJYhMeSJVaoVy8WbdvKRwYLPSjTz8SJstMHdl16IaJii06GparXltYWkVi/oX7f8ezC8Wiv9+/1yPy6bFkr8PkaiI1N5KSyvL1Do27fea/Xb/YiNV2jDO+LrMXrzSukpiTDxNoWBmYWEotLHjq6usk1vGP7KkZ5mYLnF+PyVRdDLSo3MKnWvI08TCVHDCeX/RnXrWtNYf36ZWUSn6gEyL17rzB2bC9cvfoIZLquqanB+YpMmNAXzZrVzHZgm5aWhlu3nsHd/XCBdcPCorB27X7s33+RM1rONFn38QnkiJSTJ28gLCwSHTo0grPzCCQkJGLu3M0oU8ZWJlkglJVBn/szZohHNBDpTAQFHUbnV0hHnw7KO3eOQI0aP+WHRFn8PXtMuMN10li3slIcfypR5pZXnatX9bmD1mrV4rmb5uTL5eZmzmXMlCqVhPbtI1Gnzs/D/PR04PlzIZcRERSkidBQHndARz/p6WrQ1U3liAn6kwgn+hEKf/6Z9e+5eZC8evUJ/fs7g0g7GxtrrFq1DpaW1TnihMgzOgyOjVXnSC0iVD58CMfu3Y5ITo5Hjx6b0LChKeztExEc/A6zZk2Bg4Ml9u51hZWVaZ4w/UqAGBg449s3PipUyMhQzS8zKJMA1vkb2gAAIABJREFUqVy5HBo02I1Bg0zzlGIqKgFy/rwBPn7UxrRp4r13irI/5L0tXfwgIk9UST1JzWf/fmPY2iajRQvpym5RJtuRI0Z4+lTIkSD0nZMV5UeAPtu2bTPliN5hw+TnopXyI89myBAoHAKMACkcbqwVQ4AhwBBgCMgXAipJgNASHJg3GYsW9YeODl/qK3LsmBF3u0nRip+fJjZsMMeAAeGoVq34JQouX9bnbvMOHChds2Ay69y40RyNGsXg6cvDYXV6DjcmUkBRSqDnF3i/9wB5fCQnxCUlx4TFaWhppkVHJxpXaNAUZWrVU5SpSCzOq5uWhFqaC0yGDWsudp9nzr7w/uivVqLV4BFit5V2A68X98O+3r9kPH16V2kPJXL/BREkInekoBXp4Jy8lEgiSJxCnzuU2dG2bTR3w/7XEhioibVrLVCmTAJGjy68rBNJQ5FPyeTJQbC0VA0ShDI16PcwGex6evIREKDJZYRQtgyfnwY+n/5M526gCwRp0NZO//+fGf8WCDL+TT+lSyeKs6zZ6pKXx5w5m7BmzX6OsPD3DwEZom/YMBP6+jq59nvy5HX07j0TEyYMRqdOs6GpqcmRMx4eKbh2bRY+ffoXs2dvwm+/1Ua5cgncnH4tWQmQxo1nom/fiRg5MoQjbwoq16+/QuvWI2BiUhkrVqzFyJF5e0IVlQChWNzdzbm16dEjoqDQVOL1d++0ce6cocjZYZICZdMmMzRtGoOqVcUjWQs7Pkli0VxfvhSgQYNYNGkSA0PD1MJ2x9rJMQLk9UGZH+Rp07lz/oS/HE+DhcYQUCkEGAGiUsvNJssQYAgwBJQWAZUlQIKfnHqbEB5QqUcP1TsMFmc3001muj27ZYu3OM2kUvfMGUOkpQE9e0rvYOTrVz7owZ8OYOiA8MjRhwGBicaWjXv1l8qcWKeyQeDKxoXhjRuWMWraNH+t/F+jIXP0G/99C7Wt1sikYqMM6Rl5Klc3uoY3b1bOiIza5aWoOgFCWWqUQTB2rPhGziSlRFkadDBN8lZ0M58yD0iuiIyDR4wIRadORT8wunJFH/RDn3G2tpKXhpKXvShvcdy+/YzL/jA3N+b8blav3sf54uTlA5KVuMgqf5U5r1WrDmLmzLXo2nU46tefj+vXTdChQyTKlEnkMnwoG4XIn9evgQ0bluH5833o29cRR44Myhea27d1OXksypL59Okp9u/vhvLly+PMmaUgWbm8iiQIEJIPW7jQGiNGhHBZO6peHj+mzFchJkwQ//OkKNitXGmJwYNDuRv6siwkKffff7q4eVOPyz6mzztGhMhyBaQ71r17utixw5STJZSX7HLpzpj1zhBQDgQYAaIc68hmwRBgCDAEVB0BlSVAIoMDcWPvX9ECjXR+tWoltMhEmpXcESAShMiHTZuKlwQ5ccKIu6ErrRtjV67o4fhxY86MuHHjmB9gbN52M8DHL8a8UpNW6hXl1AeC7d28EXhybKuvrmaCzcCBjXPo5F+58gq3br1LCA6O1C5Z0jy+RAlTQVYj8VnzTidXaNhcs2oxyF+F+n5HwLfP4AuEMLMvCQOT7Cb3r6+cjQr3fKH/xx/tIAvvD1H3mKoTIHSz1cEhqUiHO3RIRNkGz54JOQ8JkqKhm9j0d0kVIlTOnjXEb7+FoXFjJjsjKVzz6icqKhaTJq3E3r3/YNu2ORg1qgeuXHmI336biUqVSnEkSNmyJbI1zzQ/J7ms/Er9+lVw6NBS6OmV4LJDSCKNsl0SEtRhbp6Md++AI0dc8f7936hTZxZat54CA4NUmJmlcD9EvFWsGM9Jfn38yEdMDA/NmkWjfPkEeHs/Rps2I1C9ejkcObJM6gQIzZMIxAMHjLFggb9E97y011ga/R89asRJof3xh2wJECKhyJOISLTiKOSh888/Brh1S5fzIWndWrpSXMUxR1Ubk9aTiPcJE4JQtmzhM+lUDTc2X4aAPCDACBB5WAUWA0OAIcAQYAgUFQGVJUAygfPyeInP9y6FlLDSNm3duirMzPSLiqlM2x8+fJk7kKhZs7xUxyUShCREGjWK5W5mFkehTBQNjfQCNfILE9vdu7qcbM3o0cGoXj3nrdNLl15GXL3xQWBgacvvOHpSYYZgbYoJgZtbFqZMntxJQ1OTlyMClyUXoso3badftnZ97rUTS6ande9eRz3TT2PbST/Ubi97eSm/T6/j3l45mWBloafrHxgTk6JlZNxhVPZ99+jQet+Stno2HTpULyZkcx9W1QmQkSPtsXixn0J4bNy5o4v9+004wpeMp6VFLsvVBi2mYDKzI8jEfPv2uVwWSFZJLCenwViyZDz4fC0uwvT0dLi5HYSTk5tIEe/YMQ8jR3bPte6vHiD9+09Eaio4koR+HjzQQdWqCTA1TeF8aIj4yCxZTdBlRYDQ2CTVRv4rU6cG5SrrJRIoCl6JpOpWrLDE7NkB3LrIssyebYNly3xlOWSuY5EHCvmRmJunYNSo4vnuWewgKEEAp08bcvJmEycGc79rWGEIMAQUCwFGgCjWerFoGQIMAYYAQyB3BFSeAMmE5fwa57hOHWsI69YtrTB7ZeHCbVh74jH0DPUxuGUFrHAdLdXYiQQh7V66LUpG5CQTJctCt8fIHLZvX8n5qfj6aoIezOi2YffuEahY8efBz69zS0lJxfI1VyPNy1YzqN2+iyynrrRjRUUAi8YDN86KN8WmHQFnd8DMquB2R12nYdmyAVBXV89RedwfOzBsiRu0+Nrcax/O/hVkaKBt3qlTTe7fM+ecTKnVrqtG2ToNCh5IgjXu7FgcVrdOKePGjcsjLS0d6zbdDBKYljav17Xnj1FubHGNatG8on6dOqUkODLrqigIXLumB5JwGTNGcQ7qSHKIJGeionggA3cimS0sUjjz47z0/xMT1bj6lD3ASsEI+PoGYciQ+Xjy5C327VuE7t1/ehF9+uTNvfb27VccP74S7dplfNZk+IPMx9Wrj7Bz5/xsbbKO6O5+GK6u2/H7713x118zoaMjyBHQrwTIvHmjCg76/zWKiwCh4f/4owQnldOs2c+MTJEDV/CKnz7xsWePKbp2jeA8MWRdJk4sgYUL/ThSTB4KEWIxMeqcbB8rioXAxYsGePhQB05OgSqf0aVYK8eiZQj8RIARIGw3MAQYAgwBhoAyIKBSBEhyUiI0tXI3Pb+/Z1lE82YVDKtWzS5BIc+LTASIi78V8PtsCEY1QPtyhjh1arXUQybplL17TTBkSChatZKdLMGtW3qcPEdRDIAJHCI9SFrm6VMdVKoUzx34tWgRA2Pjgh/0fXzDAlesOG/R09EZhuYWUsdaFQa4eAT452DGTMNDAE0toEn7jD+plCgD6BsB754De92AWk2AaSsAc2vR0Lm4fkF4Qly8QKijzS2wvp42f/jwFpo6Onxs23HLPySOb1WlaSvYlKuIT5f3fFFPjindt29DrvOz/7z++uF7aqlWg0eKNpiEar04s9OHlxRh169fIwgEWoiLS8Rs56PJPafN1dQzMeVGubpxQWSd2iUNKHONleJHgEjUefOsuc+nypUV07uA/EZoHiQ7Qxr89Bn/6+Hz/fu6nC+Uv78m7O0T0a5dlEoeUIu64yiTg0iKqVPX5Gp4Tq9TdgiRIJ07NwFlclhamiDT/DxT3qpkydw/8Iig6NhxEnR1hTh3zg21a+f0OVJUAoR+T5Nkzp9/BogKt9LU27DBnJMv69dPchc+xAFnxgxb7qIL+RDJSyHvCC2tdE6mlBXFQICID5JxoywmeSHTFAM5FiVDQL4QYASIfK0Hi4YhwBBgCDAECoeAShAgL29cRsiX16GxUVGaaTxtnWrN2/JK1aiTDbFdM8enr149RI0OGxWl/CBAxiwEXt4D37ETLp5egZYts89NGvMhWQIiQciolx5G+fx0aQyTrc/XrwU4edKQ0wUvTCFzYg8PAUd+NGoUg9q147JJfYja58LF56LKNWqrX75+Y1GbsHoiIvD1HbBsCjB7PVDq/+d46enA/avAmplA5TqA4zLAKIMDEKlEhQbD+60HjK0yDhAfn9wV36RxeUG7dhnSURcuvfG8fvO9fcPufdV1NFN8Xl8/Z1W3bmmNFi0qwy8g9t3a9f9WHDB3qUhjSbLSvxuXhBsIYTRxYgeuW6eZh5O6TpqlpWdswv37+ekdPmmxoXZjxrSR5LCsr0IicP68AQICNJVGpoU+a8mLhD7jKSOE/JeI9PD05KN//zDuVvr799o4csQIlpbJGDtWcbJeCrnEhWr24YMX+vWbjYiIaBw4sBiNG+eUrAsPj8LYsUtx7NhVrFw5GWPH9saUKauxZ885TJ7cn/u/TGmsX4MICYngyJN//72HNWsc4eg4MIfXkaISIDTXSZPsuMNTWZtxF2qxJdSIJMkuX9bH/PmF+64jiTAyyVxZZ/rmFzt9F5g714bzBKlZM04S02R9SBEBumzk6mqNadMCC/VdW4qhsa4ZAgwBMRFgBIiYgLHqDAGGAEOAISCXCCg9AXJ128pQteQYw3r1SvPq1CmL9+99485ffJkcG5eiXbVFB37lJi0QHRaKi38txooVg4t1kQIDNUEyU9bWSZzMVPPmMShZMm/d52wECEW+7A90UPfBxaMuMpsH+WaQbArdFK5UKW/5KEkEREagzs422LrVS+zuSOKFdKTbtInmHp6LUq5ce//16fuYUm1/H1uUbljbXBBISgTc5wJWJYCBE4G0VOD8AWDNn0DXwcCEhYBQt2jQvfln9ze1xAiHIUOa/eho6YpzEaZlaxuS34f329eI+/KfT2pSvN3AIa1fzp5zrHr/OYuLNmghWx9eOCV9ypTOara2JjkIEMpou7F1cdKwoc20rK2NCzkCayYpBGbNsuH0zW1t5efGdFHnRjJXb94IQDJZlH1HREjZsgkceZxZyKdh2TIrLhOEflj5iQDJJi5YsBVLl+6Cs/MIuLiMhYZGTi8iakGZHIMGzeUaL1r0B/78052TwTpxYiV69WqVJ6ypqWlwcdmGRYt2oE2beti71xVWVtkZYkUmQDZvNuOk2Jo0UQ0ZrOvX9fDypRBt20ahSpXiyyRzc7NAq1ZRuXqiFed7nC6ynDljiCVLit+fpDhxUISxly+35H5X0F5mhSHAEFBsBBgBotjrx6JnCDAEGAIMgQwEFJ4ASYyLQ1pqCgR6P83LU1NSEPD5A749vxMa4v3V0NW1X44Th6PHHgY88wi27DNzAUeAXN68DEuXDii2fUGHTJs2maFNmyjOkPbJk4yHvJEjQ1CvXu76z7Nn/wW3K5+RuOgQYG4LnNuDDp/P4eJ+Z5nOgx5I373TxrBh0pcl2L3bBMnJamJp7L94IcDWrWaYOTMwX0JJVNC8vIKx9e8n6O2UcVjFimQReHQzQ+pqxmrg3H5gzxpgjDMwzBHg55S3F3vw5LiIqIeHNqbUqF7C2N7eDHp62jh56klYunF540zDc1PNkIdntmypXbZGtY/vPoVXat5/mNjjSKLBhxunvgd/9TBt2aKK9t/772XLAKH+z66aFV+7VklBt27Sz/qSxHyUtY+3bykTwhguLn7KOsV850Xk/erVFpyJOnmHsMIQkBQC9D0oLQ3o2TNCUl3KdT/0XYW+AxYn+UEA7dljAgeHJLl8P5MfXOvW0VxWGivyiQDJXoWFaWDcuGD5DJBFxRBgCIiFACNAxIKLVWYIMAQYAgwBOUVAoQmQ6FD/mAub1qilQV0zPS1DgklbWys5JDBEp1Qp80R7e3N+1661QVr/WYunZxCuXn8fGJGsZ9FqyCgEeH7G24v7MGNGt2JZJrpdu2SJFfr1C0OdOj9v1pLh+Jo1Flz6eIUKObMrSDZjjstO7LzyDklNugIfX6C5YSJunpL9bXU6oMjFY1rieAYHa2L+fCtOcosO20qVSuR0hYXCNPB46UhIUEdSkhpnlk4ZIz4+Whz5MWRICPr0kcwBSmhoNJatvozikEWSOKBy2GGmMfrrR0BcDDDqT6D/eCAP+55CzSAuOgoeV06F+X75qm1saZYQ+N1fp2nf3/lWpcty/X3/8BZBXp6cL4iFQ/GajD86sSsoyPOjeVhEQkrPafM0MiWwKM4nB1aFVa1iY9yoUflC4cAaSQaBf//V5z5vBg0Kk0yHCtjL7dt6oIzAzZvFz9BTwOmykGWEwPHjRtzvdlUhQKZMscP69T4yQjfvYVSNeCp2wJUoAJKZpYzr1au/y+S5QImgY1NhCMgtAowAkdulYYExBBgCDAGGgBgIKDQB8vLMLh9tRNvVrVsaxsYZujiRkXEoUcI0T5mJVWsuhEXHp/PNHMrpVG/ZHjqGRsWeAUKHRqRtPHBgzsMz0mC/elWPMwHNzWcjLS0Nrq47uLmrqQHDhnWBg4OI7tBibBR5qEpZJidPGsHBIZEjPr5+5YNuHpNMS0KCGlJT1TgMNDXTIRCkwcAgFSTPEhCghS1bJHcoFxgYiY27H6e2HDCCp29qJg/QKFUM/t7AimnAs/8ApxVAl0EAT0Oppij2ZO4e2hoSn5hmUL9bX01GgIgNn9QbkCk4jwd06yYZklXqAUt4ACKaKYOR/AL++IPd+JUwvCrdHUlgURZsVtk1ZQXk+XMhzp41KLTPmSRxuXNHFx8/anNZyKwwBERFIDqaLnRZcs8z1aoVn4SbqPGyegwBhoBoCDACRDScWC2GAEOAIcAQkG8EFJoAubljeZCVmcB84MAmIqG8cNG5KH2bUvrN+w3NVv/ufvcAO3NNy54964nUjyQreXnx4epqiY0bffJM59+yxYwzolWVG5C/4hsezsPRo8Z48kTIZcI4OQWKvAQkmUVtGjbMXUZM5I5+qbh585Uon+BknVaDRvKMLJWTcCosNkVp9/4FsGo64PkBmOUGtO2dQexlLcn/t1jQ1CrKSMrR9tHeFeE1a9obNWiQkbnCSvEgcPGiASIjeZw5uKqVT5/4cHGx5g5KW7Zk8leqtv7Sni9lcFavHocGDST7O1zacRem/2PHjLiLLvJApHp4CECZbdOni/59qzBzZm2UCwGSTtPSSs/1QpdyzZTNhiGgWggwAkS11pvNliHAEGAIKCsCCk2AeFw46MNPDbHr379xgetz8tQT/9efY626jJ+Wra7/pzexD47v0Rk2rDnKlrUqsB9JV7h6VR+enloYPTrvW3Yk5zR5sh3c3L5DXz9V0iHIRX9Ecty9q4vPn/mIi1PnsjjI64M0hFNS1FCnTiy6dImEoaF481+wwFpquvwXLr78fu3mJ9uB85fJBYaKHgQZnm9bBvxzEJi9DmjY9if5QRlSlBly4RBwZi/guBxoVTyKdXIF8+1ti6JatKioX7NmSbmKS9WCefFCiCtX9DBjhuodFi5caM0ZJffsGa5qy87mKwMEbtzQw/37OnB2DpDBaMU7BPno9O4dIRGvsqLOxNdXE5s2mTOz8aICqULtHz7UwenThli2jBnUq9Cys6mqCAKMAFGRhWbTZAgwBBgCSo6AQhMg/h89Ys9t2aCzYsUgGBrq5LtUm7ddDw4Ig1m3STOy1fN68wre905j6tTOxbLU5P3RtWtEganie/eacJJO3bsrl8QK+Zw8eiTE9ev6qFUrDk2bxkBHJxXx8RkkCM3Z2jq50GszfLgDdu/+Vuj2BTV0WX4lrlyD5sJydRsWVJW9LgICn98ASQlApdoZlRPjgad3gGPbgTsXAaEu0LIb0G/szzoidKu0Vc6vcY4bPKiJsHRpC6WdoyJMjMjaqVPtsHGjtyKEK9EY582zRuvWUWjRIkai/bLOGAKZCLi7W3DfC5RdjmnWLBvu8PjXrMfi2Al0EWX6dFts2qR6n2nFgbeij0nSV4sWWeH330NQqVJOz0JFnx+LnyGg6ggwAkTVdwCbP0OAIcAQUA4EFJoAoSV4del48IdH94wbNCjH69Gjbp6rcvXaW59X39Lsmvcflq1OUkI8rm9dEjtkcFMd8g6RZXn8WAcnT4p2W4pu4xFZ4ubmk6sXiCzjlsRYZPx+9qwhXr0SQEcnDVOnBsLISLzsjoLioGySgweNMX++f0FVC/362X8/fPzsl1LuV1m1QnfIGnIIxMcCp3YDhzZlZH6UqQz0GgG06QUYM9uVH7vkwLzJ6fPn/6ZWEAHMtpX0ESAfkMREdZWTwaLb+STdQ9KENjaFJ6ulv0JsBEVFwNtbC8uWWWLuXH+l3mMzZthyfm+mpinFvlSUdTlypAN27ZLeBZJinyQLQGII7NtnAnX1dAwapHoykBIDkXXEEJBjBBgBIseLw0JjCDAEGAIMAZERUHgChGb65cndOI/r/6RamOvoTZjQIdfJnzv/wi8w1dq6ZpuOOV6/d/pQUvDH52rt2lbTbNKkosjgFbUipYonJIh+YEYPGHx+Gvr2VXypkfXrzblbjpMnBxUVxjzbE/khFKahRw/pZc2ER8T5r1p/06r39HlSm4eqdZyUCGxyAfa7A007An1GA7WbAnzBTySC/YEnt4EWXQBB/slfSgtfUmx49ImVLnqrVw9R2jkq0sS+fuVj3z5juTAwljVuJFN0/LgR5wHy22+K//tJ1vix8QpGYOdOUy4jVJn316RJJeDkFAAHh/8bXRUMi9RqkKfR/PnWWL/eR2pjsI6VAwGSgNy/3xirV39XjgmxWTAEGAI5EGAECNsUDAGGAEOAIaAMCCgFAZK5EHd2rwpMTYy1cHLqmmNtgoOj4LLoVFrLQSPUHarUyPH6/TNHEe71IUJLIz0tODBMz8BAmF66tIVW48blYW8vnSvnc+da4/ffQ1GmTKJIe4myJpydbTBzpnw8IIsUdC6VyDR31y5TqeoE+/lpgqRZVqzwlfptym1HPaNLVKurZ2ZnX1hIWLssCESGAXNHADUaAr87ATyNnPDcuwz8tQBYthewV1H/70CPO18/3r9Rqrjk+9imzY7A8+dCeHlpSZVwlXfM164lqaI0zg/E3Lz4b7HLO14sPtER8PHRwubNZli6VHn9BVxdrbgb9KVLi/adUHT0xK/59q02l6U7a5bye6+Ijw5rkYlAaqoaXFysuN97JGPLCkOAIaCcCDACRDnXlc2KIcAQYAioGgJKRYDQ4v2zZnZy9+51NatXz3kY/fDh57gn72JiebqmZnXad4WaunqO9Y4ICoCOgRFSkpNgbZj6YtXUWTWGDWuBBg0ke8r6zz8GIMNAV1c/sfbc9et6ePRIR6EfSq9c0Ye/vyaGDg0Va+6iVn73Thtr1ligX79wtG0bJWqzQte7cOmN5+svCSUb9ugLHQPDQvfDGmYgQPJXRG40bAM0ySWhKywIWDI5o57rdsDUUjWRe3J003dLY3Xb7t3zlv5TTWRkO+vERDXQwT8R1F26RHI+Rqpctm83hYZGOoYPl87nuypjq+pzJ0+KKVOCYGdX/BkS0liLLVvMUKNGHBo0iJVG92L1eeKEEVe/d2+W0SUWcCpWmWR8g4M1MXZssIrNnE2XIaBaCDACRLXWm82WIcAQYAgoKwJKR4Bc374s2MpUYDZ4cNNc18zPLxznzj0Le/85xLj9iPEwK+GQ79oGv3/ic+XgPrs1a4YWeg/cu6cLykgIDtYAGQX6+GjC0jIFHTtGFurG1IYN5hAI0jBqVEihYyruhufOGaBr10iJhkHEED2MJSWpo0uXCLRqFS3R/vPrbO3G20HJEJq3+X2szMZUxYHiYgD3ucDlE4CzO9CmpyqikDHnqxsXRnbqWN2gatUSqguCHMx840YzlC2biHbtpE+2ysF0CwyBZB2dna0xbFgoqlePL7A+q8AQEBWBbdtMUaFCApo1U06SkUgHTc10dOsmPdlOUbH+808bjBsXgpIliz8bRdSYWT3ZIkCyj8uXW2LtWh/o6qbJdnA2GkOAISBTBBgBIlO42WAMAYYAQ4AhICUElI4AeXZuf6ClTpxF166184XMef7p+FJ1Gglqts7pCZK1YbCXJz5e3Y/JkzuJvQQ3b+rhwgUDGBqmoFq1eJQsmQQrq2RER6vD3r7wNxhJZoVIFeqvQQPlPAgQF2ySjggN1UCbNlFo0iRG4obqBcWTkJAUNXvucWHNdl01KjduUVB19nohEAgPAdxmA8/vAo7LgZZdwfnIqGLhqaVGHXadoT97dk8YGAhVEQK5mfPKlZacLCErPxEgTEqUSFI5Q3i2B6SLAH2fiolRVwoftNyQunNHFx8/amPkyOK93HLrlh6ePBHCySlQugvKeldoBNzcLFCtWhxat5bdZSOFBowFzxBQYAQYAaLAi8dCZwgwBBgCDIEfCCglAWIuiLHITxbm5UuvuKOnPTRaDhmtZWRhle92uLFtSYiBro1p7dr1QdJKsbHqsLNLhoNDIipWTMiz7eHDRnj9Wsg9yJYqJfkbdB8+aINuHpPEk6QzKRTt/XHqlCEePNDBqFGhKFs27zWR9rxOn34U9eChp4amnhHfxLoEr2mfQdIeUmX69/4CrJwG+HtnZH7UaqK65Act+vcHZz9+ffWinKNj52LfA15ewXj50gsfPgZGJ1H6FQBvr2CdPn0aoE2basUen7QDWLrUEs7OjADJinNAgCYIF3d3ZqAs7f2nSv0TAUIeYiSDpYyFvtdRFuvs2cX3eRIVxeP80yZMCEa5csX3fUoZ11eZ5kQk2d27Oux3nzItKpsLQyAfBBgBwrYHQ4AhwBBgCCgDAkpHgET7fQ08v22DSc0a9hopKWmoU6cUKle2y7ZWx08+DvAM0rBsNWRUgWt4yX1+zHefIbplygg4woNkq9zdzUEGkVWrxmPkyFBoa+dM/SZTwL59I1CxovQkQEhSiyQT6KGZ5FeIDCHtdVUq9+7pwMNDwGlmU5aNPJQrV14m3H/klaCmbWzYbuR4aGhqykNYChlDejrw6iGwwhEwNgemrwIcyinkVCQa9IM9S+MbNy4vqFEjfwk/iQ76/87evfPF06dfERmdGPL5k7++llAHusbmWpUaNYd12fLQ0hbNVreQAAAgAElEQVRwNa/+NR9//tldGiHIVZ87d5qiceMYTpqHlZ8IjBxpj8GDw9CyJbsdzPaFZBA4ftwIRK5NnKicBEh4OA+urtZwcys+4nDdOnMuQ7lnz+KX4ZLMrmG9SAOBuXOtOZlZWUrNSmMerE+GAENANAQYASIaTqwWQ4AhwBBgCMg3AkpHgBDcXh4vERUaDK30mO8PLl217tChhnqnTjV/rMS/lzy+P3gVatu0z2AYmpnnu0JEgPTuVVe3fHnrHPW8vbWwY4cpeLx09OgR8UPvnAgJMjkfMSIEhoapUt8BRITs32/CjTNlSiBy8XaXegzFNQDhTIcGdNAmb2XJyothxg6Vjet1VmGjiiIsSlgwcP4AsGdNBukxaBIQEwlE5OKtbFsqQxJLnVeEARWkqffz236f7l21njlT+uRCeno6Hjz4hNDQaHz8FBjl7R2ibWRmnpTG09ItU7MebMpXhIFpzs/QmM8P3t45d7bS3Lm9FQTVwodJZDeR4b16sQPDrChSVt6VK/qYN8+/8OCylgyBLAhcvqzPSV0OGCB/v+8ltVBjx9rD3d0bfL7sL7PMmWMNB4ckjB5dvBJcksKS9SM9BFavtsD06UwiTXoIs54ZAvKFACNA5Gs9WDQMAYYAQ4AhUDgElJIAyQpFanIy/lk3P6ZWTXvdTFmslJRU7NpzO9QvTM2k6wSnfJHLjwDJbEi6zSSPRdrN9HBubp7M3Xrt0EG2prgXL+rjwQNduLj4FW43KGCro0eNYGCQivbtZYu1iFBFTp66T7+X0zw1PeMMgoqV/BFISwM8HgMndgI3zgJkei5KqVIXWLobsM6SEJGclAhNLb4ozRWqzssLhwIMeeGWvXrVL1Lcr197Izo6HqGhMYiJSUBiYjLU/m+q8s0rJC45OTVdg89PSVPT0jKxKy2wLVcRZnb20DE0ynfcxOiw6P2uc3SHDGmm1rCh8qfr0KGsv78mZ/rNSnYE6JCsZk2mEc/2hWQQOHLECPr6aVwmrrIWulk/dmwI7OwK7xMnLjbJyWrYvt2UM2Bn5Ie46Kle/WnTbDnpXZbdp3prz2asuggwAkR1157NnCHAEGAIKBMCSk+A0GKlpqTgsMu01EmTOvJKlsy4rXznzvv4u6+iBW1/H5fvep5e8Wd8zRr2AktLQ+6Q0MzMAFWr2kFDI+dVc09PPvT1U7kfepAsjjJrlg1atyY5LOWXHYmKUse6dRZo2jQaLVuKeFIu40XZuOOeH9+0tHXNtp1kPLJiDpeUCLjPBS4cBjoPAHr8DpSsALGzmq5sXxPp9eGzQb/Zi6BnYqqYYOQR9ZPTe4PsTZLNO3SoUah5Xbv2Gg+ffIvQFBqkpqeBZ2hX1lCobwAtbW2kJCdzfQZ++4KKDZtBx8AAQn1Dkcf5+uJh/LV9uwUDBjRG8+aVRG6nyBVfvBCCiNilS30VeRpSiZ1+J5KkTp8+4SCvpjVrvktlHNapaiCwdasZqleP4yQvlbWQxGqTJjGoVStOJlOkCzz03jQySmXZWjJBXPEH+esvc6WVoVP81WEzYAhIBwFGgEgHV9YrQ4AhwBBgCMgWAZUgQAjSUytmx1SqYKk7cGATDuHLVzx8XnxJsms9ZHS+iH97fM3/y8tXAg2+Zlp8bKwGTx3JvNQ43UoVbfmdO9eS7WqJMBrp0X/+zOdS001MUkRooZhVzp83wP37OiDDTlPTVCxYIJ9ZL2/e+XvvO/SkRJ8/Fyom0MUQdbA/INQFdPQKN3iI1+eAf3e4m9jZmqR+/OjPL1e3oVr1Vu1haG5ZuA7lrJXHtfMRmjFfDDM/y0QN78mTL/E3/vsSExUH4wr1m/IqNMj4LJRUeXfrXNCzq1dMx45tq56bZKCkxpHHfubMscHo0cGcfAwr2RG4dEkfz54JIRCkYepU5fRuYGsuGwSWL7fk5EaV2W9nzx5TaGikSVXWMylJDQ8f6uDGDT1Q0l/fvuEoX555GMlmFyvuKIMGleQueJHkLPlescIQYAioDgKMAFGdtWYzZQgwBBgCyoyAyhAgZ1bNiapUwUK/f//G3HquWXclCLqW5i0G/C72+nq9eYW3V47G9O5VT7diRRux20u7AclEvHkjQNeuEahbVza3CKUxp4QEdTx9mnFwRjJXJNMQGcnDrVt6CAvjcbJXlSvHY9YsW6xa9V1uCZ+5LmfjyjdqLazUqJk0YFLJPhPjgef3gFvnAZ+vQOU6QIe+GV4hnvcv+AS8f243aVIHfP8eiiOnXgWVadzZ3LZ8RaXAKjzADyfXLEqfNauHWokSBWe3eHsH49SZ58H+IYnGVZq25lVs2FTiOPg+PPfhzcOHZYYNa8Gzts5fIkvig8tBhy4u1hAIUjFzJtNEz2s5Tp405CQaa9SIw8CByuvhIAfbUWlDoAxXR8cgWFhkZKopY3n0SAdhYRro0EHyMl+nTxvi61c+3rzRRo0a8WjaNIZ7P7LCEMgPgfR04OxZQ7x+LYCDQ6JUyTm2EgwBhoB8IsAIEPlcFxYVQ4AhwBBgCIiHgMoQIC+OrAnt1LG6iZVVxuHc5m23/GNhYNVy0EjxEAMQ9O0rPC7sSZ06tQtPU1M+XZdv3dKFlVUKypVTvFt9ISEaOHPGEP/9p4vSpRM5yQtfXy1oaKRDWzuN0wAncuf/dgW4cMEAjx8LMXt2ALS0ikd6LL9NdOHiy6AHzwIMS1SurlW1WRto8JXPl0LsN1EhG9CD+JPbwIb5wNun2TuhrBFnd8AoZaOvgTDZZtCgpggKisTOvQ/D9KxKGzfs0beQo8pfsxDvzzFvLh2LjwiP1LW0NErQ1tZK1dTkpWtpaaRFRMRqUsQJick88viISVATlqpRT7N2+y5SmciXZ/fjX/57QkCG5wKBllTGkPdON24040KcMCFY3kMt1vjIK+vlSyHu3tXh9OOZcXyxLofCDT5xYgmsXu0DbW35+z0vKTB9fTWxdq2FVOTiSOqKstQog4YulrDCEBAFgRMnDDlSrnv3CJibK29muShYsDrKi8D371r49k0L3t5anK9bSooaJ2etp5cKY+NUWFomw9Y2Cfb2qpnpywgQ5d37bGYMAYYAQ0CVEFAZAuTyXwsj2rauZFinTmlufdPS0rF+w9VgvRJVzWq26yzWmn+9d8H7u8fjEo6O0jlQFCsYOa5MD/JeXnx8+sTnHrbj49VBB9h8fjpCQ3mws0vG9++asLXNuM1JXza/fs348tmuXRTatIkW+SHdzc2C082uW1c+tcE9PLxx9fq74HgYGFVp0VbDurTym0NLY2vevgAsHAvYlgKGTgUatwMEOkB8LLBvPXDlBNCl446IFk2TDbt1q42V62+G6ZjZGjfq0Q/qPPkkK4uC05u7N5GSlIS01FTQm0tokN2vQ9/UDFalyhZliALbhry//8Xj5qXSTk5dC6yrrBWOHDFGbKw6RowIUdYpSnReb99qY/16CwwaFIpmzZiUikTBVdLOSO5yzhxrbNjgo6Qz/Dkt8s2pWjUerVvn9HI7efI6eveeyVXetm0ORo3qAbXM2yBKjwyboKwR2LfPBCkpwPDhobIemo3HEJAJAuSD9P69NqecYGycgubNY9C8eTQ+fNAGyQVGR/NAF/OIFKHnU1IgKFcukVMgqF49XqkzErMuACNAZLId2SAMAYYAQ4AhIGUEVIYA8X75IPTG4f3GPXvWVWvSpCIoc+PTp4CYE6efJ/r5hhg4VKuRVqN1Jy0D0wyT9PxK4IeXwQEvrhiWKWOp2ayZcsjqFDRnUV8n0uPxYx1O850OLMqWTeDkq+j2TEZ2RjpSU9Xw5QsfNjbZCRB19XRYWyejSpV4jiQRp2zaZMZ9IW3TJkqcZjKvu+fv/wKCE3QtWw0WP/NI5sHK2YBREcCi8UByEuC8HjD/RX0uNhpY6QSox96OnjXzu96Nmx/Cras1MqrWsr2czUS5wnl3/aRvhNc7m4kTOyjXxMSYzeXL+twDMpN2Eh008gYJCNDEsGHsYE101MSrmZiYhJkz3eHufhgVK5bE4cNLUa2adAlR8SIUvbanJx979xpjwQJ/0RspaE26hezqao2RI0OyeS1kXc+WLetg3z5X2NgU/J1VQWFgYRczAjdv6uHePR38/nso992cFYaAsiDw/LkQHh4CvHghgKlpCtq2jUKdOqLJAcbFqXOECUnCUR/EP5cpk8BlhlhZJcPIKBVCYRp34Y8IFEPDjH8remEEiKKvIIufIcAQYAgwBAgBlSFAaLJv71yL933zOE49PUnN3FRHt1Gj8lrlylkhJiYBh48+CvTxixYaWNnrlavbCFal8z8kCPzyLvbi9r+EU6d2Vitd2oLtJgBEQtCXQcrEaNQoRmaGwHRYMHRoSfTtG4aJE+VfgsZxxhF0HjcVRpbWCr9vHp74O9znq6dOjTZdtMrUrCPV+Xh9AmYPBX4bBfTKgz/asRzwfv0s1tZiq06ZWvXAiCapLgnX+e0dy4JL2BqY9e5dX/qDyekIpNv/5IkQ48fL/+fPrxAmJSVj1qwNuH79CY4cWYby5e1zRfnAgYsYPHged4jer1+7Iq9EcLAGZs+2wbp1PtDVVfzDgSIDIoUOPD39MGCAMx4+9MC8eaOwYMEY8HjqUhhJ+l3S+4s8ZCZODMpzsMz59u3bFo6OAxU6M4Ju3tPh3B9/BKNMmURuzlnXc//+RRg0qKP0gWcjqBwClKF3/rwh57vXs2c4KlVSPCldlVs0NuECESAy4t49Xdy9q8tlc5CUMnlJFrXQxT/yVvLx0UJgoCYiIng/FA+ILCEiREcnDXx+GkeO0L9JArRixQSFIkYYAVLUncLaMwQYAgwBhoA8IKBSBEgm4DFhwfD2eBnv9+q2YPDgprCxMeZeSklJxf6D94N9A+K0zEpXNqjdoVu+a/Tq9HZvXmp0iaFDm8vDWqpsDKS/T18u6UsleYXMnSvfN0RnzzsVX65BM0G1FkU/RCzORb/419JITSQYVKpUwvf67Y82gxeulGo4/t7AnOFAnzFAx345hyIZrA3zAGNzoP94QFdfquHIZefRYT9v0+sZm0g9xus73UKjQwJMBg9ugnLlFJ/QKyxg//5rAJJRWLLEt7BdFFu7yMgYjBq1CMePX0Neh6qZJImb20EsXToBs2cPl0i8x48bISFBjZnqSgTNnJ1kyiVVr14uX3JLSsNLtFvKGCIfggEDwvLsd+fOM9xe7tmzJXbunAcjI8X+JXD0qBHnhTZzZiCnPZ+5nsoyP4luENZZkRGg99e5cwZ48UKI3r3DuctMrDAEFB2Bjx+1uUwmIj9q1IjjsupIukqWhTKEExLUER7Ow9u3Avj5aUJfPxWhoRqoXTsW9evHyv1FEEaAyHLHsLEYAgwBhgBDQFoIqCQBkgnm/eN7wv0+vtGuUd1e0Ldvwx8Yx8cnR7pteaBVoXErgX3lavliv2fWhPQ5c3qpWVpm196X1oKxfrMjcPGiAffAtmmTN/cC/Z1urk2dGsjdrpHH8vVrEPYdfZVYtn4Tfvl6jeUxxAJjCvf1jH12epf22LHteD6+UZ93/32nzMD5ywtsV5QKSYnAJheApK6mLc/w/iDSi4iRC4eAM3sz/k6l71hgymKALyjKiIrV9uaedSFB3/2E8XEJWiUq19BoOWiEVCfw7soR76Cv76379GmgYWdnKtWx5L1zkkM4c8YQf/4ZIO+h5ojv82cf9O/vjKdP32Hy5P5YuXIy+PzsZvZ+fsEYNGgubt58ynkOrF8/HUKhdpHnSr4p06fbws3tO7S1WRZIkQHN0kFWuaR165y4tVVkr4gDB4xhZpbC+YPlVsLDozBy5CKcOnUDenpCnDq1Gq1b15MkpMXS140bejh50hATJgRz5uWsMASkgcDVq/o4fdoQzZpFo2/fcGkMwfpkCMgMAfpuQYQHER+UydSoUSynTEByVPJUiGx89Cgju5Hee+R9SWS3PBZGgMjjqrCYGAIMAYYAQ0BcBFSaACGwgrw8cWv/pjgLMz2ho+NPM/TVbleCTMrWMq/WMv9b+o8OrPUvW8rYqk2bquJiz+oXEQG6QbNokRWWLvXl0oozC0llnDplxJmI9u+f923RIg6frfn376Hw8g71f/Dgo3HZMpZ82g9CIT/PIR49+hJ38fpXWJarLKzTXvHMo//dsDDc2kLXaPjwljh55pn35wC1Eq0Hj5IkpLn2RQTH2lmAFh9o0Bq4fga4czGjatOOQJ/RQJnKQEgAUKZKRj1VKNd2uUfzksL1nJy64OVLr9i7z4Kjfb389PUM9ZNTklM1anToqSNJM/RQ78+x94/u5I0Y0VLbzk76mSbyvobkAXLtmj5WrPgu76HmiO/27Wdo3nwM9/+NGlXDwYNLYG9vla3elSsP0a7dBO7/WrSojQMHFsPa2kwic3VxseK8U8qWzZD5YYUhkBsC7u7m3I30WrVy12m/du0RevacjujojNfzIvNkge7ff5/HlD83wtbeFlVKmmHOnBGoWrVMoYcmX7VTpwwxdGgoI0EKjSJrmBsCJN1De4u8+Si7ys5OPg9f2eopPwKJiWqcjBTJY0ZG8riMibQ0cP6RGhrp4PEA8oqkkp6uhpQUcORGYqI6SGoqOlodEREaCA3loXTpRK4dER9kVi7vJSZGHdev64MyHRs2jEHPnhGcsoE8FUaAyNNqsFgYAgwBhgBDoLAIqDwBkgncnb/XBQp4CRZjx7bl/mu+69mYam2765asVitfbJ+c3Okf6uNp5ezcs7BrwNoVEgG6rUZfGgcPzklykA7r+fMG8PTUQu/eEahZUzRzu0KGghVrLobo2lQwtStfGR//+zckOiTAuHXrqurNmlXMs8v7Dz6F7d1727jFgOEoU6tuYYeWarugL+/x7t51RISEQEugg/rd+yM2PCjuvyN7BN2711UjPfkz/3gk1OrQQ5s8N2RRosKBpZOBq6cAqxJA96FApwEZfyczwl9LRCjw/C7g/RmwLQW07Aqo82QRqWzGiA4NwX9716b269eIV7ZsxsH1gwefEBgYCSInnj3/FhoUJzRpP2K8xAJ6+++Bb9GBXg7jxzODeQKVNKXfvNHGmDEhEsNYVh1t3XoS48Yt/THc5csb0bbtTz+X9PR0LFmyC/PmbebqWFmZ4tw5N9SunfdnmzixL1tmiW7dIhXikEKcebG6kkVgxQpLtGoVjbp1Y3N0nFWiLfNFMn0/dmwFKlcuJdlACuiNpFStS3RDcJVmQJ+JMP74AGZ3T8B1ak+QN0lhy7ZtZvD21sK0aYEwNk4pbDesHUPgBwL//GPAZRcRAd26dTRDhiEgcwRIdu3pUyH3Q1JVDg6JsLBIgYFBKpcVyuOlIylJnSM70tLUOEKECn3Xp9c0NdPB56dzdYkwIFkpyvKg9vJGIIgCLpE+REg+fKiDIUNCUbu2dJ9dRYkpsw4jQMRBi9VlCDAEGAIMAXlFgBEgWVbmwUF3v/TEaOtRo9v4zVlwxnrgvJ+HQnktYKjPl5gHR3fozp//m7yusdLGtWCBNZeqn9/tnpcvBdixw5Q7OKEbNdIqriuvxjbtN0JH3zTjVvSL8wcCvN68tJwzpxf4fM08h3XfcDk4IlHbrPMfjtIKrdD9Bnx+h8//nUG5UmYoX94K+w48gH2d5nCoUgOPTu6N0OBrco8iPKGxcZPeAws9jrgNXz4AJvUAHJcBnfrnLnMVFgy8uJ+RJZIQCyyZDNw6D1SpCyzdDVg7iDuq/Na/vn11iIk+TEeMaJlrkO/e+cZcuO2Xqm1gZiDU00e1FoU/hMsc4Pb2xWGNGpYxrl+/rPwCI8PIVq2yRFycGhYskG//oV8hye3gmPw9Fi3644dZdlZpoZ8PwpIxQqf+hgxJxPPnI/DmzQe0b9+Qyy4xMTEo8urFxyfC0XENiOCh8t9/O9G4cfUf/b5754nhw104g3CSTNqyxRkDBrSXmEwUEUfv33/Djh2n8c8//+HDBy8us4YyaIYP74amTWtAXV3yhuShoZE4dOgSjh+/ilu3nnFzIymoqVMHcuSVk5MbXr/+zEmd9enTRmLzLfKCFdDBnDk2sLBIxuTJOU3Qs5qD16xZHgEBofD3D8GaNY5SNUMnrE+cuIZTp27i7t0XP7JPckylfluYp0TCbVo3DBzYodBQDRmyH/v3r+PaS8MEXVn3TqEBV9KGAQGaOHjQmDtEHjYslBFqSrrO8j4t8jeii2yUrUG+HJS1n9slJnmfhzTie/VKgEOHjFGmTCI6d46EpWWyNIYRq09GgIgFF6vMEGAIMAQYAnKKACNAflmYewfW+394/dm8YqPmvAbdRCM1Di2Ykjpv3m88AwOhnC6zcoY1ebIdZswIgp1d/tIplNpP8hmUQk2ECR2iSLLExydhxp+HMHyZe7Zur29ZEmJipG3avXsdmJjo5jpkcnIqlq6/iy5ySIA8OOCGsg4GaNcu49Bw+qxj6DJhBmRhrp3f+pAM1rFtwMg/AR29nzVTUwCPJ8DJXcCNs4BQF3A7BlSs+bNOXCygqQloZrc4kOR2kHlft7ctimrUqKx+fmTEp0/+8PDwibr/2Ee7ZPU6WvW69BI7zvS0NCTGx+HhyT1h8aH+xk5OXaGtnTe5J/YACtxg505TTpqGHuIVqWQ1QM+Mu02beti715U7LKdC3iBduzpyB8qZZcGCMViwYHSRD8/37TPBu3ffcOHCWLx8+VFmBEhgYBjGjl2CM2ducQTBpk2zuINpSRESlAVAMkhEwGRKMv26L5ydR8DZeTh0dCRnVPTs2XtMnrwKd+++zLENaZ4CgTaCgsJQv34V7N69AJQloQhl+XJLfP+uhX79wtC0ac73WKb5Oc2RJNwI++PHr6FDh0bYt88VpqaS9WgjcuvSpfuYOnUNR2wVWHqNBdr2hca0LtiwdirGjetdYJPcKixatAPz52/hXlq9ejmcnNoUqp/cGinr3pEYQErSEUnE/v23CTp1ikLHjpFKMis2jf+xdx1QTSZd9EJCEnrvSFEUO2AXe2Ptvbe16+rae1dE7Lr23l3b2nsvqNh7B6VKL4EQCJ3/zJcfBAETQgIEZs7Zc1Yy8+bNnQ+SzJ13rzIhQKobHj/WREICC7178+HgQL2N8tu/tDQVRsmA+PPY2SWjSpUkCAQs2Nj8XqbOyChNIVKJlABRpt8ymitFgCJAEaAIFIQAJUDyQSbM7xtEwnjY1cpxcvqbZ+j2Njd+3TrW+m3aUB+Q4vpVI5rYRHd//nzpb1yTUv9XrzQYyayimomGhMTg5Us/wZevISopKRkZscIM3f7z3XMtPylBCK8jG6NUMtO0zUx1uba2xjA21oGDg0V2v+DgGLgvP4tRa7YVF3RSzxPz7RVeXDmDuXPF8m6Tpx1FjylzoG0oH+1/qROR0JFUe9w6IyY+vn2UThZLXnMXd5wIf1/4f3yDhNg4aBkYQFNbKyno5V3eoEFNYWMjeV88H/v6PH0vqNx60EipU09NTsab66difnz5qBYfG8+rX79ipqurI8fEpOi39KVOopR3PHDAEHZ2KWjRQrlkRHIaoGdBTA6Rr17dnF0t8atEFuk3ZEhHbN06hyEPZG1Xruji3j1tDBnihSFD5hQbAZKQIMKsWZuwbdt/TOorV07E9OmDwWbLTxfvzp3nGDx4YTZp5OBgw1R/BASE5jowJ1UY06YNzq62kQZLcns7NFQNnz7xch2EfPwYhp07p+L169fZYRo1qgUtLXX4+AQxc2c1eRFY0uQrrz4LF1pg2bKQPOFyVihlkXfHj9/AtGnrFWaGTipr/vxzcTam5PfAycmBIZeyCREbB8DcRpxvjQbAyPnA1X9hcGAJDu+YiY4dmxQampwESJcuW7F7d1O5XOjw9w9hntecxFlZenYKDXQZHXDxoi7jMzB6dCSqV6eHzmV0m0vtsgICOIzHxceP6qhcOQl//x1ZanMtTYkR2S9ilk78er5+5f22GoT0I5f8+HwWBgzgo169vJKRsq6NEiCyIkfHUQQoAhQBikBpQoASIHLYDd8H5/xig7ztRo9uI4doNIQkBMgHO2J+Tkr3HR0LZ25Hbh2R0v8RI6KL5AuyfuONSBUtC2OzSlWgxuNBS88AxhX+f9jxywL8P7zBl4fXBSmJiVDNTGXXrGGl0b17febQKyIiDqvWXUvtM3uZmhq39Dl27589HosW9cGZS5+RpKoDUhWlxuVJ2qJieZ1UfJw9AGxbChBfEGcX4M9pQP0W+ctiFUtSRZxEyI/BD+8vSIzjo45rp1zRvj7zwue7FxKMjbQ0CZmWlJwWHS9I5NWsWUFTWimq02dehAXweWYt+v8pMdOUJBGenjuW4Pv2NdfFpTK7f//CH9hJnKSMdLh2TQdRUex8/YhK8xJzGqAT+SdySO7l9Y6RwCLGzUKhCBMmrMThw1fQuXMzcDhqOHPmTpGN0KOj2cg60I6K+o5+/eYWCwFCKh/WrTuCOXM2M9uiiCoMgSABY8Ysx4kTN5gD+A0bpmPw4A7gcjlITk7BkSNXsytDpPWpIO95jx9rgUiGpKSoMEbF8fEsmJuLqxkzMtJx4sQe3L69gvl3pUr1cPz4JManRUWFmMWmY8eO05g4cTXz+sGDSzF0aO6/L6X5OSWHOkTOkrzn/9pymp8vXDgKhNwhVUvdu09nCCh5m6ETwmXsWA/8998tJpU5c4Zh1qyh0NfXQUQEqTD9v8RgFUdgznagduPcKf+3FQ539sLz0iqYmBgUCvacBMisWWvB4w3EvHmhjAa+rC09PQOrVx/EvHlbmRBEJu6ff6aXmWdHVlzK2rh9+4wYc+m//opkfBJoowgUFwJZxMfnz+po106A9u3joAD1x+JajlLMQ77r3r6tw+S6YIH0FwV/tzhKgCjF1tMkKQIUAYoARUACApQAkcMjQmRhzq2ejyVL+kJDowxp68gBG3mHIEZ5Z87ow8VFyOiiytI+fFDH1q3GmDs3DNbWvy8lLij+5KmH0/vN92Bx1Qt3A++MhLEAACAASURBVDpREAe/+/8F8FSTbPr2FR+MHD72NEjErVCh7h9dZFmOQsd43zqKV4/fomKdxmjQqbtC5yps8M+vgal9gLrNgBEzAbuqUOovVQlxfNzYvjJRXV0tI0GUoaKub6JpXb02QzglxEUn832eo3o1K2779k4y31Y/cfJpeAzMTRt0Elf1/K4Fep3zjvL3rkLmI2bqtBWMALmVv3SpORYtCs0+lFYGvHJWd5w+vRovXnzGihX70bt3G+zZs5DxUsgiJ8i/yQ13clBaVCN0UvlBTOMnTIhkbswXFwFCCB5i+E5kqcaP78P4YMhTgorseU7JsGHDumDLllm55iAkCKlA2bTpOPOISPJyINWOJ0/qQ0Mjg6kwIn5Wv7aoqFgMGbII1655wcjIGAMGbAOH0wxTpkTAykr8Hvfvv1eZW/7SzFnant158ywZuZ5f5a/I4f3SpbtAiAFCNp09u5bxO8lZFSItySTtmkmVRIcOE5lnqGvX5ti9e0EuIoP8ztSrPxTBP8KBeq0At8OAiWWu8NyN0zBEOwS7t86UdlqmX04ChDw3LNYgxMWxMHas7Depcz475Pf6+HEPNG9eJ1deyvzsFArgMtiZPB/EB48YQ48c+VPGsAwulS6plCFASGtPT20EBnLQqlU8Q34Q03Laig+BHTuMkZyswlTbENP4ojRKgBQFPTqWIkARoAhQBEoLApQAkdNOXNm0LNZYX03T2dlWjdy4jItLBIfDhr9/BIhUTPXqVlJJ1MgpnTIZhtwCJSX8AwfGMKZ5RWlXr+owRErDhgkYNarwXwqnzjiO7lPmQku/cDc4Sc6pEV++3Dl2pOq8eT8PoecuOiuq36mPuk3Nnya9RVlfYceS6oLo4ECQipaKtXMffhQ2VnH1J2boKyYDKw8DtlV+ziqIBfy+AGmpgJEZYGUHsNjFlZXs83gd3RKaFBttPnNmZybI48fe8POLQLwwJYajpqJVv749p2bNCrJPQG5+H3oYGZWsY9xy4HCJcUI/eAX7Pr1tWq2aFdvOzgT29mYSx5TnDg8eaOHiRT2MGxeJihWL9vepOHDMaYBeubI1Tp1ahchIPnr0mAEtLfK3dgNTEdKr1yw4OlbBiRMr8ObNV/TvP49JjxyU9uvnKlOqu3YZMYanjRsnFBsBsmDBSKaShaypYkVLnDy5krnlLu9GKj+yMCLG6mPH5vXbOXToMiOhRJqb2ziQyoX8Gqn4IDe3mzWLx/DheasfssYQs/W+fecw5uZZ5NWLF+Y4ftyAqXQcPz5SqQkQYoC+fHlwHohymp/n9K4hHh0bNhxlDN9Jk6cZes698/CYgLlz8/4t3b//IkaMWCrOd+o6YOBU5HL3TRCA19Uaj+5sRZ06VaV+BH8lQAYN6gA3N3PmYJH8LsnS8nt2dHVze5ZRAkQWZEt+DPHNIX9rnZwS0bNnbMknRDMoFwgQmStSsUi8KMj7PPFGIx6MtJUMAkT14NMndYwZEynzpT/xZz6vgDt33vvt3r27VcmshM5KEaAIUAQoAhSBoiNACZCiY8hESE9NxcdH9xAb5B2TlpqmIkpIYGsbGmWkp2eqaWmw4j4+f23asaOzaocO0vmKyCmtMhWGHIIQs7yhQws+CCrMgn/8UMPRo4awt08q1JfDW7c/hd/1CjLtOU18EFjYFvXl8ff7p09X8vAYkD30kdfXmGt3Awz+GDUB6lrisuXiamHe7/DpznkYGOkjJCIRBlYVGamr0t7iYgDfL0B1Z7HkVUgAsGclcOsskJjDJ7dVV2DaSrE3SGlunruXRzk5Whm1alVTYWn6+kVEHPr3MZejrq2SnAYde+f6qN6kZYHzvb9/C9F+H6KCv/vpubhUYffu3UhhuZWFwIQEIYfOHTvGoVGjBBgappW6Zd279xLE+8PfP5SpGCAVCy1b1sW//7ozcklDhy7CrVvPsHHjDBBvAHKQnCUj9OHD92xD9KL4SJC/5TNmhEFfP73YCJBfN2L06B7YsGGa3CtAch6QF1TdkfNAuSAChBxc+vlxMXp0lERCjVQlNG0q9vUhhAuR3VJX5zIeK+TSQIcOAoSHn1DKCpD9+w0ZHNzc8vp/ZJmfk3UTIoJItxFpSdKePfuYLYMlTzP0/EiIX5+td+980LXrNLFHSPuBwLwdgIZ2rm68A+7ol/QaB3ZL/zkiv7kvX9Zl/GBmzgyX6W9NQc9OzmCUAJEJ2hId5O3Nw44dRozZedu2ghLNhU5efhA4dMgQz55pYsuWwPKzaCVYKfkscOKEPvNZoGtX2chQSoAowUbTFCkCFAGKAEVAIgKUAJEIkXw6BL55HH3n+BEDN7d+Kvr6mvIJWs6ikAMhYtzYtGmO0+0iYiAUqmLOHCsMGxaFevUSpYr23+lXAT7BqTZ/jBwvVf9fO326cy7ix4eXJnPn5paUcnM/F6dhYqfbatAImeLKOujV2X3gZcZhyJDmCA6Nx/6jr1C3Qw+Y2NjJGrLYx717CqycAvzwAzoPAv7oA1jbA35fgX2rAUNTYNY6QDP3GVSx51nQhImxkfGnVi/V2rhxuIqikyKyMd++hUEoTEq8dNOX1XLwaK6kSiZyo/rSpmVxapnJWlOmdGJpapY+vxpF4yZtfH9/DnPw/PatWB7PwCCN0ehPSwMj/2Bjk8KQI7LK70mbx6/9rlzxwrELXrj/8A0SDKygZmCEiAsnQPZ21KjuDOFBDs2zbs4Tv4yYGAF8fAJB5LF69mzNHOgOHDif8QmR1Qg9KIiDjRtNsHbtDybF4pLAInMRM3INDR5ev/7KzC2LCbkk/KU5IP9dBcjBg4bw8eEyBQOzZ4dBSytD0pS5ZLd+3RdimL5liwmSko5i/frpTCxJslsSJyymDqmpKliwwAJLl4aCx8uNQ06ZK0np5JTHktRX0uvk94MYrJNWUAVIThk0xgB98zVARz936KhQqPepgkTBPUlTZr9e0LNFZE7i4lQxe3bhSZCcuRb0O00JEKm3qFR0fPdOHdu2GWPYsGjmvYY2ioCiEXj9WgM3b+owlz6o1Jqi0ZYtPvkscOGCHnx9OejcOa+kJIlKqsYIgUU+g5B9JFU8WY0SILLhTkdRBCgCFAGKQOlCgBIgUuwH8fhIEgqha2wiRe+Cu7w4sy9YFB1sOXJkK2hrqxcpVnkcPGuWJbp3j4WLi3y/0B04YMgcMvXuzZcK1iXLr8SbVqml3aCj7J4Yx5dMSZ82rTPL3Dz3ociCZVdTnNp25NgVkwzVuztX4PP4LoYMaYZq1cQ65QvcLqNpnz9hbJ2/qbtUIBVjJyJ55TEREAqAGWtyy2GRNAJ8gAUjxK85ltIChg/ntgeqq6VbZ/nCyAJflmRWamo6iFRW3boVJYbZuPV+OLTMTZv2/lmN9LtBt7Yti27WpJKhi4uDxNi0AxARwUZsLJsxriYHuMnJqvD25uLOHW1GE7u4ZEkWLtyBf3aeR3qPcRA5tQAatAFeeQJjWjDblLMKIefNefKai0ttHD26HDY25ozvQZYpes6fF2avCZFtYZHKfAEnrbgIEELoEB8TUiEwYMB8xnSdrIkYgrdoIT/ZP0kEiEiUzJigE/8V0s6fX894Sfj5cRgJNXJI0aNHLBo0kP59LicxRTwviDxZ7dqVs7clNpaF0aMf4tSpiczPlIUAIYcx5Ba7u3ve6o+cXhzSPH/yMkO/cMET3bpNY6bs0aMV9u5dyBig52w5K1Pg6AJsvw1weHnSNBzuhIs7J6Nx49rSLCGPBwiRwCLt40d1rFtnysiEmZunShUrq5OkZ4f0owRIoSAt0c5eXlrYvdsIkydHMNJXtFEEFI3A7duk0lCP8SKqVi1J0dPR+EVE4P17ddy9q40vX3ioXVvEvGeQz6jErJ5Il7VvL2DUFqpXF1ECpIhY0+EUAYoARYAiUPoQoASIhD2JDfgQ9OzyeY3EpExtO6f6HMfWf8i8i+Sm7bNjG0OM9dgWffqIDbCVrZEv2ufP62LevLBiTT09XQWjR9tgzx5/uRtdkw9927cbY+XKvBrj+S1yicdVYd1OfbQs7GU/BH5/fleAOivZpl8/l1xTrPnnbpSlo4uRQ4PcPyedUpJECPf3hZAfA7vazuBp5tbpLsyGkDhfH92CSgofLZpUgrOzuNrj8IlX8PGNQbdJswsTrkT7EjN0QnC47QZq1MubSlIisHaW2Cy9Q78STTXfyV9fOBicLgi1HDu2XaGTS0tLx6NH3vxLl1/zNAxMVCvXbcxVzUzmP7l0Xqd79/qs1q1/L6f11Tsk4vjZz7qth4zhaujqSZz/0YFV4RVt9E07d64rsS/tUDAC8fEs7NxpxFSB9O0rHfFaFDyHzzuIA8ZtgObdfoY5sxPwGMf8O6efR1ycEKNGLcOpU7eZ13JKC5HqoYULtzNG6eRW/Y0bW9GoUS2pU3v6VBOXLukyckakwoG04iJArlzZhA4dXJiKF3KgS0zDSWvVqh4OH3aDpWXRLjhkgZCTAFmzZjImTOjLVNaQRgzQd+06i/nztzJkUpMmjgwZYWRkBQ8Pc8aoeNaswr+3/kqqdOvWAlu3zs5eE/F2mTNnO/btE5MuBXmTSL2RxdTxxQsN5kBm4sSIXDPmND8nL5DKHkJm/doILsS3hmAtLzP0nL4jZD4iBTdz5hBGSo08Wy9efMbEiavx9OkHcToN2wFbb+SLmMmSPtgwwAkDB7aXCtHfkWtXrujC15eLv//OjZWkwNI8O/Pnb8Pu3WeV6tmRtO6y+DoxnT5wwAgLF4YylYe0UQQUiUBwsBpzkE7e1zdvDlLkVDS2AhAgly2+feMiOprNeLSQiyl16hRMmtIKEAVsAg1JEaAIUAQoAsWOACVAJEDudWBldM3qFobVq1vF79j7KJOjZajTesgosDkcmTYr5oev8P3lw7yBA5uyzcwkHzjKNImCB82cacVoiDZrJj8pKkkpE1mZ/fuNsHRp3pugksZK8/qiRRYYMiQalStLNi+WBwEiCvf2u75/j92yZblP5N2WX4g1qVJHr37HHAeV/1/A02PbQhPjIjVZbE6yUXUX4+ou4tvbWS02IgyZGRnQN7OQuOTLm9zgUFEfrq6OyJJku/fID2dPP0aTHv1RqU59iTFKSwdihr5qKrDiEGDz89JzdnoRwcD84UDPkaWTAHmwZ3lM0yaVDerVq1RoSJctPx+brqar59yuI6yq/DR0TuSHx59a467x11/tWFWriit7Cmruq27E2dZpolvNpbnE+Z+d2Bpsqqdi2bNnQ4l9aYffI0Bu3C1ZYsHos7duHa8QuCIj2YiKYmPA8K1428YR6DlWPE9qCjChHVMFYm5uxBie5zQEJ9UJ48Z5MCTH2bNr0aZNg+z8cso3FcYInfwNd3c3x/Tp4bluiRI/EmIaTqR4SC7nzq1DgwY1iozHrwe7Dx/uZQgH0hISRJg6dX32oe748X0YOSxyiF3UlvOQmsQiGDo5OYDLVYOPT5DYF+L/PydExIABf2D/fmOQwyRycClr8/R8xeAYGhqVHZ/MS1oWCZAVu0OH8bh4cVi2X4ascyp63KlT+gxR1qtXbpIwJwnxO3mrX2Wy5GGGTkiOPXvOYcyY5dnLJ+RL5coVIBSK8OTJ++yfk9+pl8bOgPu/+UJluWk8hlVIhru7dHKahHicN28rEyu/ihZiiO7qKii07FFhnp1fvVYU/QzQ+NIhQA4y//3XgKmSdnQUSTeI9qIIFAIBUtH64YM6Pn/m4etXHuPhRaqMGjdOgJlZ4SrPCjEt7VpKEKAESCnZCJoGRYAiQBGgCBQJAUqASIDv/Ko5ok6dnNUbNrRnes6cfUzUfOBo9aLc/n98eE2YkR7PrH//vLf8i7SbxTTYy0sT9+7pYN482Q9rCpvq1q3GCAzkYtUqsW68vBvRRU1IINIoMRJDEwLEzrmxFrkxX9Hx9zfhCSnB1dCEulZu8wnmEGXGOOzYMSbXfG4el+OcOvbVtaxcNdfPI75/Sfxw/Rhn/Pg/2MR/Yfmqa3zDijX1cxIl59YsFMZE8dXNbawTY6P56k5tO7KrNW6W73oe7V+JTh1qo1IlU+b1Mxfe4P1XPhp27g1ja1uJGJSmDqGB4gqQ0XOBRm1yZ8aPArYtBT6+KJggKem1XFo3L3FA/8YaVapIJq5y5nr3/pfAR6+irTuMmZTvEkiVkZEObCRVa+w99CwwTcPSul6HrhKhEIQGxD87vY/VqJG9RosW1SX2px1+jwCR+CHVZ9WqidCoUSLs7eUjH3Hjhg6IJjeR2zIzS4Ov72t8jduA11dvMglZ1akLgf93CGKIpOBPiausbD9+9EWfPrOZW/WkOsLI6CdZn9M0uTBG6HPnWqJTp7g8Hk6/VpzUr18d69dPQ9OmTkV6fH4lQObP/w/u7j99jT5/9suWwiKH6FlkBDGCL0r7lQDJLxaZz8Pjb4wb1wtsNgtr1pihXTtBkSRrSDXYwYOXGHktUvHwa3N2dkBiYhJTcVOhQjX07LkZS5caQlc3vSjLVdjYlBRVjB1rzfigVK2a+/cip8SUJIPzwvSVdjGkkmfjxuNwd9+TL9YkjqtrI3To0ARTb0YAbofyDc1pqYN/9y9A796/vHEVkEhO+S3yDE2c2B+zZ/8JHR2xrxyp0CWSnitWBDM3eqVthXl2HB2rMH8TatUSfyamrXQg8M8/JswFHvI3ljaKQFEQSE5WQUgIB2FhbEaSMTxcjZFHIhKeNWuKmP8sLVNhZZVSlGnoWCVDgBIgSrZhNF2KAEWAIkARyBcBSoBIeDDI7ewWzR0MsiSCFi89K6jeupuOfRFuyKfF+PveP7av4qRJHcHjqSnlo0mMw5csCcljTFrQYp480cTz55p5pCykXfz583rIyCCa27HSDilUv5cvNXDokCE2bpRcxr1l262IWL5AMyY2mVvNpRW7jmunfOd6d+dqkpooONT7W7iZgbmNerO+g7P7fX96NzYx8JXesGEtc42dOfe/5HbD/+YaWlpl//yT541Y78d31ByqmGkOHiwmNDZtuxtmVM3FLKdU1vlVs0UtWlRXJ89UappKwPlLr216TpsHDZ28lUaBrx/gs+cN9OrVABUrmmLjzieo3b4nDM1/zlsoAEuwc0Y6cGQzcO0EMGou4NQICA8GHl0Hzh8CEuKBORuAdr2QLbtTgunmmfr6poUJpiY6miYmusxrjRpVhrFxbk35/PJdtOySoFozV50q9fPK6bFU0gUH50/VdHWtzerQwfm3y3327FviydMv2RZVanBa9P9TIjT8YF+h55FdbDNzvUwej53h5GijWaeOZL8RiYHLaQdy2HD2rD7i4ljM7coKFVIgEKhCKGSBmEBnZgIsViZjpK6hkQFt7XTm0JrcviQGlcbGaTAxSYWJiVjy5MQJfQQEcJlb85Uq/axoI1UPWRUOxAR89Gh3puoiP+PjLPKgShUbTJ06EDlJgZwVG9IaoROZDPI3dsaM/E2aHzx4jQkTViE4OALjxvXG9OmDYWAg+Xfgd48MWcPAgZtw7twJptuaNccxY8bPQ9tfpbAI2XPq1CrUq1c0Yi8nATJlykDExyfg1q1nTOUHkWrq1KkpYzpftaptNq7k5n7//nxUqVI0Aoys6d07H2zefCJ7TkJ89O3bDiNHdsP37z8wadIaRETw0avXdCQnD8SoUbFFIl6k+bUlUlakEok84+S5TkxUZTTHyfNNnm0icUn+LRKpQiBgQVU1k7lR3KZNfJ5qhl8JM0lVHdJWi0izjpx9srDet+8Crl9/zBBL5Jkl1VL9+7sy5Mfhw5cx9no0MG9H3vAh/mi2aRA8b26SemryO7xo0Q6mcolU9yxZMoaRcMv5+3nwoCFCQ9mYM6dwhuiFeXbc3f/CgAHtS30FkdTAKnlHQnqR36XRo8XVX7RRBKRFgFz8IuRGYCAHQUHi/8jFDOILYWmZwhAdRBqJyDNWrly09ydpc6L9SicClAApnftCs6IIUAQoAhSBwiFACRAJeH269q9/ZkK47dChYrkhecgfkTjPT2wKzkxOsPzrL9fC7Vgp6J2eDqxYYcb4gKiq/j4hYo537Zouc5hByqRdXGSTzdq3z4i5Hd28uWzjpYGN3FBu2DCBkRD4XUtOTmXkTADEjR27S3fA/OXQNjTKNYT4dVz5Z0nS+PHteGw2K37hwhPafee6ISE6PNH36U2BGpJ0undroGFh8dMEPTg4Rrjj4Atex1GT2BxN8Y3OT7dPB4d+eWtJbts3bFgZxOD6+vU3ePkuTFCv60AdM7ufB3p3drhH1XWuYJTl++C+5qagYr3mOvn5iTCxrx9FWlwI/vyzBeYtvoS2w8dB3zSvjro02JV0H1GCuNLj2LbcmbTqCoycBTg4lk7yg2QbFRyEgA9vmMT5P/zio4J8tdesGfJbSM9eeOvz9gu/cpcJ0/P002QJvfcvXmTv6lpbtU0b6f0ZFrmdj2ep62u7jhgHDu/3UkBEau2H92ekCuMSoz8/SDMy0tLp3buUOsyX9MMp5fyE6CBELzkENzRMZ4gODieTIe3S0oh/hCpTpUYOkYmpNdFtJhJX5HZmWJga83NCjNSoIUKfPvxSdbN/xw5jxtT7d/rSUsIkVTeihU9MWcnh+h9/CIptXpKcJBP0/BYwaVIFxuhbR6d4qzHevNHAsWP6jGTOwIGSqx+lAv//ndLSVPDokRYePdJkDtTq109gPG8IaUeeU3X1THA4GfDx4THPONkrUrWQRfQRIlDZW79J23Aywx4YPjfPUgxGN8CyUa1B5Nfk2YiU2qZNppgyJbzQhujyzIPGKh4Ezp7Vw9u3GsyFJNooApIQ4PNZzN9cIplG/vP356JixWTY2SXD1jYFNjYptLJDEojl9HVKgJTTjafLpghQBCgCZQwBSoBI2NAEfnj85S1r2HWcbdQrVDDEuYvvkp3/6MbN79Z1YZ6NpPgYwaHFc3XWrh0KbW1eYYaWir6jRtlg+/ZAqKnlL7NADuRIRQU50CB+Ifb2kr01frewqVOtGLNgQqIoqpEbyuTLJDmIkrZt2uEVpmtbw6xms9a5hgiiI/HfykXYtm0U83NS2WFduVK8z5u3ht2711Np1apm9q3NEye8EB2TyI+My+BWadRSI+ez9fz0npD48CCLmTPF8kTrN96KiIiM13Vo3JJbu2XbXHMK+dHwPLyVX6Wivj4xV79z71PYnYeBxo269mGRA2uLX2S1wr68xaPzJ6BnZAx9Wwc41HOBphRG2NJiU9z9SIVQ+A8gJABQZQHWlQADk9JLfBSEz6V184S1albQqlHDijHV/dXDIyAgMmH/kecZ1Zq5atvXze3F4X3zmK/vx/c27do5sho0+L1ESVxcIiIjBQgN5aNZM7F/yMKl54VVm7bTqtoof+m0/HKOCvAWXtq+UWvt2iFZxGBxbz2dD2DIEB4vkyFOSlubNs0K69crRr4w51oJCUTkDN+/V0fv3nyGdCnuJgsBMnasDTZvDmQIr+Ju8fEsnDlDDlHV0a1bHFq0KJofjZ8flyE9Hj7UQq1aIjRpkqDwCpPixkza+SrUGIQfU3YCdXL7deHQGji9PoXXnr8w9tIGltDv+HF9kH2lFQFyArSUhiEXjE6eNMDOnQGlNEOaVmlAgFR1EEnMDx94DOFRrVoSI7vp4CAmPmijCEiDACVApEGJ9qEIUAQoAhSB0o4AJUCk2KHo4CD4vvCKTxREpqZmsLVbDRypxlIrunSV5x6PKH1drtGvMkhSpFTiXdasMUWrVvGoVy+v1ri3Nw9bthgzWsTk9m1RG/ngvnevEbZsCSxqKInjd+82QkaGCsaOjZTYl3TYc/BJUHy6dgVjGzvoGZvCvFIVZlyyKBGHFkzDjh2jmX/fv+8d8ODBe5tRo9rAzEwsSUWqOZavvBgHjrZmJeeGbGJirWNskmfeL5d2BGakiKw5HHaK54Ovaq4jxqtYOeQv0xLw4S2+e55BFmFy48ZbvHsfJAgLj+dYVK3Na9FvaK74Qn4MEmL5MLUrvAG3VADRToVGwO/dK7y8ckbE5fHSM9KSM9KSRVojRrRStbc3Y2Itdr8cb1fXRbtW858EWJjfNzw8tiuxgqWeBqkAkmR8fvjww4jnL74bWFWyifP/8s1w8uROcHAwx4cPAZFXHkTqNeraV01T72d1kqRF3NyyWNipo5NWrVrWkrrS18sZAp8+8UBkeVatClboysnB+44dRqhZM4nxciqMB4I8EyssAUKI21mzrLB2reIJot+tk+zTzZs6zAEZqdQkfgKkcpNIn/B4GRIhIiTKkydaUFHJZEiPJk2EMDQUy7KVx7Zh21nM2uuJtF2eeZavNbg24j/vVxgsREqM+KaRqpqpUyMUNg8NXHIIEFm5Y8cMsG5dyf7dKDkE6My/Q4BIaz54oA3i2UjIUFJ96eiYiOrVqYwVfXJkQ4ASILLhRkdRBCgCFAGKQOlCgBIgJbgfke/ufv385IHD1Kn5e0iUYGoSpybSGaRaYunS3NUSxDDPw8MMgwfHMHJS8minTumDyG7168eXR7jfxiBauO7u5li2LIQ5/JHUTpx67ef18L2Vrq5mElffXLv96InZQ066TcPixb2hocFFRkYmVFV/muvGxiZi8/Z7sfrWDnqNu/f97TSx4aHwefUMqqqqqO7SAuraBWvjh3z7ijcXDmLhwl65YgoEIixZeialTocenIKM0SWtlb5eMgh8fnRH9OHejUx+NF+DZFC3fRfUde2cncyTs/8Ko30/slu1qs7LquT4Xabv3gf9uHDLz7R5/+Fqmjp6iPn+KvDF5TPWhDQjhsy79nv9CI1Kteo8fprUC76xxY1fxd5Iv1ev3BUpUgegHcssAtev6yA4mIMRIxSnT088pgh5PWxYNJo1U5xMojSbVFgChMQcNswWBw74SxNe4X38/TmMpA6pKCJ+HER2jRymEY8BcjmASLX9KlmlqZmBiAg2WraMR/v2Rb/0oPBFKnCCc+fuYe+BK7h6zDZVFAAAIABJREFU9yXSd9wHqjjmnm3/CtT7fAXPb/+jwCyAxEQVLFliwRBZtBJEoVCXSHByCWno0BiYmkr+nFoiCdJJSwQB8jebvOeS6iBnZxGaNhUyspi0UQSKigAlQIqKIB1PEaAIUAQoAqUBAUqAlOAuJAhicXvXitS+vV3UiNzN79rXryEICIiEq+svX6ZLMP/Fiy0wZEh0LnmrVavM4OycCFdX+R2CEPmUadMiik2XlkiohIezpTo0iI4Wy4VERcVj98EnIH4gWc1zz4rIOk5WxsS/I2c7depp/D3PzxoWlaux/hgxXq47mJqSjNvb3FLq1q3IqVevEoyMtJn4aWnpcFt5XVSrTUf1irXrynVOGqx4EEgUxEFDR2yUTlpsRBgeHdsV51BJn9etW30ujyddVVpICD9s95HXRnaOddk1moql214eXRNTs4aVgYtLFSQmJmPFultJDbr251nYiyuaJLVHB9eG1XOyMHNxcZDUlb5ezhAg1R/ESLVtW/m9J+SEkPimEK+JUaOiimwiLo+tKSwBQuQi1641LfEKEHmsvbzHmDlzI3YdvIq0yWuR2LQ7oPXz73UWNrzxrSB6urZYoAoJ4TAeL0QWj5AghLiiTfkR2LzZBFpa6YwELblsRBtFgCBw8aIu431FiOh27QQwNi6/FXj0iZA/ApQAkT+mNCJFgCJAEaAIFD8ClAApfsxzzfj++okQfsBXC0lVIHPnn0pUVUmHpgZHo3nz6mjatOQPGsmNW1JOTaQuSLt3TxvER2P69HC5oUoOtq5e1SmUL0dRJyc3XGfMsML8+WEwMJD+C8TUGUfTuk2ex9Y2MGRSCPf9nHBp+yaNIUOaq1SrZgk+PwGnzr6MihOp6jftOZBlbG1b1FTzHR/0+QP8XnvFRfj5cNu0rs5r27Y2tm67HZGgom/SZqhYkos2MQIJ8cCDq8DdC8Bkd8BCMVuiELjv7F4TVcVO26hbt/qFjn/1+rsIr6e+6uYOztoNO/eEz+3jvtFBvhUnTPiDibVuu1eMedW6Bg4NXKSKTQkQqWAql50WLLBgDl+JuWpBjZAA0lTc5RxPpKP27DFi5D0I+UGMtZW1CYWq0NKSLDOlrOsr63mvWnUQJ87eR4iJA8IXn/ztcpt8uYgbPQygoVF83m/Ej434AHTpEovateltcGV+Hr9/5zKEaXq6Cnbtot4fyryX8sr982cejh83gLl5Krp3jy30e6m88qBxyjYClAAp2/tLV0cRoAhQBMoLApQAKQU7fX71XGGb1tW1fq0UyJnagiUXEpv2G67x5dH1WO9Xb3SHDWupIsnkODg4Bh8+BDKyNvXr20NHR12uq92505gx0mveXEyALFxowWivy1NjdulSc+YDvaNj8X5pP3DAkDFwrVs3r8dJQSAu9bgmdGrfQyunP0ewzxe8v3M1KTY8BOo6eqq2jvUZCSoOT757kV9OaSkpeHF2T0hMaJgG19BSs0Hn3mra+mJypjw3cnDq9wU4dwC4fAwQ/F9ZbeFWoNufyoPMrmljGY8ZlSJc613ofi3Fzqk+x6lly7j9c6fqLl8+gPk7sXjZRYGuRUWdFv1ze8YUhA4lQJTnuSnOTAk5MXu2JbZtK9i/6dkzTdy4oYMFC0KlTs3Hh4ddu4wYTXN6A1pq2GhHBSAwZMgiHD1+AxmjFwMjF0icgbN4CGY30oPbgmH59k1Pz8D799/g5CRd9Z3ECf/fgVTnJiWpYPr0CKZ6gDblQ4CQHuQzMamwJtJGtFEELl/WxdWruhg8OBqNGslHdpiiShHIDwFKgNDngiJAEaAIUATKAgKUACkFuxgV4CO8sHWD5uLFvVVMTPJKJpAUl3hcFVZp3FqL3MiO9PsqvL5vB0dNTSVTT08rlctlZ5Az0PR0qKSmpjEiB0lJySpxgmSOhU2FhERhPEudnaYxZEgLlqWlgdxW7OZmjp49Y1GzpgjfvnEZo1vinSGvRkwer1/Xxfz50h+MyWtuWeIsXXFNqGFgptV68EhZhitsTEIcH5q60htaKyyREg6cLAKe3wcOrgdee4mTadYB6DEMeHgDiIsGFm4DtAq2WCnhFfycnhBrX+5eiLKxUDfq10+6Ko38kn/wyMf/6i0f214zFuLxwVURNaqZm7RqVQPLPC7Fmlato1f3jy5SrfnapkWCmtUtdGSpRpFqAtpJKRF49UoD9+9rY+rU/KsCExNVQSpERo6Mllqn3NNTC+RGe6tW8Rg0iMq/KOWDUUaSvnfvJdp3nobkGo2BbTelW5X/F3CmdsTcv7pgydy8BHP9JqPxLTASmqoZWLZkFIYP7ypdXCl6/fuvAYh/24oVwWCzM6UYQbuUJgT27TNiZK+I9CxtFIH9+w0REaGGkSOjYGQkfbU6RY4iIAsClACRBTU6hiJAEaAIUARKGwKUACklO+L35mnik7PHuKNHt2E5OFjkyur0mWfxN2++0yZ+EdbVazGvBX56j5QkEcgt/0yi2QRAlcVClvxSanISNHT0YFzBhnnNc9/KCFsrXZMePRrIbcUjRtgyuuVEJopoz4pEqujbV35G5StXmqF163g0aKAct5r+2XI/PCIm0bTtn2Oga2QiN5xpINkRIL8aoYHAlWPA+UPi/ze3BroNBToOEP8/IQ+f3QOWjQdWHgJq1JN9vuIeeW2zO79T+2r6Tk62iI1NQEJCMgpLci5ZdlFg7dRYx8RE+4fnmTOGcbHx6ma2dsnOrl24FarWkGpJJ92mp4wY0ZLz698uqQbTTmUWAXJbmcvNxJw5YfmukRzoaWhkoH9/6YiMzZuNmQOf4cOjUbFicpnFjS5MORD4++/V2MtyRNLQeYVL2PcjdHfNQ7WUUBw/tAg2NubM+OfPP8G113zEng0E3j2G5oK+WDFnACZO7Fe4+L/pfeyYAby9eejenV/slbVyW0Q5DHT3rjYePtTCwoXKcSGoHG5RsS55+3ZjqKoCY8dGFuu8dLLyiwAlQMrv3tOVUwQoAhSBsoQAJUBK0W76P7kW8OXJA5v583syWfn7R2LP/gfxLHU97cY9+sLYSkxmyNKSIr/5ef132G7y5I7gcNiyhMg1xteXi+PH9TFvnvhga8sWEzRsmID69YtOVpAveSQ+qSpxc5NfRUmRFy0hgFCYhD0Hnobr2NY0dWzlKnG651fOITY0SIT0lJSEeKFaQlwsy7aSJf/Tu2+mXHX1dD1TC7apXSVUdKybTWRJDEo7MAikJAMvPIH/dok9Pkgj1R59RgN1mwHcXxTIBLFiAqRSdWDMXEImKgeQfJ9n317fvGJfo2aFuBcvAzKjo2I1NdTVWF261FWV1pD83YfQ75fvBlZyHTFepkX7vXgQ8+r6eQMPjwEyjaeDyi4C9+5poXHjBIYE+bUR6asLF3Sl8nciRCYx/iW3n8mBDzn4oY0iUNIIVHDohx9rbgCWFWVKhXdwOaxuH8QTzx0wNNTFnj3nsOCiD8IXHRfHC/YFp39NrFk5AZMm9ZdpjvwGkcP0W7d0GM+Arl1jYW1dsD+P3CalgWRGwN+fAzc3CyxeHPJbLyWZJ6ADlQoB4n1F3hOJtxZtFIHiQoASIMWFNJ2HIkARoAhQBBSJACVAFImuDLHv7F0bWcGEY9y4cRUcOf6Sb1Sppn69Dt1kiJR7CFclOfjQkjmWq1cPLnIsEuDMGT3m5nyPHrFMvMWLLRgj2goViv5Feu9eIyamg0OS0ukcr1xzNdqgkqNhftJBPi+fItj7M5JFiVDnIFoD8TotWlRTS0xMgZ6eBnR1NaCvrwVVVUbFDIGBUbh7/2vom3dBZm2GjlExr1hZLntXGoL8+PoJCXGxMLOrBF1jU7mnJEoAVk8H7l8GBowHOg38We1R0GRHtwA3TgMe+5XHDJ1UgpFnytjaFlwNTZCKDZ9nD0Rvrp9j6eqqc1q2rIFKlUxBpPUiIuLw9WsIWCzx6XFUVDxq1qyAV2+CwkKT9M1cuvUt9D7ww0Lw6uzu2Hp1bPVat65Z6PF0QPlEIClJFXPmWDIHODVqSPZ3IgQ7MTmn0i/l83kpjavOyMgAm9MYmQ8SAA5X5hR1t8+Cq+gjTv7rhmXL9sAj0ABJ45b/jHdhP2rf3o63D7fLPEdBA69d0wEhQ6ysxObJ8vj8JvckaUCMGWPDyP21aBFP0SjnCJAKrvfvefDwUJ7LYeV8y8rM8ikBUma2ki6EIkARoAiUawQoAVLKtj8y0B9vb56P19TVTdMwtNCXppJAmiXc3rE8yt5O36hnz4b5dk9OFh+653dTN78BkydXYAgPYhRO2vTpVkxpvp5e+TbXnDn3dFrTPoPZOY3QCT7PTm4PCQ8IMHV1rc0iREdaWga0tXmoWFHy4f/BY8+D4zMMLBt3L/wBtTTPRnH3Cf32KfHzjZNpAmGyqq5VFa1WA4crJIXwH4CWLqCpLV1438/A7MHA4EnKZYae3+qE/Bh8e3JfEBPimxoWGKylo6clio6K09IzMkzWMzJgtIMEMbGc9NQ0VX1zS1Rr7qph8n+5POnQEvcSxQvAf34cXbrULcww2recI/DPPybMrXPiISWprVhhxshkTZ4cIakrfZ0iUGwIvHnjjRb9lkFw9FOR52x5ZQXuLfq/jNZ4d2DE/FwxtQbXhsf49nKVwsqagPjwEF+dXbuMMXBgDHr3lp+MaZGBoQGwZo0pzMzSKPlbzp8F8h2NVH4EB6th6dJQphqSNopAcSJACZDiRJvORRGgCFAEKAKKQoASIIpCthTFfXbmUIxqYojB2LHtCsyK3AL08+NixAjJJdVv36rjzh2dXMa2hBBZvjwYWloZpWjlxZcKuU2/a9ftBBUdC03X4X/lmvjO/o18laQY/cmTO0FNrfDaSunp6UHzllyu0PnvpdiyGKjqBLTvW6RLp8UHTD4zvT+9JdjEiGdpZW0ctHfvXXMjc8t0W+cG3OouLUokryyfkMtHgWPbxBJZxAxdR69E0lHIpJFB/jCuYCv32MRr6NjSmRnTpnVStbExLjC+t3cIfvyIYeT3mjatKvc8aEDlQeDgQUPGL2rcOMna5UT6xcPDnHlvMTamJq/Ks8tlP9ODBy9h6qnP4C/5v1yVIpe8dR46Cl7i8ikPRc6CWbOsULduIvr1k86TR6HJ0ODYutUYPF4mY3JNW/lF4ONHdRw+bAAnJxFDULLZlPwov09Dya2cEiAlhz2dmSJAEaAIUATkhwAlQOSHpUIiJQnj8fTsEUFoQABXXUszjaOhq2loZQ175/owMLdk5vz+5gWCv34Gm8NBHddO4GlqZecS/Plt4vX9O9WnT++s8rtqg+BgDnbuNMKMGeHQ0fl9FUfnzvaoXDmJkcBKSGCBy83Aq1cauHTpW7msAFm77nJsYGCUlk2N2pl12ndX0zEUS3iR9u3xjTDf5/eN//67I4tUfMjaFi7zFHo966d155IFE6LrUGDCYsBQcgGJrFMqbNyLUzuDVVPiLEePboPQUD4EAhH+O/8xvkarTtrW1WspbN5fAyeLgJcPgP92//QJcXYBeo8GWnbO6xNSbIkp2URRAT7Cp2ePpKsinc1mqaoYGWlpjBrVJnsVr175JR449ECtmrNTbGyoH7d1qxo6DRvaK9kqabpFRYDcYD13Tg/h4WoM+cHhSD7EWbjQgvEpGD9eMllS1PzoeIqAtAgcP34Dk2ZsQmSvqcDQWdIOk71fiB/MJ7VAiN9Z2WNIMfLffw1gapqGtm0FUvSmXRSFAJE5SkpSQUqKKjW5VhTIShL3yBFDPHumgSFDYuTisagky6ZplkIEKAFSCjeFpkQRoAhQBCgChUagzBEg/ChAQ7PsHF5+u3/Wnx/41Xbo0OYQiVLh7x+B23c/x8QmqBpo6uoiWRAZb2bE41lZGaiFhCWEidgmZs37Dcl+EM6unJVU0c6EN2JEK4kPx8yZVpg5MwwmJvnftP3yhYejRw1AJBP69uXD3j6Z+f8tW4yxcmWwxPhlrQMxPb9w5UPgt6BE645jp0CFMEI52vt715NC3npm9ujRQL1aNSuZlx8fz8LAgVrJly7Zc8fMA+xrAlsXi8NNXQG4uEKpTIGjAn2EvvdOa/3118+KpHOX3vt+/BZfsf3oiTLjJM3ArGqPK8eA84eA0EBARx/oNADoPgywq6pcWEqz5uLq8/mxJ4ysbPDq7D6+Ok9V39nZDmy2atK5S+9ZVRu3UnNu2x53dnpE1XO2NGrVivqFFNe+lIZ5vn3jYv9+I0YysX9/6W6Xe3vzsG+fYbl8bykNe0ZzyB+B799/oMewFXjfdCjQe3zxwBQTAaNhtREZfFmh8y1fbsZ8jpk3L1Sh89DgBSMwbZoVGjVKQFQUmxK/5fhBiY1lgVRLhoaqYfbsMOjrl2954XL8KJSapVMCpNRsBU2EIkARoAhQBIqAQJkhQFKSgWsngW1LgWkrAdfeRUClFA29vGFxbJ9edfR+PUB/9OgrvnwJho6OOvr0aZyd8bX7QZ+8vL44dJs0h5UZcPfVG6/ndXLexi5oaeTGGSE4li7N31jvxQsNbN9uzJjWki9nWY3IZv33nz5mzQorRahJn8r37+EwN9eDhkZeE9OICAFYLBWkpqbDzCy3HtLhI48iX73206tYp5FavT+6gKOugdiIMKQkJSHU1wdBbx7Hclmp6h07OnNr17aRPqFfesbEsBmz4N27jeDS9Fb6tHU2LNsalUH8LTYtFFcu9P8LGDYd0PhZ+CPzfMUxMNLnfeSXe+eMp0zpmD1dUFCUcPXaq1rDPP5RSArpacDLh8CxrbmrPXqNApp1kN4nRCHJlcGg94/uSUCaKDmWL9Q0q1iF27BLL2aVd3ctj2rdwsGoTh27MrhquqT8EPj0iYeDB43QtWssmjQRSg0SkeNxdRXQ2+hSI0Y7FgcCsxbuxM4ADQgmK+a9Kt813DkDp4ur8Npzm0KXSEjHEyf0GT832oofAXIJqXXreBDCeOJE6nlU/DtQOmZ880aDIT+I6X337pJ9skpH1jSLso4AJUDK+g7T9VEEKAIUgfKBgNITIORG99e3wM7l4oNNcpg5dj7g4AhGoknZGyFA+vWpp+fgIJY+kqZduvQy6dUrf2hqcnjkprU0h43Ll5ujenURevTI+2H782ce1q41xfTp4ahePSlXCuSL2u3bOkpZpv/qlR+OHn+cZG6mlySMT9CztTVBeERcvLGJXnJcbKJanCAxPTQ4St/ERE/o5taXsdL++jUEp8+84KewdPS7TJiOhDg+vE4dEYX6fWPzuGppmRkZLENDTZaVlSFr0KBm0mxXgX1ykh8zZ4bD1u50WHRSmlnHMZOYMVmk3z/zxL4V8zcDeoZFmrJYBr88tSMoMym2wq+eNEtWXBc16jFI3VgGM+7fJf7hOeD+N/DtI632KJYN/s0kF9fMFXXpUke9bt2KJZ0Knb8YEPj+ncu8d4waFcV4C0jbiM/UiRMG8PAof5WF0mJE+xU/AqT6o01/NwS4XwaMzIovgXePoTW7G+MB0ry5s0LnHTPGBhs3BkFdvXz6uSkU3N8E/+cfEzRunIBnzzQp+VFSm1AK5iUykffva+PPP6Ph5CT9e2YpSJ2mUMYRoARIGd9gujyKAEWAIlBOEFBqAoTIXR3ZBPy3C2CrAVM8lNscOr9n7so/i+IbN7TTbtu2tkIfyc2bTRh5kpYt43PNk5amgpUrzdCmjYD5cvZr27DBBFpamRg9Wvk02rfuuBuWwjU1a953CD55eYLFZiPw03sYWVmDraYmlrTKVAl8evkMJz0t1cyygnFcchqLa2Blx2vUtTc+3rsaH+HzFg3qV9SuX98e+vqactujnOQH0cAn+vkLFwYhMv5UcqNuXbkWlRyy5/L9AvDUAQvZC03klrc0gR7vXxH7xx+19CpXNs/Vffqs4yldJs7haBvIl8WJCgPWzgSatgdadc1d7SEUALfPAj/8gMZtAScXKoElzR7K0ufD7XORYZ9fGc+e3U2W4XSMkiFAvD42bjRB585xcHGRvvKDLHPpUnN06CBAgwZ533OUDAaabhlC4PXrL+g+bhMCtz0t/lVdPw7zw0uxat5ADBnys3pS3omMGmWDoUOj0bx54X5n5Z1HeYoXFMRhpGStrVMwYYLyfZYuT3ulqLUGBHBw6JAh46k4ZkxUufRTVBS2NK58EKAEiHxwpFEoAhQBigBFoGQRUEoChNx8v3Me2L0CCPABOg0UV30oywFwYbb8P/dZ8U1c7LW7dKlbmGGF7nvjhg7ev1dnqjxytitXdEFu8RZUjh8YyMGGDaZo0ECIXr1iJRrbxsWx8Py5Jr5+5aJixRQEB6vBwiIV+vppaNgwoVi9LNZsecSv27m/vq6xiVR4pSSJwOGpIz01FV4HVsdZW+vrtmxZHQYGTHEI065ceZX8/Xuk6MePKA01NRbb3FxftVo1S6YKR09POoIkJ/mxZEkIpkyJwJEjBli0yAL2lX8ktO32TLPnpL5S5ZyWCrDYpasa6tY2t5jOHWsb1KhRIdca1m2+GyFIyDDRNTZFWmoqbGo4wr5OfanWKW0nUjGWEA+osgAeD9i1AtizUjyaSIjN2wT80Qd4fg849A9A8KvTFBg1WzyGNskIeJ3cHfXhyQsj0lNTSyNZ38Ka1ahbX/aL03v5jRrY6FP/D8kYKnsPQtiuWGHOEB9Exqow7fhxfXz4oA539/zlGAsTi/alCMgTAX//EDg3n4DYs4HyDCt9rNcPYHFoEdyHN8fw4V2lH1eInsTnzcAgDe3bF+73thBT0K45ELh1SwdnzuhhwIAYNGtGSafy9nD4+3NAnoHr10klfRSVfCxvD4ASrZcSIEq0WTRVigBFgCJAESgQAaUjQEICgK1LgOv/AdXrAn8vAeq1KJu3tsmB+7Gls9JatarO7tGjgUIfYyJltW2bMZYvD8mWPhAIWMyh+9y5YTA1TS1wfkKCEMkSUrpPyraJOXp+7eJFXVy9qsuUdTs7i6Cmlon4eFV4e3NBbgv7+nKho5MOU9M0xvRP0W3DxmsxIhVdnUrODdmqLFXom1mAp6EJnqYWVFRVC5w+JZEvOL3KTWft2sG5+jx//l104OADXocxk1S09A2AzEzwf3yL9nv9ON3nw1eT1q1rol272r8lQnKSH0T+Zdq0cHC5mcw8RBd41iwLCOIfZk5ba6VSycmxwBwzMsSH+FuXAp0HAd3/BDh5bU4UDXG+8T/dOR/h9/qJUZs2NVWbNKma3Sc0lA8/P7Hu9eMnvnyRiq5+hzHyM0UnPiD/bvlJeAz8GyDyWO37Ah36AddPARcOAUt2Auqa4r8xn1+LSZC/lwKmsvvYlwjOJTXpo4Nrw+o5WZi5uIirlP7ZdDMyPCJWo0ZVU83+/ZuAzaZMUkntTXHNSyo/SOVa3778Qk1J3kvc3c0xblwk6tSh8h+FAo92VjgChABxbDACgokbAAtbMWuuogrcPQvUawnUaaHwHBDiB5VuleDvfxHW1vKX4SJ+b9eu6WLBAuoDosjNTE9XYXz1RCIV9O4dCzu7/D83KzIHGrvkEIiOZuPqVR08eqTFVEl26hRXcsnQmSkCUiBACRApQKJdKAIUAYoARaDUI6A0BIgoATi7H9izSowpuZHdY7j4oLIstyvr5yf17+/Cq1xZ/l90f8WNmJmnpKhg0KAY5iVS/fHjhxpTji1Ne/hQC+vXm6JfP/FNNlLZIRSq4uVLTdy8qc0QG+SWm5FRWr7hkpJU8fixJnNwVrVqbq8RaeYvbJ+kpFR4en7C6zcB8akpaaoJiakqIlEy27ayHT/Q94ehWSUHtpVDdTg0bJIn9Isjq2NsbIwM2rcXkxAk1s69nmF2Ll3MLKtUy9M/OTEBry8cDPn24YtZr14NVZs2/Xnwn9U5MpKN6dOtcPiwIaN9n5P8yOqTmqqCq9feRj55GWTQacJ0FiFsyMH+90+ArYOY5CAVUqSq4fh2oG0PYNBEwK5q6SIJP96/KfroeQNqbKi1aFGdTYihnC0zMxPjxu3G6HU7xFJkcmjvnwETuop9ggguT+8Abx4DKw8DtlUAIqk3fzjQfxzQvJMcJiynIbwOrgmv62RpmkWAhITw458/9+F069aglFBw5XRjimnZO3caM+8by5YVvoKDEO6EbC+PMjB3777A0aPXYG9vjdmzhxbTbtFpCouAh8c+REXFQiBIQHRiGuJSMpGaqYqnAi5SV54qbDiZ+nPXTcL8aqlYuHCUTON/N4hcnvDwMEfjxkK0aRMP8rmMVHRFRKghPR2wsUmh/iBFRJ2QTAcOGKF1awG6dYsDiyW+5EJb+UDg3j1tpurHxSUBffvGFGvle/lAmK5SEQhQAkQRqNKYFAGKAEWAIlDcCCgFAUJ0+t3GAXcuiDX8pywHLO1+QpWaAiQKxRfxtHRyH/QmJgAB3gCLBVRRrI2G3PcuLSUFhxZMwdatI+Ueu6CABw4YMl94yQ3cOXMsmYOoChVSpJ6fHOLfuaON1681mKoOUtFRrVoSGjVKUDpDv2fPv0dfu/6RlZCUoVOlQRNVx1au2ZUhwqjQeM9DWzMNDTV0hg5tgecvg76/D0Ql4g1CvEQKapH+X4WvLx9P4bCgU7myGbtr13rZXcmX4vHjrfHjBwerV/9A//58sNn5fzHesfN2jF9QvF7jniNUr562wy4PcZXC0CliqSZCGIoSAQNjqbeuRDomRIfF39i1Tr1t21rsli1r5MphkdtFoXk1J60GHbvLJbcbp4EDa4EVhwCbymIprNXTgRadgdZdgWQRsG4OYFsZINUhtMmGwIM9y+PqONvoNm+elwiULSIdpQwIiESqWLjQApUrJ2Ps2MLr2Pv4cLFnjxFWrSqfxuctO83EfXUH2AS/wfUDM+DgYKsM205z/D8CtZpNwIeanYBRCxWPyePraHJmMR7e2aqQuYgfwZYtJowfAbmpTqpQiXwkuYChp5eOxERVODgkMZdZyH8mJmmMf4W2drpC8ilLQffuNQKpdOvVi48anniQAAAgAElEQVTatUVlaWl0LRIQIN+t/v3XgJH+JdXyhEykjSKgLAhQAkRZdormSRGgCFAEKAK/Q0ApCBCyAK+bQHysmADJkvIhN7aPbQVO7QEE/1faaNASmOQOVHUCnt0DZvQXkyP1mgNuewATi9L5QKSnpcHv3StkZKSjSr3GTJKC6CjBta0eOqtWDSrWpMkXX/IBXVc3HXPmyC5FRb4wy+nyfrGu/9fJ+PwEHDriFckxraxjV7su17iC+GAqMyMDnoc3RwpjotUiI+N0GnXto1q1UVOJuSbExTJ77e11W6iamarRsaOzauPGVZhxhEBassSCkSMbPz4SxAPE2Dj/ipnLV33C3ZbZGz57XI89Zh7w51SAqy5x+lLX4cH+1eF6WizTYcNa5srt48cfCZdu+CTr2zgY1P2jS5HzJnJWq6aJJa5IxQdpRObq20dg9FyyocDeNWLSqN+4Ik9X7gJ4P/MUBb97IowOCzceP/4PVKggXzP7cgeoEi345UsNHDtmgHr1EtG/v7iCsLBt1ixL1KyZxBgwl5d28eIDJCSI4LbpLEK1LRHrcRZY/Tf+NObjwJZp5QWGMrNOrsEfSLkpXcVskRYd7Auraa0R9O10kcLIMpgQnU+eaEJDIwNRUWzmP3LZhXgZkOotIm/q7JxYqIszsuShbGPIBRdS3du4cQK6dYulVTTKtoFFzJdU1xNpSFIJX57e44oIGx1eihCgBEgp2gyaCkWAIkARoAjIjIDSECC/rvDLG2DNDODtE7GcDTEuJnLMV46LjdEX7wAsbYFg/5+34HnqpfOA+Om5Y8Iov4/paiwWCyzVFBUtc4NazVtDU1cfN7avgIfHAJk3WJaBRAKhWzd7jBwZhe7dY2UJUSbHnDrzLOrNZ75+XdcuLOvqtbLXmJQgZHxDZGkhX98nvLl6KlVfl8e1sNBV79mzIQj+Z87oY8ECC/B4mVi3LgitW8fnIpOyvEKOHtXPbNj4bvIfvX7wmvTsBZ6m2JCdyGBlpAM8DVmyKt4x1ze78TnsdP0ZM/I1dY2b73ZNt/3ov6Gho1ukxASxwLLxYlPz/n9JR84REu/dU+DhNbHsnjISTEUCTcrBcb4vvoV/eGRmaqqv1aJFNbBYBXvoSBmSdlMSBIhnB5E6HDgwRuYbzV+/8kBuRpPKN2VrwcERcHPbg+7dW6JDB5cC0yf9rlx5BE/P1/gWmYj4pDTwM9SQzOYhukZzoMswwNAM2OuOqs/+w+cX+5QNinKfb++hbris1wBJf85XLBb8SJiNdEZowHnFzlPI6OT3mBz08/liYsTVVcBUihga5n+Jo5DhlbI7ufVPKqvDw9no0SNW5r+RSrl4mnQ2AuRiGfk9IDLAtFEElBEBSoAo467RnCkCFAGKAEXgVwSUkgCJCAEWjRJXfUxeDtRv+VP2ikj/rJ8DGJoCY+aK5YBKcwv78irK2/OSUZcudWFvL/b5uH7jbeyLz4l6tZq3ge/9/9L69WvC5vHYOHHyacyb198Nunatj44dnRW6rFWrzBjyg3x5LWo7dMgQjo6JcHRU/nL/o8cexdy/99Ggdst2sKnpyBidG5hbgqtRNDOaT4/u4dvTO3HWFtq6I0a0YnwviCn8jBlWuHVLGx4eIfjrr0hGKzrLK+TcOT1s2PCDKaXfvv1qLF/EUa/SqDm3omNDHNkE3L0ILN0llnvKakQuLipMLAlHfkdYBat1FXXbpR7/5d6l8EifV6YjRrSGjo46bt9+j2/fwtCxYx1YWRngr7/2YMSqLb+VFpN2sie3gdXTgPFLgNbdpPNF8fkALBwJTFsFkAoz2oCvz7wg5EcDmenJcYGfBUhLMm7Tphbq1MmhTUiBKvMIbNhggrQ0Ffz9d2SRbjT/848J8/7QqlW80mD26tUXLFq2Fy+/RUIQK4C2vj7mj3bFxIn9cq3h6lUv/HfWE5c930NoUQWJVlWBOs0BDgdo6Jp3vckiaPeqiGDvk9DWVgIGW2l2TPGJvnjxCfUb/AlcCxGTWYpqwb6wndMefp+OKWqGIsUlVSLXr+sgJEQN9+9rM58ja9QQoUaNJNSsqfyfA6UF5+5dbaYyrn37OHTpEgc1Ner1IS12Zakf8fx4/lwDM2eGl6Vl0bWUMwQoAVLONpwulyJAEaAIlFEElJIAOX8QzAHvsr1iqatf29UTwJVjgPs+QNegdO/c7Z0royrb6Rr16NEgV6LL190VNu49VOvT/RtC7xdPuVq6Oqk2Tg01arg0jk/+dEW7TZuaCl3YmjWmzBc2eZiRjxxpgyVLQktEEoFoyo8aJV9Jilev/BAcHIMfP2IE/gFRHKFQpGZkZZ3p3LYTu0K1ou3L3T1rIw20YUxIENKI+ej167qMISmRwkpPV8H69SZYtswc27YFMreuVf9/2d7HJ0y4c/ddtiCtH+/0kTpo053FyMGpa4r9Lc7sB45uAUIDxY9O9brAjNVArQbSVUMo8oF7fHRLqCAy1HzKlE5YseGOiBBA7DQhV19fSzUgJBEDFiyXy/SkuubaSbH5+VQPMTaSGvEKWT4RqFwTGD5DUu+y/TqR6nt6fHtYVMgPs3r1KjFVSSkpaSCVS7SVLwRWrzZlyI8pUyIYORxZ29u36jhxQp8heZWp2dYcjLBG3ZE8fBFAykv9v8Dh3j5YBb2BHjsd/FRVBIbxEc5PQLyJHTBuGVCtruQlZmRA1YWL4KDLMDOjMnKSAStdPVavPoQ1Rx8iaoundG8wsqT/4i7qnViI53c2yjK6RMacOqWPo0cNMGNGOFxchCWSQ3FNSiRkjxwxZDzcunaNZXyRaCu/CEyeXIG5wCSP71PlF0W68pJGgBIgJb0DdH6KAEWAIkARkAcCSkeApKUC25YCaWnARDdAjZMbBiJZc3ovcP9S6SZAhLF83Du6N001iZ82alRrnrm5XvZCrlx5Hfnqa6JxhzGTmJ8RzwhN3Z+v39y6JK5Vi2q6DRvay/wMREbysWHDUWzeeQ7ui0Zg8uTcMlvr15sy8gXyuK1HjL3Xr/8BHk/2QzJZFurhYQZDQ7EppyymvIWZ88GDL6Jb97xTjSvW0GncvS8yMzMhiAwHS40DLf3CsXDXtiznmxlx9EeObJ0nBWJIOmiQHWxtk5nqD3X13Jhevkxet80wMglB9753VO0dLaFtaIvzx51w+RjQZwzQexTA5YH599l9wOKdgGOjwqxWMX09D2+J8f3so2vlUIPV9s8xCPj0DklCIbQNDGFh7yC3ScnfiPQ0gK0mOWQWYbJyCrBkl9gsvTy3J4fXhCcnJpr26dOYenyU4wchLo6FxYstGI8iYoosayNmy8TzaNy4SDRsmCBrmGIfl5qahjouo+EbnYTEPpOBvhPEOZAPKFcOA59fAs7NAFNrwLFgWaz8EucOb4ChzSth15ZyzrYW+67Kb8IFC7bBM14bzzOMkNRtLKBvLL/gAHiHVmCc6gds2KBcPjFEIotUjY0dG8X4hJTFdvGiLm7c0EG3bnFo21ZQFpdI11QIBL594zISaO7uykXwF2KJtGs5QYASIOVko+kyKQIUAYpAGUdA6QgQsh/71wLR4WKz8yxD9Kx9Inr95LCyeafSLYH17uKBwFBfH+sWLWqgSZPch7tLll+Oq1i/uW6NJvnr7bw5uztQky2y7t+/iUyP5/37LzDu73UIs6qN2C5jYb5+DEK+ncoVa9MmEzRvLoSTU9G/pE6fboX588NgYFAyOtBbtxozN5SHD1esuW5qajpWrLwQl6qqqauplhmtxmWlf/8aaNJy0HBUcqon9V6JhPF4cnJnBCczyYRUBuU0k+bzWRgyxI7RkV62LISRxCKNHOpfu6aLv/6yhpVVCpYvf4sWLXhxO3a/FG7dXMPc27u+6rCJPhgywxbqWuKyh/g4YOk4wM4B+Gth6ZeLkxpACR0ThWIS1d/7Z8cKFQGzCnkHBvkCN04BnQaI/95IUzEirzxLY5xT7tPTJk3qwDY31y+N6dGcigmBmzd18OOHWpH/phLpq0qVkplqQ2Vs+/dfwO6TD/DOLxIJjbsAf3sUbRnndsPy9Fr8+HS0aHHo6BJH4NKlBzh++h6OHbkMTsPWSFpzIe8HVhmzNBpZF/vdh6Bz52YyRii5Ye/fqzNm0EQOSB4SqyW3kp8zE8mv+/e1cPGiHvOZuX17QYlUPJcGLGgOuRF4+FALXl6amDWLyl/RZ0O5EaAEiHLvH82eIkARoAhQBMQIKCUB8ukV4D4BmLFGbGhMGpH4uX0e2O4m9jYgJujkYJeYpJNb3M6Fu4Sp8Ofj3Oq58YMGuGhXrWqRZ65JUw6l9Zy+iE1uvufXQt7c8/v86K7drFmyXUdv2OpvPLNrCUxYwYQ3/x97VwEW5dJGD7vLLt3diNiC3YgNdnd317W7A7s7rnltxe7uRMEApLt7C1j+Z779QZBakHbmeXi81515550zH58wZ95zZrTC5U0j0bjxL/mmfft0mRt6RXErd/NmfeYmXGl6gKxbZ8ActPXrF1Pse0s8LIgJdKtWNfHho7/XeecvVt2nzQWXyKQUoL08cyAy3M9L1b5ldV67dlLTdUJ0EE1p4g2ydGkIY6pJzDUPHtTBsWPaaNcuAVu3BsDcXIyEBDbmzTPG3r26qF1bkNqqrXOctp6fsmHVmrz6Dl3g4w4sGgE0sM+5mqoAqZa7rkRGb9X/L22nJ0+kwP7vIc+8T9y/AIQs6T8BmLwcUCqcz325wya3hANd30Z5v7qlPXNmlwqzJrqQwiFApAXJ4aWdXeGlbE6e1GLeUUQapLy3a9eeYs3Wc/j41hXKdo6ITeMCPccCdVrIVmr2fwC4q0ZilGEC9u5dUN4hofn/H4H4+CQMHrECj4NTkbj5JqDwZ74uihd3odqTo/j44kC5xfjtW2XG26xp06Ry5fvzO+CBgVyG+CA+J40aJcHePoHKXZXbp7J4Et+zRxf+/lysXx9UPBPQqBSBEkKAEiAlBDSdhiJAEaAIUASKFYFySYAQ+RriAXJ4A1DVBpDnAQFeUm8Du45SY3SLKkC6WbqRBTBnY9m6vX1j67LY/n0baFStmp0AmTX3jLjr1Pnc3AiQ1ORknF87T2hpocPR1lbl1K1riSpVDGV+UOq2nASXOWcBAgwAncl2OLq4d5bbhKRk29JSzPxC96ft5k11EOmmoUOLtwIjvzznzDFhCIOS1p9euvq22KZtR66lTb2MFH3dPiMiwAcivgAGFpVgVbch5NLNPDItJMzXC09P7hWYmWortm5dE9WrGzOEHjFAJ9Ix5DYlabVrCzBrVhj69ImBsrIE0dEczJ9vjDNnNLFtWyDTZ/FiI9jbh0NB8UOctw9Pzdu3uVyqRIXxyikLElj57V9JfR4fIyVSiUTYmHnAgElFdnG3pJZQLPN8vHYyjM0P1U/3pymWSWjQcoHArl16zHu0Xr3CVQgSg2RiDLtuXcU6FAoLi8atWy/w+PEHvP8RhK9vXaDUtjv4Q+YDtfL3yVEdXhe75/XC0KGdysVzQJOUHYHuvefhVrwGktdnrbbNK4Lyp4dIun8ZsG0BSFKh8uEeNFwe4MaVDbCxsZZ98jLYk3j/HD+ujSZNktC3b/FfTClKCJ4+VYGLixK8vHho1SoB9vaJpVbhXJTrorGKHoH375Xw+rUKpkwJL/rgNCJFoAQRoARICYJNp6IIUAQoAhSBYkOgXBIgBA1Cgjy5CVw5CvxwAWyaSGVqmjtIDyvJDe7ti4Fnt4AVB35VihQbkgUM/CcECJlKxE8COUQXxYREvH/wQHfJkl4wMJBNlqa14ww8bjwS6DYKOL0VlR4chpfLsSwrOHdOE6qqEnTs+OfSJOHhHEYvnkg26eiUjgwWWRzR4t22TR/9+kUz8l4l1U6e++TD5xhYkqoL0t5fOx398+M7lWrVTOOTxSksvjAlNSQ0Xs2yTkNe4669c0zr07WToVF+HmpVqxop9ejRkOlDiBCixU94EzW1VMaQmrR08uPiRQ3s3h2A/v2jmc9evVLGxInmTGVPcLAIKakeQguLZ5zKtVWFPBVNFRGfD0ubutCzqAR1Hb2SgqdMzUNIVKd/ACKlN3cz0KEPMkzmy1Sif5BMTGgwIgP9kSIWQ8/cEtrGOWh/5RD/9l6nWB3VNI3x49v/wex0aEVA4OhRbVSqVDiC/NMnJaZibc8e/4oARZ5rEAhE2LfvIjYde4Dgz5+ZvuqNWkDo7wM124aI0LMGpm/IiKE+oQWcNw2Hvf0vsjy3CQjRsuPAVdy+8oDpUrtpffj9+AkVdTXwFBXR3rEZ9m+ZUuExLk8LbN9rIZ4INJG8+oxMaXMd9DF+UGt4hiWCx0pDy4ZVMWFCbygpKcg0vqx3Ij/DkApVsZiFIUOioKtbej8fyoIVIT4ePVJluurppVSI6jVZ1k37FB4BX18ujh7VwYoV1AOk8CjSkWUBAUqAlIVdoDlQBCgCFAGKwJ8iUG4JkLwWTmSC7pwHtswD/nECHPoi43D4TwErqvF5ESBb9r2Krtd5oFZuFSC/5/Dhwr5AbRWJSe/e+d8wJWMfPHiL3Q9+4sa3aIgjQjGmhgIOHlycJeyNG+rg81lFdjOP/JJbubII7duXrikk+WWEyLdUqSJC9+6xUFcvvIGvrM/C9+9BSUdPvOb1X7SWQ8aQm/QGynz9rl3rZ4Tw8QnHZedPEfFinm59h64wqlwlW3jfz2/5Px45c+zta3BbtKiW4/QRERwQzxWyf5nJD9KZfF8QaTMiP7Frlz9TKRIeHofAwGgIhWK4e4TGJiSIUgMCIpUVVVRT0lhstpaxhaKmviE09A0hSUmBeS1bWZddrvoRbAjp4TQTEAmBhTukpGk6qVSuFpNHss/OHEny//aFY2VlwJekySV/dfXRcxg9GWY1pBJrebUfj6/Gp0b9VBs2zD6/rjJ//uOHAoOxjw+XuSVpaioGl5sGQ8Nk1KolgIFBssyxKlJHQhIQwtbbm4eAAC7zLiaYkEovIktoaSkq1eUS+Zr4eDZ69YotcB5btuijbdvSlUQscNLFMOD27ZdYu+MSXidrZ1QFKHQ1xfeXe2Bhkb0yNHMKJ0/exLDhy5G2+KD0IgNpklQgIVb65fMNKmtHIyH8VjFkTkMWFoGUlFTYNBoF3w7jIOg7Ld8wCt3N8f35rnyfh3wDlfEOzs4ajE/CiBFRqF5dWKayDQmRx7t3ygzxYWEhYiS7iAcbbRQBWRAgJN+4cebYvdsfPJ7Us482ikB5RIASIOVx12jOFAGKAEWAIvA7AhWSAEn3NqjTDJi+GuAVzHqhRJ6SaxsXCLp0qavYoIFVtvnmL74kbDlwtIK+RSWZchFEBoQ679pssHHjUJn6k04eHn6Yt/wIntx/jauXnNCiRZ0sY8lNN09PBYweHSlzzLw6koPOq1c1MHduaJHE+5MgKSlyuHBBE0SGpWnTROYmc5UqQpiZif8kbJ5jjxx9EukXIlS2bthC0f3FvcTqVXRUBg36v4FNppH/nX0T5BuSrCWvrKpoUrUmrOtnJbU87530CvHxtpo5s3O2+ZKT5ZhKG+J3cuKEDwYPllZ+ZG6nTmlh40YDnD3rncWAlGBCjDxVVKSVJF5eYQgIiASLxYK3T2SEQCxJ/vE9yLBuu45yte3bFRtOpRGY/IJKjM43zJL6Bi3aCVSqXhqZFO+c76+ejka8v9a4ce0g9/8H4/0Hv8BDB++aNO3RD7Xs2uSZQFxkOC5vWpHWr19TOeJxk5Qkgra2KgQCMZKShLC01Ie1tUG+i7h9Ww0eHgrw8+Myz5yxcTJzoE8O1AnpIRLJMYf+Hz8qoVo1ITp0iGfI04revn1TAHlPfvmihKQkFpo3T0SPHr8IhtBQeeaQ8MQJbXTqFMccxJUWLrt36zLk8ZAh0QXalpMnteHtzWX8i2iTItCm40x4x6Yg2scbJkY6+PbxVzVmUpIAFy8+xOoNpxAWEQMOj4fE6BiwjC0gnLcfsG2eM4zBvtCY3BIx/pcpzGUMATc3L7TuPAuRncYBY5bkmZ3mtDY4vqBbuTQ7Lyjs5GLG/v06GDMmkvEGKe1G3reE6P32TZH5d4hIXRXnz4ilvV46f/EhsHWrPlq0SETDhqX/XBffKmnkio4AJUAq+g7T9VEEKAIUgb8DgQpHgMTHAmunAsnJwKIdgNZvSj7JYkCeW7qbG+XzPeKd80ndSZMc8OGDFzw9w1C3rgWaNJFqOk+bcVLS659FLFVtnWyJer5+GOPy6KFypXpNuOmSSqTT1U3zRcOGtORZWekXyeK+fFHEvXtqjK9EUbUJE8ywYEEoY9BdFhox4P3+nRw4KoLcuCa3z4k8FPki8gZF3d6988KPH0HQ11dH27a1GaP0nBohHh4+dBO7ecRw2g8fz8osURTp75noeuM0q3FjKyU7u+yn9C9eqGDwYEtGmoHsHYfz68YZOVSdOdMUX78q4PRpH2a9L1+qYMcOPZBDaYIH2ZuZM8MwblwkFBUlWdJLAwKnTv3XyKZ1BxapUqkIjUjlET+hY1uBZu2lFWN6eV++znfZYqGgwIb3+Qb9ww4kp9PLZ0tWruzP0tRUzhLt0uV3ka5efJ0uE//Jd5b4iCB8vn05MSo8Uo7FZqcpKimm8jT01VP5MTGxIQGaq1cPyDMGIR6Jbw0hVmU5TCIkJXmmU1PlUKcOn3lmSVUIkUzR0pJ+jxLJN/Lf5E8lJQlTLRETw2b6GhmV/QoScrOYvIO+flVEu3bx6NYtDgoKWb/3MoMqFsvh4UNVPHyoxvQjMoUKCmkMntraeb+3EhNZSEuTA48nYSptCtNItRTxFxo2LBo1axbsJvTq1YbMYSLxKqLtFwKRkbH49MkdFhaGsLY2y/hg+fIDWHM/ACljlwFVbIHPL6Uan7pGgJFl7hDeOAmL82vh43qCwlwGEXB2foLRUzYjwa4XxLN25pqhwp4FWFwpHosW/b/KpwyupShTIhVv5OcR8k5zcCj5amHyb8fr18pMxQch4Il8aKNGfJiYlI2fWYsSaxqr5BAgF8rIxQbqA1JymNOZih4BSoAUPaY0IkWAIkARoAiUPAIVigBJN0cn8lerDkvJD18PwOML4PIScHsPGFsAKw/9+SFnYbfK/5srnp05lNy3TxP5kNCEgLBkbT0FJUVJyJcXXHv7GmyXz/4xUXwFzc4TZ+Y4xY0ti+PtW1ZVe/L8Z6yKoZWGff9hTL/Xx9bH1K9noZlOohQ2v/RxPj48nD6thUWLiu6m7p49uoy8Abm5XBabu7sCyC8qr16pMJUhRGqmNKUOnLbeizKo1ki7VsusN/N/vrjhH+vjapaTFwM5nLx9Wx3Tp5uiV68YTJ8eDn39ZPj68uDkZIADB3SwYUMgJk+OADEyXr3agDmQJP/foAEf5Bb6mjWGzO1z0o/IZGVuLi6+/AMHHyrW69BFrm67jmVxGwuUU7AvsHAkULM+MHk5oKQi9VYJ8JK+MwihWqMeUKuBbJVkX64d9fd199bgqOmqWdaqg+rNWhYoH9I5LS0N729fZSTHRAI+UpOTIUxKhJahMep16AJ5Hq/AMX++eRwT+Omx5qxZORNXy1bfSNA0sVK16zu4wLHJgB93zwUIo/1MR4/OvYrkyhUN5vmaMycM8vIFO3wn35uErCTkCdkfQoAQIoA0UkVCyDpC9pEvQoIkJrIhFMrB1lbAECel+X2cG6CkIo4csrHZaRg+PEomQuj3WMRg9eNHZRBiI10qS1Mzhfm+JZU0RHKDHOqRL4ITwY4U/5D3BPFjsrAQY/z4iHyl3sjYwEB5kPmI+a+paXKhDnNWrjRkqkYqVar4FT2F+kb6bRAhQFaEGALjlsseLuAnOBsnY1mPWlg8Z5Ds42jPEkXg48cfmDR7Nz6pV4N42HzALLvsJc7swDTxK2zfPrtEcyvNyQiRvW2bHvPu7t27+IlScvHj7VslvH+vzLxDyQUYW1s+8/MQbRSBokCAVFjPmGGKxYtD/lpZz6LAkcYoXQQoAVK6+NPZKQIUAYoARaBoEKhQBMjH58CycVIDdKEA4P/f51pNE6hSW3qQaWgO2DkCBrL5/hYNypmi3N3rFNOhdSVNLS2VpGPnvvLaDB3DUVbXgOvdixFuL1+oK2vpsxp07MExsq6abW5+fByeHHbC4sVSo+zZ888lN+k+QJ4YVz89uDquW9d66kVVAUIO5p4/V8G0aeFFhgG56RwUJF9g2ZQiS6AAgR48UGU0nxUV05jSdXv7kidtVq69EWdRz069pl3rLJknBHzzc39yzbhjxzocM7PsVULkcJNUtBA5rOvX1TPGqqqmYu7cMMyYEY69e3Uwd64J5s8PxcKFoSCfpTdyG33AgEpMBUlOEmjnLryJev3OX7vH9Pkgz255bkQ23+W1lOAglWHun4H9a4Bnv0nn2zYBlu4FzKVFWrk1vzvbF5mPHNkG/v4RuHLLI9Wu7xC2rFJ2JKjXh1eCH89ui5KFQsXWrWvwiMQUj8dBdHQi/8OX0LjI2FRDhzGTwVNUKhDsrnfOhSilhBv269c0x3FRUQkJ6zbcVmrQuSf7d9k1WSZ6e3xdfOvWNdWqVTPOsTu5VXvxoiZjBEoIipJqpLLp5k111KkjgJ1dAqytS//gPThYHufPa4JI1s2eXXQVdgRToZCF2Fg2I6EVF8eGhkYqgzchiMifmYmnyEgOTpzQAvmT+IsQjNIbOQgkVSKBgVzmKz5eKlVGTIqJDwkhSAvTJk82y5FYLUysv2EMQ4D84AFzdsi23NhIyA+yQZ+uzXH60HzZxtBepYqAXbspeP3KFSmT1wH9p2bN5fRWzEx7jy1b8q/OK9VFFPHk5MB482Z9GBuLi+XnReLr8eEDIY+VmMpBQniQ9xr5oj4NRbyZNByDALkAQipTR46MoohQBMolApQAKZfbRpOmCFAEKAIUgd8QqDAESGI8sGMJQFSFTK0AqxqAaSVAQxdQyqr4wtx+JV+snBWIiu0hcX1yH9+f3kydNEZuAL0AACAASURBVLED2zcgxu/hi0DzblPmZMwX6vMT+hZWGfr8vycS4vrUx//jc0sinUXaKqe7CdZNWqtaN2iCh3uWJwwe3ELVyEizSPI/ckQHRkZiODoWnQzBv/9qMwbce/b4F0mOJRGEyNLcvasG8gtzy5YJ6NgxnrmxXdzt8pUPIW7eQsNO47MbpZIKAa8Xt0N9XV6p8XgcpV69GiMnIoTc9iY+LiR30qysRIyUA/nFv08fK3TuHJfjYSQ5oCUyWm3aJGDJkpwrgE6eeefnG5ps3nHsbwc2xQ1MMcZ/fA3YPE86Qd+xQLuegLIaEOgN7F0FqKgBC3cCarlzPrH/LZuhMWNGJ5iYaGPW3DPirlPnc1W1tPPNmkhUPTq2K87f46f6wIHNYW9fM8cx2/a+jOBqGes27tIr35iZO7hcOehvqCln1qlT3VzHnbnwLtDDV2DSqEsv6Jqayxw/IToKZ9cuwu7dY8Bi/WY6AzDSasuWGWL8+MgsvjMyT1AEHYmcH/kiB2qECCFSb9rav0i/IphC5hCHDukw8lPDhpWNg5CzZzUZ7xETk19yYeQdp6mZyuBF/r4ozOiJ58v27frYsiVAZqz+9o5z5mzHrmsuEJ76IhsUB1digJwH/tubcwWpbEFor5JG4Pz5e5i14xYCarYFxi7NmF5t2zTMryHBggUjSzqlUp+PkCBHjmgjKoqDQYOi/1g69fNnRXz+rMTIDRKSg/hNEQm/mjWFJfIzXakDShMoVQTI5QQiHUlksErLu6tUAaCTl3sEKAFS7reQLoAiQBGgCFAEpGory+VevHiRFqWsDaPK2asOKhpKMZFSzX82Bxi/UPpnSbUgj+/weHAWs2d3xdOn3/gvXJOUOoyYIPP0kT9eeX24c91q4ULp4efSNTeTarfupFzJtj6eHHIKb9faWs/Gxhxv3ngKQkPjWFpayrycfCLym5AcFBKy4vBhvzy16POL8/vnjx+rwsuLV2TG6gWd/0/6k8oVYj5MzJr79y9+WYa121+lNO3Rn6Omo5tr2pFB/vj+/EFSbKCnpKq1vmqbNrWgr59/RQYxZDx4UAfnz3vnqOHv7KyBoUMtsHVrYMZeETJFIpHL4imyYv19UcvBo3lqWtmrUP4E69IYGxkKLB0rldeftwUw/CXDz6Tj4w4sGgFMXwM0zsMr/OKa2Zg1qwtjDr509Y2kxj0GKRtYVs53SR8vHwmuZMgyIt4webX4BGHwwoVnjWq3agclNXWw5eVRtWGzfON/ubzP31BH3szRsU6efbfvvBsRlcjSdRgzBQq/M8d5jHx4aFOEhpJEd8CA5lBVVcjS8/JlDcbgnMg8lXYj7yBS2Ua+n8khGDnYJ9UP6Yf9xNg7/YtUaJBKCCInRfpk9tMp7DqIdwfJYeXK4MKGKLfjyLv/1CktaoBewB3sPXQFrqeYQTx7V/4jF/TH5UmN0KNHq/z70h5lCoGnTz9h5LRt8Fc0RMque0CQF1THNMHtKxvQrJlNmcq1JJMh1bjEO6ply0R06BCfr89Rem6E1CWSi8TEnLzHidRn+hf5OY42ikBJI0D+7T9zRgv79vmV9NR0PorAHyNACZA/hpAGoAhQBCgCFIEygMBfQ4CIRcBDZ+DgOiAiBBi3UHrLm6dYsrvw/NCauEqVdNWBNDx86oUhyzfInECaRALnDfNTqlc35vTs2Qhz5v4n6Th+GoscsH59cMX/28unxnIsjkhBQ5draKQdHh/qb0TIFlkbqXY4d06TkU6ZMCGC+WWxKBvxFCFa9GPGRBZl2BKNNXu2CaNL3bRpUrHNK5GkYer0Y2nDV22RIwfc+TXiE/HixLYIVUU53QkTOuTXHatWGTJeJ8QInUjaZG7EZ2HkSAtGLufECR9G9oZ4CWzZoo8bN9Sxb58/c3OStGVrbibVdeipbFq9Vr5zlvUOn18Do9sBG04Dbbplz5bI6m2eD9RtBnTsn/tqrm+aj5EjW8HMTLdAFSD396yMadTAQrN165wrPzLPeO+BW1hYaLwcXyBiR8Ymy/E0DLVaDRyRJ8Rfrx3w1VSGRdeu9fPditVOt2N0rGppNuzYPd++mTs8/3djmKmhin6vXo2yjCNSazNmhJU5Q3IiFUWqo8gXOSgj5uDk3Ue+iOcFqRIkklEsVhrjkUF8RAgRQg7hCtPCwuSxaZM+5s0LZfw3/rZGjIXfvFEulHfI34ZV5vUmJ6egRv0R+NluLDA4bykk+UX9cW4CJUDK6/OSmMjHkLHr8cQtGAZ6GujevCrWrxxbXpdTZHmTdzKRMyQHyETGkHjJkXcxIbDJuzoqSvouJ3J9pNKMVB0SkoN4DZHKV/KlolJy0otFtnAaqMIhQH6WJtVNc+eGVri10QVVbAQoAVKx95eujiJAEaAI/C0IVHgChBxiZdb1t+sIjF8EVLWVmsGWdPN1dYHPl49gsdmo1bIttI1MCpSC291zwT8+uKipaqglqOiZGzbvPTBjfFxkOGLCQmBR0xZElub27jVYv142U2NyuE1Mefv2jWEkYopDB3nnTj3GXLw8m0uSW4X//afFeBkUZ3PafD9aycBSq1mPfjJNI+In4d7edYlVq+irDBiQd0XAixcqDMmxdGkwIy1BpOBIhceDB2qYM8eEMY8+cMCPuXFJDhc2bNDH8uVGjFfIwoUhGcboh46/9/cLjDXrMHICU41QnpvrW2ByN2DnFYD4ffzeiJ/Q+plA54FAw1Y5y+eR77lbu1bDyWkIM3zRqtuiVgNH8Ih5eX7tzo6lib17NVSpWtUov65ZPheLU7BqzdUEqyZtVGu3bJvrWI/bR7zZqfxKuXmAZB549aab11dvvlWHkRMLlIvXi5sBXh9emi5Y0DNjHPGXWLPGEFu3li/ZI3JAkbnig5iMP3umipcvlRn5KkKANmqUBDU12WW0goK4cHZWx6RJEQXCtaJ0JlWF5N+VgQOjK8qSSmwdR45cxVLn7whaeArg5E6KG24YiblNtTBjBjU/L7HNKYaJXr36goCAMPTr174YopffkOS97OKiyEh7hodzmAs15H1MPMyIpKGenrSij8j2KShQwqP87nTFzTwiQh47d+oyvoJt25a8t2DFRZaurLgRoARIcSNM41MEKAIUAYpASSBQoQkQcmj572bgzF5A1xAYuwBo010qc1OWmtvTh/D+/B6m1Wujll1ryPOySsjklGuySJhnv6igADw8slUmAoTIAzg5GcDJKTDjcLuo8XF3V2Bkl4jpdnm//UwkpEgVRPv2hbsJLgu2oWGxoXsOvVKvVLepYm373A+2M8dKjgsPvrh1rdHGjUPznIKQgmfPamHyZFPUrStAvXp8piKE3M4mt9udnIJQpw6fMVJeu9YQa9caYPnyYMZAnZgpZ27HT78O8PRNMLUfMBya+oayLK1M9kmXwGrfC+gx4hc5mpQgNUS/eAj49BJQUgEW7gAc+mYnUAkBcnfvOqxdOxBHjj4PDolnGzmOmSLTeq9unC+YNtVRkUhnFaQ9fvxV+N9/LxTIPGY1cpfP8nlx1Tsp5Gel4cPt8w3/4oVH9O2n/loOIydCUVUt3/7pHXxe3fKP/OliRqqQIiLi4eERgqCgaJiYaKFZs4ojr+jqqohXr5RBDjJIdYiZmRiWlmJUqSLM8d1GbiW/eKEMUgExY0Y448PzNzbyHrG3Tyy0gfrfiFnmNde1mwSXcbuAGg1zhUJrlgM2DmuCUaNyKGP72wGk66cIUAQoAmUAASLBSX62Hjs2kvlZmzaKQHlAgBIg5WGXaI4UAYoARYAikB8CFZYAkaQCB9YBp3cBfccBQ6YBmqVsVUCkioRJiVDX0cvYl2ShEC9PbI5gQaIZl5QmNKndSKVOW8f89i3fzyN/fgj4fMfZdO7c/GVsiCnk8ePa2LQpMN+4helAZJXmzTNhqgeaNCk+6ajC5FbYMePHm2P//uLV8T137m3ohy/BeqY1arOqNmoODV19sDi5m9akJifj5809GDSohUzL8vfn4tIlDTx5osrIE/XoEcsYvZNb2oT8WLTIGNu362Ht2iD8809YRlUQqRYJDZVn/FxMTcU4ceZGjIZpJU1Zq1VkSq4UOhET9ANrgQETAevawM3/gBv/AfExQOWaQPfhgLE5kJgAdOid/SI2IUDu7FknEopS5NT1jVmNu/Xl6JlZyLSSh3uWJ8ye3UVVrgBlaQKBGHuOfozXsayuVqtlHsYkAD5ePREWE+CpL8v7gCS85+Cz4BQFA6PmvQbIlD/pJEmMDD66cqlB9dqVw7w8AnSMq1QHT1lVPt7/a0LzZtaqrVuXf6m0zGAQXxNSEUaqXIhRL5FhiYnhMBJa5PuH3FYmt5D19FIYr5127RKgpfX3SV8RzO7cUWMqDHfv9pf5eaIdsyLQtu9yPLTpB3TKgeA+sRGIDAX73A7cubUDbdtmlaGjWFIEKAIUAYpA2UGA/N61b58uFiwIZX6Opo0iUNYRoARIWd8hmh9FgCJAEaAIyIJAhSVA4qKBxaOkB5mTl/0yOw/2k1aEPLoKhPhLNf2HzgBaOOYsayMLiLL0iQrwTrq6e6s8i83m9Jy5iJVubh3r6+rv8fS62cSJHRAWFpe489AblZ4zFmQJGfD1I//dTWeWbbvOClZ1ZTvYeHPuQGh8WIDB/Pk98k2PyAjcvKmOW7fUMXRoFFq1Ktqy7MWLjVC/Ph89e8bmm0t56UDwIuacmzcXD2mUjsP79978x0++pURGJbEVVNTSUlLTuDxlNa6+RSVEBgVAx9gUles3ziDVnh1cialTO4LNZhUaSnJ4S3wb9uzRxfr1QZg1K4yRAyJeINeva8DJSZ+5zZ7ezMyjxAPG/+D2ndq8VGTlCr3QHAZ6fQPWTgOIJwip9mjdDeg1CqjVQPoOIdUz5L3BZgP6OajXERKENFUt7QKl9ebc/tDY0CAVP98wFQUF+bTu3RvKEVP7vNr5Sx99A+MULFr2y7vih8Tgx4YnXN22VjVzddDdu19A/AUsLfVQo0bWxQiF4vi588+qdpk8W64gMn1eLu+hrqsHHeNfLvKhnl+Tfjy4CFNTLWVZJLgKBFwZ7EzIQfI9RPTpiYcIkWj5Wxuplrl/Xw1EQmzcuEjo6yf/rVD88bpHjVqJo5FaQL2sVVyc2yfRq5E5KptoQkMuGVOnDoCCAveP56MBKAIUAYoARaD4EHj0SBUPH6oyJAjx3aONIlCWEaAESFneHZobRYAiQBGgCMiKQIUlQIjp+Y7F0qqPkbMByElN0LcvAgg50qg1UKMeQAiRpzeAf5xylrWRFcj8+sUEeSfe2r9N0cjUICZOwNHpPm0uMyTK84P7pzvOVefNk1ZqTJh4CH1mL4GmgdQLIDLQH9d2rk9r1Kgy/2dwinL3qdJx+bU3F45ExIf46MpCgKTHIprK27bpo04dAfr1KxqddnJg/u6dUrF7ZuSHR3F8fuWKBmPKOXJkFGxtC1/GPnD4CoTzJehuVx2TJvUFh8POMd2UFAm+fQvAixfuMDHRRmBgJDQ0lPHDT5japEd/tp6pBZ4ddQq3MFHX69Ejd5mU/LA4dUoLQ4ZYZiE/iKnookVGID4uRMOf+BgQI1LiETJyFD/p7Tsb5fnbFNG+d+l46+S3Jlk/v3sRWD0ZGD0X6DoU0NLNOpJIYq2ZCljX+v97RdbABehnyg14emzboZZz5uQtY7Njz6NQvVp2Btb1G8sU/emBlcJu3RoqWFnp4dCRp2EhEUIlIDXV0lhZqVEja26VKlklzPYeeR2koF/F2KbVn+vQh/v74M2lY3EpQiFHDmnyhobqXD09dRDPk9q1f5ElMi2EdioXCJw8qYXPn5WYyrLmzRPLRc5lOcnXr12xdNtlsH+rAqxiqYcVs/pDQ6Ng8nllea00N4oARYAi8DcgcOGCJgID5Rl5TNooAmUZAUqAlOXdoblRBCgCFAGKgKwIVFgChABASBDiF0pMnp9cB5aMAerbZTVBJze675wHzu0HVh8GjGRTrJEV3yz9Xh7bHKqnzTXwCUyK0rSood3AsRtSxGL8u3B62saNQ+RUVBQwf/ElYbPeQxSIfAxpbnfOhygkhxr2798Mi1deF9Z16KFgUcs23/nDPb9EuN69oCur5E16QHIb6dkzFSxbFpLvHLJ0WLnSELq6KZg4sWIa/xLzeCLxRWRwJk+OKHApe7t+K/BaoIqkZt3APb4O++f1wIgRXWWBNqPP6XPv/H3DJGYOoybB7/llT2XEWDs45P+M5DQJqQaaPt2Ukbc6ccIHxsbJzG12UhFy4oQW1qwJxrhxERlyWCTGpp3Pw1+976n36rEZnE5KicXy2kjlx80zwD/rAJ5i9lV8fA4sGwcMnAQMks3eo1BQ3N2xWNyggRW3fXubXMcXlAB5uG9VtJGBqhZXSdX3/Ud/i37zVzCx3a/v81dWgFn37llJs5PnXXzk9WtbVq4vW9WZLAtNFomQEB2J+MgI8CP8wkPdP6kMHNBMiRB6tFUcBAhRSuS/iMY5bRQBigBFgCJAEaAI5IzAlClmqFuXj9Gj6b+X9BkpuwhQAqTs7g3NjCJAEaAIUARkR6BCEyDpMMTHAqsmASpqwMx1gJpmVoBiIoFFI6Xmx0Tbv7jaj8dXAtkJfiYDBrTAP3POpHYYNZmta2aBhwc3RRrqcHSGDLHDmg23oqu36qZlXlN68Pnh0iEPA/XUKt26NcC8RZfElRs259Zr3ynfFEX8JFzdvEQmE/TMwTw9eTh8WIe5/f8nzcNDAc7O6khOlsPChaF/EqpcjD1+XAuvXqmgZctEdOsWm81M3snpXxw8egMqOjoICwhGYiIfEnUd8NsPBsYtk65xxUgc7WVeYAKEDF276W6siU1TjeT48Ei5eH+dUaNaFwo34u9BpNDc3BQxd24oI2nl7KyBoUMtsGhRaIYcVubgg4e9lbx5P5ala8TB3C2AmVWhpi4Tg4h3EGmsHIpwfNyBFROk8lerCFlqXnwpG3JCXpzasa95XlUgV668j3znGqnT659FMiUS7P456fuzB2JwVTVrNLeHoVUVZtzHc9uDLEzUjDOTLd7e4Tjj7CFo2LWPopahsUzx8+uULBIiOiQISXGxEPH5kKSmwOv1g/gG9czUunatn99w+nk5QYBUfiQlsTF+fMUkvcvJNtA0KQIUAYoARaCcIHDkiA78/LjM7w9EMpg2ikBZQ4ASIGVtR2g+FAGKAEWAIlAYBP4KAsTTDVg4HFi8G7Btkh2mdAKk6xCgY//CwCjbmLentoTUqKpraG9fA0eOvw5IVjY1JVUgpN3etjipR4/6yk9e+QermNka1Wzeivn7N5eOhfh/c9XW1lVP9PON0CKHneq6+jJNeG3zooRuXeqq1qtnKVN/0snFRQmXL6tjxYqCV4AQnXdSQfLzJw8/fijCykqEefMqPvmRDi5ZPyELzp3TRKdO8ahcWQht7VSGBBo8fAd8WOFImTEN0DcDXt4EqtYDtA2AtFTA/TNwfAOOznIsFAHi9jUo4tipt7oNO3WH++Or8dWq6qv17dtU5n3/vWNqqhzY7DSIxXKYP98Y798r4/RpH5iY/DJrJNVTxEC9Vy8NVG+gjQXb2TCsoGpG3z8BTv9IyY+lewFz60JDK/NAtwtb0KVLPWhr5y5tM2P2GXSZODNDMk/m4P/vSCrQzq+ZmzptWke2mZlOxvALV7/9jGfpVbZt7ZAtZIiXB7gKipCkpoIQuPk1QUI8hDEhEXePHVZNk6TI6eupi5RVFFK4XHlJSopYqU/vJkp5rTG/+PTzsoMAkQS8f18Vq1cHl52kaCYUAYoARYAiQBEo4wgQbz3y7yepKK9VSwBLSzHjJaaunspUVMbGcsDjSZiqeuIvRhtFoCQRoARISaJN56IIUAQoAhSB4kLgryBA/Dyluv1zNkm1+zO31BTg6glg/xpg8xmgZoPighq4tXVRUps2NZWbNauKjy4B3tcf+FbqPGEGM2Hoq/PfFVn86v6hIj+xgpF5fYcuGYm4v32JuIhw1LJrDSU1dZkT/P7wUlDIj8/G+XkJZA745Usy7t0TompVDwgEYqiqKjIGyZkPR0l/oVAOvr48Rirp0yclxMezGaNbTc0U5vYSkU5q3DhJ5lwrUseYGDaI+S/BJzqajbS0MKzb/xgRW2YDv3FXSgt6gf3lJbS01dHGzgZH9s0vNBSbtt2NSOVq6zbq0hOfb52P8vzipjlsmD2rcePKzF4mJYmYP/l86Z/p/+/lFcrsr5ISD1paKjAw0ICurhqTByE51qwxxN27alkIEPL3ly9r4J9/TKGg6JG64og2u7JNVg+JQi+kDA0k63x1H9g8FzC1AuZtQYmRPNc3zceYMW1hbKyVIyJpaWlYuNRZ1HHCPzxljd/K2mTAMNzPB6/PHUysXctYpU+frMzw/kNPQgXy+gZ2fQZnieTv+p5//+QRhVataod//OirFhMdp8iRZ0s4HE4qW55L/AnS2By2RJ7Hk6QlJ6cli4WspIQkXvXqJuwOHWxRubJs5K0M6dMuZQwBf38u1q83wKJFIcz7nzaKAEWAIkARoAhQBAqGQGAgF+7uPJB/UyMi5JGQwIJQyEJUFAcqKhKkpAC2tgJ07BgHM7Nfl5IKNgvtTREoGAKUACkYXrQ3RYAiQBGgCJRNBP4KAkSQBGyYBZhYAiNmAWyOdDPI35/aCRzfBnQZDExfnbPuf1FsXYi3J75c+zd14cJejLhOXBwfK9fdxKAl65jw3veP/0xOiqmcJq/iE5+mZdmoc8+imBb3di1LtKltotKpU/7GDPv33+O7ugXwzKwrxWroGkJJXZsd4vExWVOFrUsOYtObSCSHGzc08Pq1MurV4zNkiKNjPHNTKb/28KEbUlJSkZoqYQ7XSYuNTYKamiJiYpKgrMyDh2dYXGBgpEpKcipbR0dVXLeuJbdp0yowMir4IS+JHxoam3j2wvukmJhEhZDAcHVzc72E5s2rqDZubA0FBfn8Uv7jz93cvDBgwQl8XX4tWyzT6S1xcetYNGxY44/nCQiIwqF/n8WJU9iq9R26sRSUVRDu9sTP76evZkx0vBKXx03hKiil8RR4qTxFxVTu//+MjYzk6RoaCASJfE5iXDQrNjJaUSJJ5bZuVYPVpUt9xuNk5EgL5tbZjBlhqFxZhDNniB+IAQYMiIGeyamYeo6tNdNl2/54IWUkACFHb50FtswHHPoAE5dml88rzlTf/rc7iMfiG48a1SbHaU6efhHhH8XRJd4vBW3fXz4S+r59kNy0SWXVtm1rZxvu5RWG0+c+xJrYNNHIbIJ+Z8fSOIcOtdXr16/EjJFISJVQCpKTU/7/J6l4SmX+Oz6ez5BphoaF+74t6Jpo/9JFYMcOPVhbi5hDGdooAhQBigBFgCJAESh6BIgvH/FqPH9eEx07xqNPn5iin4RGpAj8hgAlQOgjQRGgCFAEKAIVAYG/ggAhG0XMjVeMB6rXA6rUBmKjgPuXgRB/oO/Y4j/cTIiOwt2967B27cCM52bChIPoNnUu2Bw2It5dYkyPn77yCQoIjNNIlYBrYGktTw4fVbV/SdMU9KFzu3kyMNzX0yS/KpAj/74IFikaadfr0I3H4XKzTHNswRTs2DEy4++uX1eHnx8PkyeHy5zO6f9eJvr6RSUnCVK5Gjo6Yp6iQqo8lyuRk5NDQlycvEggYIuFYraWibm8UZWa3Eq29UE+i4sMh/uTG+GfX77WI4fxjo51wOFIDRrevv2J1689IRIlQ09PHUKhGPXrW6FOHfOMPiJRCrbsfZmoZVZZpYGD1FxcmJCAhwfXCR0d6yg0bCg1rLh2/UP87VsuKnXqWKS2aFFNvnr1ovE9SAeoSZupeNN0ONBrfAZmvD0L0CjgCZ7e3SkzjrJ03Ln7XlREvJx292nzmO6kUoBgWZDGjw1PuLtvk6KjYx1O8+ZVERwsD6JRTH7pItU+hPwaMyYSW7YEYtfea1FWzR21repkNdEuyHxlrW9kqJQcPbEdGLcQ6DQQiAgB0j1C0vMlXiGkqoz4CxVHu7tjMYiUWeXKBtnCr9j0OMW+33BOXu+HdzevgMVmM94b9dp3hraxKV5fPBYTH+Sh1r9/c3alSrlXZHh6huD6A79ow+r1tawbNEGwyxMfYbCr5Z9IqxUHRjRm6SPw4IEq3r5VxoIFf4/kYemjTjOgCFAEKAIUgb8VAVJpvnq1IfPvbp061Dfkb30OSmrdlAApKaTpPBQBigBFgCJQnAj8NQQIqTZwfQvsXAJ8eimFtFEraUVIA3uAxSoamF9dPJHo8eGdgkgo4igqK6cYVanBsbFvBwUV1WwEyIx/TqW0GTaOE+v9KYDFDzMlJuikkZv8EokEF698jIhJlNNq2KkH27hK9UIl+OrcoYikcH/defO65zr+ivP7SDcfsU7HsVOz9REnxiScWbtEdfv2XwTI0aPaqFJFhObNE/PNKSIiPvHUmXdJYnktfds2DtAxNs13TE4diFyPx7MbMf4enuqtW9dihYTGh//4GalTuV4jliAhAfoWlRDq8SmanSJIFguSVLlcDlcoShEmJoqgaV5NpdXAEVnC3tq6iN+xo60SIUz8/SMT16y5pDJ05SZE//wU5PHqvr6trQWnfXvbQuWa06CvX73RzH4ChHbdIW7dG+o3DkM3yA33b2yBuXnRS0ctWX4lwdSmkWr9/5M+hVlIiMsTnwiPd5bDhtmDzf71DXL8uDbjC3LlihcaNUrC/iMvghSMahnXssu5UqEwc5fGGFLx4fYeuHQEeHQV4Of/eDNpLtkNdB9ePBk/3LMM/fo1hbm5brYJlq5/iO5T5+Q6caDL02BEfjMicmY/vSLCP3zw1jKpXpvj8/lD2rRpneSqVTPKN+kvroEBe3bfMq3briNivT4IbGzMFDt2rJvvONrh70EgIoKDlSsNMX9+KJW++nu2na6UIkARoAhQBEoZAeLbePasJtatCyrlTOj0FR0BSoBU9B2m66MI0glZ1AAAIABJREFUUAQoAn8HAn8NAZJ5O/n/t6ZQUi76TX5ycE3M4IFNNfX11ZGQIMDzl57hn3/EKekYGoniAr5rz5r1y9tj7sILoqY9B/EivT6HaXPj9Xv1apwtoV37noakKOoZ/q7FL2vmXi9uBghCfpgOH26f65Cdex+HWrboZmBYKauz85NjOyLD/Hw1O3SwYROZHCJtQ6ouHj0yQ+fOodDRUWM8I4hslVCYjBcvfiAsLD4xJDRWoqurwo6MTISff4xC7VYd2OQAtShaRIAfwny9IExKhHX9xjkawsdFhCHQ4zuS4mJhZFUFxtbVIPcbw3Vu5T9wcpL6G2zccjtS2aS6TuPOvZj/D3R7F+l2/4rOwoU9C1w5kdcavbwCsXbtEbRqVR+JiQJMmNC7SONnnvvbt8CkC1e/SjRNrFTZ8vIQCwWQpKRAWVMLVrb1ZTbNvr55Ib9N6xpKdna/CLjoaA7zC9egQdGMOePT5+4hl51dDIcs31AUW1xqMd4+BmYPADjyQOeBQLdhgF7+HAEjqaesChSwyEamdd7ftRQDBjSHuXn2KrBtu+6Hp3B19VoPHpVjrC/Oh/wUWQLzAQOaMZ8T75dXrzyQk+RVXsl8/x7EjNPTUwOpwqKNIpAZgX//1YaysgR9+1IZDvpkUAQoAhQBigBFoCQR2L5dj/FebNFCxls7JZkcnavCIEAJkAqzlXQhFAGKAEXgr0bgryRACrPjpILE+zugqAwYmece4fb2xUkD+jdTtrL6JS3z4IGb4PadL3IG+qoKs2ZJZZhIW7j0iqBex16KXC6L73r7PMvBwUahQQOpJFN6++Ee7nnkxEvr/gtWFSZtyEKArHa6E9dxysIs7uqEZHhyfLfEyWkwc/U/KCgaBw8/iU+V47LVtDTEyUIRKzE2mp0Yn6ggEoo5BiYG8ZBX5BlUqspT0dCCmq4ukmJjYWhlDTXt7LfXC7WYIhx0Y/MCLFnSmzEC37jrmajDqCk84pmR3k4smop16wZBUTGrHFgRplDsoQIDY/DzZzBDTpF1ECms9x98Y4OCY5UbdesnX6VBVuPrNIkkG1EU+vmJ96eHdyuNG9eWkRnLra1yuptg1bClatXGzYt9XcU1QVKCVCrPtomU0Cjt5vH8Vpj7q8f6y5f3yzGVr18DsP/go9Q+c5azM5ugJ8ZEI8jzBzye3YqvX9dUrWtXSlqU9l5W1Pnd3BRBCJC1a4PA5f7f1KmiLpauiyJAEaAIUAQoAmUMASJJ++6dMqZOlV2WuIwtgaZTDhCgBEg52CSaIkWAIkARoAjkiwAlQPKFCIiJBE7uAM4fyN8s/fK6ucJJkzoo/G7Y7e0dBiJFo6qqmDHj0jU3k2q37qRM/C6CPL7jw9VT8Wy5VEVVVUV5IjOjpMTFk+deAUExbNP2I355R8iQckYXQoDE+rqajhvXDh4eIbh92yWxkpWBQCwS66ZXnMxddFnSos9gVmaZLdeHN+D5+hHWrBmIly89BJevfpLTs6yq0GbI6IJMn60vqdwQJMTLXIHwR5PlMfjNiQ2RXA50xoxpGz9l2nG1keu2Z+l9b8/qqEC/EE0ujyNhs1jsWrVM5fKqoimuPIsj7rdvQUnbt99Qbtate9zXpw+5cbEJijq6mokKqhpp4Cio1nfsCn2LX0Tcj3tn/dzevDUdPboNKycvCpLjh48BXuedP1v1nbusOFIuUzEJUfLpBeD1DSAeIDXqAbUbAVxe0ab56MDqqIb1zLXt7WtkC/zwoZvw0uX33Nqt2rMaOHbL8vmjg+siREmJuiYmWujWrSE0NYuh1K1ol0qjlUMERCI5LF9uhF69YtGw4f/LKsvhOmjKFAGKAEWAIkARKK8IxMSwsWqVIePJRxtFoLgQoARIcSFL41IEKAIUAYpASSJACZA80CaeAMQo/cBawM8TqFwTiA4HFu0E7H8pWWWJcH3TQv6IES2VctLs/32qFWtvJ1a3d1CxqtOA+ShZJGLknX68fCQQxMekivhCtoaRCceidj35yvUaFeq5+Pn+ueDzncu8Pn2bxfz771ONhl16sU2r1sKLUztiUpPFSsaWlmHBEQKzTuOnZ4kf4euJl+cOJynwuKmBQVGq1ZrayTXvOaBQOZBBH+5cg++nV0k6ehpJvj8DtVQ0deRq2rVhExkrYtIc6uOFtDRJtvhaRsZQUPpVmVHoBH4bGOr1Lene0X28ASM6uz5+5lO3/cgJ2UKT/UgRixgprXi3m6FVrfUMbGzyKP8pquRKIM7Ll+6Ql+dAQ0MJ1tZSDxKJJA3nzr8J8wgQadu2ceSYVP118O757GZo8Lf3qgYG6sqDBrXIMcMFy64nN+zcU968pk0JrKDkpxAJgIuHgUNOQPxvaj/EJH3mOkAzu1JVgRN1ffoAfi6vExVYQsWJEx3Yamq/SFMSzM8vAuudrqb1nbtMTl03u4k5qUIbMbyVsrGxZoHnpgMoArIisHevLjQ1UzFgQLSsQ2g/igBFgCJAEaAIUASKGIExY8xx6JBfEUel4SgCvxCgBAh9GigCFAGKAEWgIiBACZBcdjHYD9i/BrhxGqhRH5iyHKjVENi6AAjwAlYeytkfwNlpnqBt21qKOd3a/n2q5WtuJdZo5ZhBgBTXA+X+9EaYn5e/Pqk0yUykuL99yZAPhITIqXl//gixkA/jytWgql3wk11fNxcEff+c5PPlk7yRkXpah/a2PFtbKYHw+rUnbt/9kpCQIObq6mkmsiDmpqRI5DLnIRangqOsKa9hZMFr2r1vkcMTExYCFoeNFKEI2vmYs384szPQQJdr0q2blKyqyO3chXeB37yTTLpOnpVlmcE/3eF263Ri2zY1VBo1qpwNgjMXP/n4hiRbth85scLBQ8iP3cuB07uB1t2AgZOBmvUAeR7w7YP0vdDCERg+U1oVUtj2883jGLdHNzUtLHTRs2cjxmPn93by1MvwyGRNPbu+Q3Kc5vWpLcHChAQja2sD/A3Pa2GxpuMKj8CZM1oIC+Ng+vS/Q3IjJiYeR45cxXnn57CpZorFi0fDzMyg8ADSkRQBigBFgCJAESgiBObONYGTU2CxeNEVUYo0TDlHgBIg5XwDafoUAYoARYAiwCBACZDfHgRBEnD5qPSWN2lj5gE9R0q9P0jzdAMWDge6DgWGTM1+2HlzyyK+o6OtUsOGWb08cnreXr4L/Hrq2N1qxtbV0kyq23BqNLXL5sFQXp9TH9dPcH90JcbESF3T0bEOiCl8Ts3FxRc8njyqVzfO8XORKBl7Dz2PjI6X6DTq3AOGVlVKBZK7u1fE2jWrrNGiRbVSmb+kJ12y8mpiTfuOKta/+YS43jwdkBDqbTp1anZT+/sPvgU8fO5r2nv2kpJOt9jnIwbpi0cCk5dLZfCI8Xnm9vIucGwrsPoIoCstqClUe3n2YKSBqkinb9+muY4/fORxVHiSknaHUbkTTT9fP4r2ef9YToHH1jQz00GrVjVzJFMKlSQd9Fcj8N9/Wvj8WRErVwb/Fb4fL158xrT5e+HP1UNk98nQ3DAWh3fORM+erQv0HPj4BGPgwIUMcbJ//0JoaqoVaHxF7Xz16lN07/4P1q6djLlzh4PNZmzHaKMIUAQoAhQBGRHYtk0PDg7xqF5dKOMI2o0iUDAEKAFSMLxob4oARYAiQBEomwhQAuT/+yKRAO+fALuWS29023UEpq8BLH47bydm6Gf2Aqd3AU4npfr/6e37i4dCv3cPWIMH23HJDW5ZGjHh/vDBG1++hYWIuXqG9v2HyjKsTPd5cmp/nCDCT6V9e1t23bqWkJf/gyvx/1/ptWsuUR+/R6vbtHbkmNWoXeLr/3hhVyBHIjAxMNAEny+GtrYKlJR4yKkSosSTK4YJnzz9FnP/ebBmj+nzskQXRYeEXNi6znDw4BaoXz8ryefyJdDryu2fVr9XjhRDeiUe8ugmwMcdmL8VyEmRzdcD2DALmLcFMLcufHouN/4LlUsMNBg1qk2uQYJDYkM3bL5tMHTFxnwn+vz4LqK8v8WI4yPUunSpx7a1tch3DO1AEcgNAUJ+JCR8g7PzRnz75omIiBjUqGGJTp1aYPnycWUeOEJmjB69EqtWTUTfvu0gEIiwcOFu+PmFMKSErm5W2bhTp25j7MT1kJu2AfyeUsJRdXhdTOlWF0uWjMHMmZuxf/+lbOvu3t0eR48uy0JyXLr0ECNGLMeFCxvQoUOTMo9VeoJnz97FgAELmf9t27YRVq+eiCZNiubfYJFIjLlzd+DDh+84eXIVLCyMyg0uNFGKAEWAIlBWELh5Ux3BwfIYMyayrKRE86hgCFACpIJtKF0ORYAiQBH4SxGgBAiAqDBg9wrg6nHp4eXYBUCb7rmbGhNT9LXTpAehczcDyqqAx5unAtcH19hjRrfmVqr0S5dfIpGAxZLtRuNqpztxlg1aqldrkrPHQnl4RpNFQpxePlsyZYoDq0qVoj3MePHa2+fipfeW3abMKZQk15/glyIWw+vTe0QHuMcIExMgEgrYajxJslUlXe1OnepmhHZ3Dwbxf1FQkP+T6crEWKetD6Lk1fS17QcMz5LPuwsHQ8J8vQwXLuyVhdwiBMjbnyyr+g5dy0T+RZkEIUBCAoBZ6wFeVksOEFL01lngv93A2mOAaaXCzywW8PHooFOsirK8xoABzaCnl3Pl1IqNT9Bu2FgoqKjKNNn3Zw8E/h8fKRLCTk5ODlWrGsLERFumsbQTRYAg8P69Evbv98ehQ445AkIIhXPn1mf7jNzw//LFE4sWjWKevd8bIRCqV7dAy5aZbhMUE+QFIUAOH76CRWtPImzUasBxcEZGqsPqYv1kB4wc2S1HAqRx41oM+VG9umXGGEK0ELJERUUJa9ZMAo/HlWmFu3adw9SpG/Lsu3LlBIaMKa5G9q5Pn3nw9PRnpmje3LbIyAp3dz/0778Ac+YMxeDB2asKi2tNNC5FgCJAEahICISFyWPXLl2mAqRdu3jo6aVUpOXRtZQBBCgBUgY2gaZAEaAIUAQoAn+MwF9PgEhSgQPrpBUdfccBQ6blb2RM/EG2LwIeXJF6gXTsD7w4tjGsaUMz/cwVAbduuQgFApFCr145e2z8vnubt98PZ6sb56rt/8e7XYAAcZHh8P70HjVatAJPUUnmkc+PbgyTk4j0p00rnsOMYydfBnr4xJt0mTATXCXZ85J5AQXoGOTxA6/OH+FXqWrI9/IKU4wMj1VSVFJIFovE8s2bV5VLNwvn80VM1YiOjmyH1QVIoVi7vnnrHXTpmptxv/krss3z4ezOQA5EJqNG/ZKB+fYtMPz4mU96fectL9a8SiM4kcDauUT6/W5Z9VcGYhFw/zKwd6X0PTB+UXZ5rILmm5qSgo+XDwXFhwcbz57dDSxW1kPjsxc/+vlHsszbDBldoNCvL/4bLRIm8zisNEGor5eihhpPeejQljA0lN0s3cMjGIGB0VBVVYQsMn8FSpB2LtMIODtrYM+exbh790yueZ46tRqDBmUlSNatO4qnTz/hxImV0NHRyDI2IYGPyZPXo3nzOhg/vleZWn+9hsPxiWUE7LmbJS/usiE40Ncaw4d3yfj7tLQ0nD17D7t2ncXBg4uzkB9/sqj4+CSGADl+/EauYYqbAEmfmFRrbNhwHEuX7sOhQ0swenT3P1kaHUsRoAhQBCgCRYhAdDQHDx6owsVFCZGRHOjqJkNZWQIOJw1qahKYm4tQp44ABgbJRTgrDfW3IJAHAUJ+6Vv2t+BA10kRoAhQBCgC5Q4BcpiZcUD51xMgZPvCg4CEOKBSdeRpIJfZHyQlOSthcmfH0vgRw1uqGRlJDxP9/CKwfr1zmoGhlmjc2NYKshwy/nf2TVAoX9W4Zb/Sl8F6fmx7WExkmJJIoqDqMGqSTBUXrvcuRUR4ftadNatrtkPbovw22brtVlxMooSjYWiuXLd9J6hpyyY3VpQ5pMcKdP+GpNgYaBkaQ8vIBGwOB4KEePx4cD4gPMBfncuVT/XyDFLX1lETsFlyrJo1TRQbNKiEzFVCxZFXUcWct/hKSuvBozm6Ztmlky6tmyN2dLDl2tlVZ6Yjh4BLV1xJMKxeT7VKgybQNCjaCqCiWlNh4pDv/R2Lga8fgW5DpVUerm+l5MfPr0CngcDMdfmTpwWZ2+/egQBJSrJpnz5SuRxJGstjy84HmnJK2rq2rR3+GN/v9874yYvCDRs3rpKvZF9gYBQOHHyUKMdVTFPVNeL5fP4ov3PnKLnfyZmCrI/2LV8IHD6sg7lzbRAdHZ9r4qNGdcPhw0szPufzhZg+fROIjNKtWzuZ6oHM7etXb/TtOw+Ojk2xfv1UcLllo3Lu7t03mLH1Gr7P/w9QyUraYIoDBlrK4fTpNRlLefLkI7PO7dtnw96+aCtZvn/3wciRKxjyiBAPBgalV7mVXrFhY1MZu3fPh6pq6V5CKF/fQTRbigBFgCJQMghERHAQG8uGQMACj5eG6Gg2fv5UwMuXylBTS4WTU1DJJEJnqTAI5EWA2Nk1XLZg4eQKs1a6EIoARYAiQBGoGAisWL5d+ObNJ+LuTQmQgmwpkbghh52b5v7yByE3vava/iJM7uxYmti7V0OVqlWlh743brpEuIdwdFU4gsCUpGiTSZMc8p3SzS0wadeuW8q9/lkEbWPTfPsXVwfvT68FH66f561fP4h1xfljsF+0vLqqjqGynrklc8idmpwMcktdIkll/owJDUGUv2cSV5LAGTq0JU8WsudPc09MFOLS5XfhX1wD1LgKSmkcrrxEnsuVgM1VVNMx4Fg3aAx9i/yN6P80j7zGx0WEQ5iUCGV1DahoasHj3Svw42OEUe5v5Pr3a8ojUlllva3ZdD+hVttuqiZVpCRH5hb25ck399dPasyc2Tnjr2Njk3Ds5MuI4DCBboeRE6Ghb1DWlyhzfkT6budSqVReeqvbDBg4GWjhmLtknswT/NbR++2z6G9Pb2gtW9YXK1deSA0OiWU37d4Xtexy9wcp6Fzfbhz9yE5JqDdoUPNch7575yU4cuSRQuOuveVq27dDsLsr/9u9c7xx49qzNTWVCzol7V8OEXj9Whlbt37HuXN5V2m0alUfjx7tz1gh8QgZNGgR7t9/y/hu/C6DdfiwM8aMWYXOnVswFSJlwRj85Mlb2HnpLd7WHwA4Dsq+WxunonHEB7x+sJP5jJAfY8euZjxQBg50yFHm60+3nMwxfPgyBqcNG6ZBWfk3Hb4/nUDG8VFRcRg1agW+f/fFhQtOsLH5A8MjGeek3SgCFAGKAEWgaBAgVSLnzmkyfiErVwYXTVAa5a9AID8C5Oatf/8KHOgiKQIUAYoARaD8INCu7RBKgBR0u8ih58kdwPkDgK5h7v4ghADp1NFWpU4d6U353QefBauY2hiZV6uWcHHzGtW1awcysjH5tSdPv8ecP/9G3aa1A6u+wy+JjfzGFeXnfo/PuvEQX6tzZ+lNVk/PELx69TMmJDSGkyaBHIfDkrA57DQ2Wy6Nw2GnpSSnaJqaasPevga0tFSKMhWZYkVExMPV1R88Hgfa2qpw9wgPDk/V0+Ypq/FqNm8lU4yS7PTm1JYQa0tNw/btbUpy2kLNNXPOmdSOY6excyLkJJLU2GMLpmrs2pVdimn//gfRUUIFNf1KVTkBru8SQ/wCVLT0dAWQk2MZV7fhNenaJ8tBIfGOkecpFCrHkh7ETwKSRVKpK+L/Q94R758AIf6AhjbQpC2gZ5x3NZmsOV/fsiTe2kpH4Yd3XLKOeRXl5r0GyDpUpn5paWj9aO+yR0OG2OUohSUSJWPO3P9Sm/Tox67aSEqSvDu1ObSShaZBhw62cHMLQFhYLAjxSz1FZIK8XHZ6904Z589rwtm5ETw8pF4QObXp0wdi27ZZGR9l9o9wdGyWRQYr3ReDeIDUr18dZ86sReXKpkivMvj82SNPrBwcmoJIbmlrq4PIM1269Aj7919kCImqVc0ZsmDMmB6oVs2CedcQ/48WLUbjd8kocqg/ePBiZi4Sr3X7qXD99C33ue26wijEDUGe5xEWFo3x49egaVMbzJo1BBwOO8s44gH28OF7bN58Ei9euEBLSx3t2jVi5KOIV4is/mDk4sGpU7cwdOhSplImp7nIxGQ+sv4dO87gwYO3TC7EuHzatAFMZUr6fLlhkb4nr1+74ezZdQyOmRuJ2bPnbBDpsn37FmaRLVu16hAjj5VbIybn6T4fhBgj5Ne//15j9rtLFzuGHAsJicSyZfsZg/ohQzph4MCFDE6E9Mnsm5KUJMCUKRsQGBiG48dXwtBQp1x+X9GkKQIUAYpAaSBw7Jg2+HwWJk6MKI3p6ZzlEAFKgJTDTaMpUwQoAhSBvxwBSoAU4AEg2v4PnYGD6wA/T6DbMGDyMkD7l795lmhfLu/z58oJzQYPtmP+fvnqK3GVGrVVJwfwN3esjq1VTVujZ89GMmVA5LPuPQ8MDA5NNOk8YYZMY4qy06W1c1KWLOnNKc9G3s5XPwZ/+Bpt1H3avKKEpkhiud08HZCaEGQ6alTR3eQvksR+C/Lq9c/gu8+CjLpM+ifX8McWTEnbsGGIXE7PyufPfvD0DIaJiQ6aNJHeFBYIxDhz7m3om1ff9dW0NMUKSoopkpRUudjoGAUNPQNWs579S71yR1Ys+YnAv5uBM3sB8t/pTUkFmLIC6D36z/1AiBfPl0d3xGKBkNt22FhZU5O5X7JIhDs7l2HyZMccPWqctt6PUjGw0m7SrU9GzBeH18Ta2pppKCpyBRedXaCkrJysJJ+s3KdPE7alpZ7Mc9OO5QeBL18UcX2FBxIUD2D9qVu5Jn7t2lbmMDu9EQP07t3/YQ7sT5y4iUuXNmbIYKUTHUQWixzI79gxmzFCLygBoqWlxhz4z5ixOVteQ4d2ypBqkpUAqdNkDAJ/+uS+Ob3GQ/HtHWxbMhh+fiEgRE1u0lTOzk8wdOgShjDI3EilDCFbjIxkrwIkh/5z5+7AiRM3GPLh92oTQpL8998dTJiwNtt8RKpq+fLxIAQVm83KlQzKiwAhJBOZn5AgYnEKmjSplUUGS1YChOzv6NErmRxyamRdu3fPg5qaClasOIALFx7g/Hkn1KxZKaP727df0aPHLKaqiHqRlJ/3CM2UIkARKDsI7NmjCxUVCYYNiyo7SdFMyiwClAAps1tDE6MIUAQoAhSBXBCgBIgMjwaRu3L/DOxfAzy7BdSoD0xZDjSwB1gscsMSCPACRALAshogz5X+ncvjz4Lb/35Q4HIby40aFYbbd2+KHMfP5BFvCNfbZ0L4Yd6GsshgZU5x2do7gvodeyoa5yA/JMNSCtUlLsQv9NGx3QarVvUv1PiyNGjpiivxGiaV1dJz4seEJ6WIRYxcVnIKeBa16zEVImz5ktWd93l9xz/G+7PZ2LFtyxJc2XJZt/FOlEXD1tpVGjbNNc+7O5Yk9enTRNnaumBSV8HBMSAyZoQQkZMDbGzMcee+h+fzt37WPabPL9O4kOQIQbpnhbQ6rPMgYMg0wNgCSBYDdy4Ah9ZJDdNJNUhZbhH+vnh6cg9fQ11BqVOneqhVyxRkb27e/JTsGxAn0rGspmLXd0iWJYR+fRX4/v5DDbA48tVbtOFZ1W2IxwfXRjaoa6pDqsBoq3gIuM34F6LtuxAJYJGhDj6EkP/K2pYtG8fIQGVuxAD96NFrOHBgEUNStGhRBzNnDmIqMi5deojFi/di1665IP369GmXY0XB8/+xdxVQVWVtdNPdHQKCiNiNgTHGoKOOY4wx9tgdGNjdOXbXqGN3JyoGdheg0iHd/f71Xf4L9z3eg/fggYj3rOWaGe7Jfc69Mt8+395eu3JJE8qC6Nt3NkSzCUhmizIEKHBua2uBmJh4nD7tyXiKsFkHogTIoUOG0NfPgotLgFAGyPnzdzF5zk4k/jkBqUnJwNY5wC4voBZHJu7CftifWIGk8FBs3uyBrl3zk9ms/8njx++wb988Ri6Kfubp+RTk6zFxYh+GjJCl+PgEoGfP6cjOJtN14QwN1k+F1kwZE61aNWC6fvz4LSZOXAMyVGeJhKJkgLD9k/l7QkISjh69LlYGSzSjhjJ02EIkysyZm5mMmMmT+2HChN4MCUS4ENExffpGjBzZHbNnD2GaUAZRr14zmEwe9txkZWUzxMjVqw/x339LULFi+fGakuUs8HV5BHgEeASKi8DIkTZo0yYB3brFFLcrvn05R4AnQMr5BvPL4xHgEeARKIcI8ASIFJsaGQbMGQp8eAEMmQZ0GQRo/F/mnoKe25fk3PqmQsHNqWsAK9scwmT3ypyfN27qne7W+ZHiL3/1VdbSN0Dwm8eRXx5eMh4/Ps8rQYqpYOt2z7AE6Ju36pNfYkia9kWp4/Xf1qiM2DCjyZM7FaV5mWoTGhqDL18icucUFhbLBI5IroeCKPfu+YVHxGcbuXbro2xYSp4rKYkJ8D60PrKiraFx167SZQR9D1CfP/+CvfvvZfdftLbACN2r0zsCslJibIYMkU+kf+z4fwWt+g5RsKla/XssW+oxfd4A0/rkkB8D3YUzPbKzgH1rgQBfYOrqvO+H1J2XcsUQ34+IDPyc+uWFd0ZWWqpCalqmipmdo2Kl+o1VbKtJJ9N2b9+qsPq1Lc2bNHEq5dnzw5U0AuEr9yNo6vrcYVQtTXBiaBdcvnwfFJBv374pE8iuX1+Y/EpNTYe7+1p8+uTPGIaTt8bdu8+xa9dsxsPCw2MDE/gmSarJk9fB2tqMudHPkgJsRkFhBAhlYRABoqOjhfXrp8DRsYJYHw7RoP/Llxq4dEkPQ4d+FCJAKGB/69YTrNp0EjduPUNadGR+AiQjHcqDm0A9xBdPvfegcmWbfNsQF5fI+Jv4+ARiyxYPiZJXohkvtWpVFis/lZmZhWXL9mLFin1iM0DWrj2ESZPW4MSJFfkIGSKbunWbin375qN//w4yZ4BQdgn1v3PnaYZECQuLZKSwVq6cIERaEQgFESDsWu3trZhzwPXI5t+7AAAgAElEQVR8YZ9169YqlwBhs07evfucK3UVEvKN2a9OnZrnkiIl/Q7w/fMI8AjwCJRXBKZNs4KbWzxatUoor0vk1yUHBHgCRA4g8l3wCPAI8AjwCJQqAjwBIiXc754C+saA5f/lr0nzn/kf+3BgxgCgcVugbVfgv81AVmZekJNustMfceXe/tWhOuqwGDQoz5OCAhre3r7Q09NEVFQCmjd3Fgrc+PqGYfOOu+gzZ5mUMy9+tUv/zI2p5mxuIK1cV/FH/L49XLryKui2l5+JXa0Gag3ady7xyTz8b3NYVnK0OZ0DaTxhSnxCEgbYsetOqIpFDQsyvS6oBL5/g/c3T0UpCjKM2rWrjVq1hDXjZZ2/+9TD6Z3GeqjqGBrJ2rRU6189AayZBqw9BjjXyT/060fACndg0W7A9ifwCeYJkFI9fqU2WMSGIwgc939m//+jWswdBkuRTA9xE2IN0O3sLPHPP5Ph6xuI/v3nMtkgZmaGDGlB0lidO7fE7NlbGDKFpKT09HJ8pKQlQIjMXrPmACPPxC1c4oR+Li7rYcwYG4wb9x7jxuVknbGeImw/FOSnTBKlqvWQteQIYO2Q8+hbCDCrD5Qjg9HS2QzXLq0TuyeHD1/FsGGLhCSpuNkr1Ojo0Qi4u7sjKOg904ckAoTta9iwrli8eJSQJwaL17Fj13H06DLG94RbRNcuawYIeXP07z8HVavaM9kl0dHxzH+T98amTR4giS22FESASBqX2oojQOjnrNwVZQpRpg2bOSQqi1VqLwU/EI8AjwCPQDlCgIzR3d2tMX58BGrXFpZrLEfL5JdSTAR4AqSYAPLNeQR4BHgEeARKHQGeAJERciI3TuwCNs7NaejqBkSGAzM35AQ1Q74CswYDI2YDDQvx2lbITo87sWyG3i+/VIeGhipMTXXJCyFWUdNQy76Oi0rg89vfUhPiTPr0cYWDQ46cEJEiS1ddRe9ZS2ScedGqB759lvz6yjG12bO7Czu5Fq27H6bVu3dBOHf+ZUxEVJKuk0szpaKYzyfGRCPY5wPon4AA2VlZMLKyQQWnqlBRzzH3vndkV2xWXLD+6NFuUFVVLtP4zJp3NrnLlPl5Ua1CZnvn0K6kKP+PSvb2puoDB7aEoqIEJrCQfn4UAuTOBWDrImDpfvEEB2WIrJyc960o05sth8k9P74p0ERfqULnzjmyO2w5c/ZJfHRUgm7z5lXh4CDBQEkO4/NdyB+ByB2n4D9ssVDH0pIf1Ig1QCcfDpI0Yo2ra9SohOrVHRgZI8oMIckqyi4geSvWCJ3aS0uAUN309Axs3XoCixfvRkQEfYMBaQiQ/fuNoKISiX37xjFtRAkQdg4Dh3bD0UuPkbz0FOBcF/D/CEzvCbTqBq2AdzDx9cb1i2vh4GAthBeRM6dO3cK0aevx+XMw80yUAPnwQR1nzuhj2rQwiZtIklmDBs2HubkRtm3LIZBEC821pAgQIh0GDpyHU6dWMabqrAwVkTLHjy9n5L3YIm8ChD031D8ZwFPmEMlmzZ8/PJ/pvPzfAr5HHgEeAR6B8o8AZUQePmyI0aO/wdo6vfwvmF+hzAjwBIjMkPENeAR4BHgEeAS+MwI8ASLjBnx+D0zrC9g5AX8OA4K/AP+uy5G9Ivkr0vvfMAdQUwdGzgYUC6ENHp47DkFaQkxGSnJ2pkBJQ8fYXLPBb3/kzurzo9vRPg+vq2RmZKgrKiqlZ2RmKSpoGmt0Gj1ZxpkXrfqFtbPj3NpW03Nx+QmurIuBiMznd+y+kyBQ1tJp2rWX1Gbc7zwvxT68eE63spNVfEU7Y30K/geHxEUnJadnJ6UrqWWmZygkx8cp21c0Uh42rI2yrLrvRdvN4rVau/1JXI02nfQMzGTTV7+3e+k3BWSbjB3brkgT+FEIECI4KBtszhaghgQlM/IToj/kHVTeS+DzOyHBL+9akpk6Ww4efhToHyGoUMFYwV9DNdv2119rQVdXo7xDUS7Wd2msJ0w3Cv+9Iwv5QSCwBuhEavTs+SuDC5EcR49eg7GxPszMjHIlr9i6XNJCWgKEAu4ktUW+IkuWjGayEsQVNvtg+vRBueP6+alhzZpMvHs3hMmokESA0Ly27jqHY2kVkDZpfR4BUqkm4LEJ2itHYk4zI0yZ0j93aDIUX7RoF54+fV+gNFdIiAo2bTLF4sU5BIloIe+OsWNXMBkSe/bMhbNzRbH1JElgkXwVSVcNG7Y4VwKLJafat2/CZHTQ2qmwsl0kM8WSU+SnMnjwQuY5V7aKzNDFyWAVRICw4zZuXAMbNkyFru7/9UULyAChccnvg+Y/ZkwPZi379y9Aw4bVysW7xi+CR4BHgEegLCBw9qw+vn5VxfDh36CmJigLU+LnUIYQ4AmQMrQZ/FR4BHgEeAR4BKRCgCdApIIprxLJ2Iz+HVh3AqjbNCeYeekIcOssMGM9YGAMXDwMKCkBrTrnGKJTiY4Adq0Aeo4EbP6vmCHt0KlJifB78QRRwYEg82ltfUNoG+S/7Sltf9LWC3h+J+Sj1zVLD488QkbatuWt3k3Pd2EnTz42tXJ0Vvz175EFLu/rs3vR904dMZgxo6uCsbFOvrqPH/shPDwW1apVgKWlIdTU5Jv5QcEtMq22spLvGdm5715QpoaNdYMOsp2H7Izk+H2zJuvOm9cD4vAo7KxMcP8vq0GHLkpVXDiGw4U1KoXn6anAzuU5ZOhvvYCIYGDmIKDfeKC5bNY+pTDb7zPE6RXTE2ysDXR++6027t79GP34ebD+HxOmK2rq6uH23rURWcmxpsOHt+VJkO+zPQWOSkF4IgNevdJA0plraH0tx4SaLbKSH9SOAvJz527F1aub0KhRDaarL19C0Lv3DJCnA5tNQD9/+PA1fv11NDZunMZ4VFCRlgBhiQ0yyqYMAfLwoIwQ6vPmzSeYMqUf4znCeoUEB39jpLZataqPtLQMdO16Bpcvr2D8JKg9mYizhZ3D+fPkUWIK13buSDwfAkSGAnP6A2+8gcEzgZQkjNP0YaS+2MJKOlE7Cvbb2VkwmROUzfHff1cwdmxPhqxJSFDCjBmW2LAhMN8ekUwmGYYvXrwLx4+vwK+/NpK4j0+evEP37tOYLJF169wZgoA8r65cecAQRIqKirkm6KykFfmTbNgwhfFxycjIxIEDF5m63bq1ZszpCTeW6Fi71h2DB+fJRLJeHCRxxtalybEECPm7/PvvAibDhy1sNsfevecYE/RJk/owGNB81qw5iFWr/mU8YVgTdLYdS8JQNs3w4V1Bc9HQUCuDbxI/JR4BHgEegR8XgXXrTFGhQgZviv7jbmGJzZwnQEoMWr5jHgEeAR4BHoESQoAnQGQEljVE7z4UaPV7TuOUpBwZLOuKkv0+4mNyMkMUFAH3ZYBaGb/0HP7VDzd2r8/s3Lm+MknV8AXw8QnF8dMvozIUtYxIEsu8YiWxsFz+Z05ch99q6dWuLay5Lm8Mw8PjmGBdUlIakpJSER4eF3fvvo9KdFS8hqaWRrpr08pq8jRVP332RcCHgAybtoNGyLyU44vcMXRoa9jbyy555O5xHE279IJt9Voyj1vSDc7sA26dA8YuAF55A1sWAKuPSM4AKen5lMX+n108Ea+pq5sV8MnXoGHHLtA3zZHzo+K5Y1FMVSdzg/btxZimlMXF/ARzev9eHffuaTN/7OzS4aZ5FipThd/5opAfrAH6ixcfczMJCE7W1PrTpwAmOE6ZIFTIH6RXrxlMgJ81QpeWAPn6NQR9+85mPD5ECwXXT59ezZABkrxCqI2enjXOnJmDFi3qCnVBGSvUN1s0jYyQfCUy5zbElf+AJSOA5DzjWBeX6pgw4S90794aCQlJGD58CSNLJa5wzcoHD7bF9u0BUFISvnV7+/YzDBgwlyFvJBWWMCCyZO3agwxxlJAgrONOHh1bt85A795uTKYMEefr1x/GhAmr83VLhAWZpRMW7H55e7/Bf/8tQcWKeRmBhCd5t5BHCtePgzJfJk5cjW3bTjJ9i3qaSFpTnTpOINKkUqUKzFyJOOIW2ouRI5cKEWc/wSvKL5FHgEeAR6BUERg92gYDBkShYcP/G2CW6uj8YGUVAZ4AKas7w8+LR4BHgEeAR0ASAjwBIuPZoBjH4S2A901gxj+AqZX0HTy7B6yYBCz7F7CrLH2771HTc+fyiOpVTEzd3Mpe0Pl74MEdc826q98y1U1MWvcTvhHN1nl+eFXU753qGpma6pXYVO/d/xRz6ep7lexsgZKGlmamqroGdMxtdCzsK8PayRlxn5/6el84U2nmzK5ym8ObtyGBR8+/r9Bh2AQoq/4/tUnK3q9tXRZloq9k1LFjPZiZCeMSF5cMPT3J1iLjJh5Ey94DYVutppSjlV41Ij83zwf+25wzZu9RwKi5gEaeikvpTeYHHOnzg6uhkT5PLQYMaAFNTf729vfcwsePtXD+fM672bRpIvMn+8FDfGo7SmhaRSE/qAPWAF1fX0fI2JyeXbvmjdevfZmMCwrGU2GzBihQzxqhS0uAUHsiQTZsOIILF7wYqShDQ13Gq4JMszt1asZkMlCh4Py+fedBGQgU1GfrqaiMQps2dTBoUJTQ+iljgbIS9uw5x5AQynr6yLwRk1MnOxt4chPYuwx4dEOoHevzQTjs2nWGkf16/vwjYxbetGltdOnSksmyoGwVKmRAO3ZsBENCsYWyHvr1m8OsqaDCzZjIzs4GEQxEblDmhoqKMoPD6NE90Lx5nVy8qT8iTM6evY3Nm48zdQkLN7fGTGYGkRG0N2/ffsaff05jCJ25c4dBVL6R9pIyd2jPuNkhZGg/c+ZmXL58nyFjRP1YaP8pQ+jMGU9maYTFrFmD8ezZByxbthcdOrjmywKhLBHaYw+PgULSWd/zPeLH5hHgEeARKG8IfPyojv/+M8S8eSHlbWn8eoqBAE+AFAM8vimPAI8AjwCPwHdBgCdAigA7BT3XzwLePsvx+XD5pXCvDzJP37sauHcVWLwHsLApwsCl1CT403tc271RsGHD30VzrS6leX7PYWbMv5BR162TSsUa+W+uv791Jjzi00ujatWslN3capfINGcvOJNQtVk7ncoNm4jtPyUqKOzE2uXma9cOlOv4k6YeRZ+5y4vU5/Wd6xKUMmI0W7SoptSgQY4O3IKFJxMSE5LVW7euoSKObHv+/Gvytm3XNNsNHYsKVSTruwe8e83IwhlayMBIFmkV+RtRzPNbSM43wMjs5/D3kBN0TDdXt6+KC/n8RdvFxVHJ2toQqqrKIFJMS0sdlDUQFhYHR0dzNG5cxlljeYJSyn2R2SmZfw8bFgknp1Rm9ATPp/j0y3ChmZh7DITV0jGlPLvvM1yOF4gZpk4Ng62teANYCto36bUUiftf5J9kehoUm+vg6eN9GDFiCWrXriyTTNPChRbo3TsalSqlfR8A+FF5BHgEShQBT08dHDhgiJ07/Ut0HL5zHgF5ILBliwljht6pU5w8uuP7KAcI8ARIOdhEfgk8AjwCPAI/GQI8AVLEDU9OzCE0KODZY7hk6SsyRU+IBa6fBjbOAYZ4AH3HFk6YFHFacmn26tTWAGVBik2/fs3l0l957GT7rtuhn/3jLdoNGQsdI6N8S/zw0AuhL29FV7DSN+zZUzxJIQmX9PRMeHq+Bf0zMTEV1avbMB4J+vpazD89Pd+mXr75Wf33cVORGBOFUN9PSIqPY6SFFJWU4FjPhen61LKpqW6/1lRv1sxZblswfPh2DFuzrcj9fbh7Leal5xV1J0dz5YYN7VWOX/BJa969R4b3sV2qzZtVVXV1dRLq+6NfzJtt269X7zNnmcQxz29clpyRGAMlLWPN9sPGQUWNzyQo8gZ9p4axEWEI+vgOcRHh0FTNCouO+KaupqGRqaqmlh0XFa0W/y1U08Wlkkrnzg2+0wzL97CLF1ugffs41K2bI5MkjvwwHdMDFTZMLd9AiKyOAj5ZWQoYMyZC7LpJymrgdm8kL8uRdhIttqMbY53Hn9i58xTje7F69USoq0uXPUdj0364uPCSIz/VoeMXW+4RIHL13Dk9pKQoomfPGNjb8yRnud/0crDAiAhlzJhhhRUrgmFomFkOVsQvobgI8ARIcREsnfaxbz7hbp8JSPDzR7Upw1Bj5hgoKiuVzuDlYJSM+AR4j5qDgNNXYf5LYzTesRQa5iblYGX8EngEShYBQVYWXi7cgHerdkDLxhKuB9bBqK7kC80lO5u83nkCRA5I0w3wxHggLAAI/gr4vQM+vAS+fAD8ffIG+HMoMG5R2ZbHeXlmd2DAp0+WEyb8pkQBd75IRuDAwfsRAl0bJKZkmzbs0CVfxayMDFzbvCDeztZIt0+fZlJB6e3tiytXX8enZiooa2prZaalpiqpaWhkJccnKCcnJCgbmRjEJ6cJ9Fr0/lslIcQn7PMTLy1VFeXsrKwsBXUN1azw6AwNpyat1J0buSL446ukqFe3EiHIMKPx6WZ9ccvcZTfRabQ7FBQVi9XV00un0j4/uSdISEpT/3vZBgS9uBP8+tYVfXNzPS0HB3MoKSlATU0l5ciJp8p12nRQqdq0pdjxAl4+iPp096L++PG/Kf17+HFwEoysmv3Zp1hz4xuXPQRCPrxM+njrlNaYMe2grp5nSF32ZvrjzYgC7erq2blST+LID+OBnWC7Z+6Ptzg5zHjlSjPUrJkCN7f4fL31Hb4CBzUaAP3yjM5zK71+CIW/mzDeGiRztX37LPTq9avUM7p6VRdkRD9woLAEl9Qd8BV5BHgEvjsCsbFKePdOA/7+qqAAckREzt9fv/ySgDZt8n9TvvuE+QnwCBSAwJEjBhAIFNCrVzSPE48AeALkxzgEvruO4tH4+WUqAPljIJczy+jnb3H7z9FICfsGl00L4DCg2480fX6uPALfDYG0qBg8GOKBkGtecBrZF7UXuUNJTbqLgCU5aZ4AKQa66WnA1kXA/rXCnegaANXq5Rghm1kBBzcCFRyAmesBQ2EPz2KMLt+mz6+dS/v04Ha2nq6axsiRv8LQUFu+A5TT3hISUrF2891kbWMLzcZ/9ISqurrQSsPfen1+f/e6vbt7p0IR+PQpFJu3XM9wdGmm0qiT+L9cBdnZueSD544lkY72Rsa//14/t+8LV975Pn4RXqnTmLyAnPfRbWFBPj6mPXs2UaxVy7bQeRRUYYL7f+g+dS40tHWK1Q/b+FugP0wq5MwpKS4Wj04diE9NSUJMRKS6qZ2jasWadeBQR/yt/+T4WHgf+ie2SWNH/SZNcjJHZi84l+xQ31WzRos2cpkf30nZQcBz24LYhg3s9eWZ0VR2Vle6MwkKUsWzZ5pISFBkbiEPGRLJTCBs2V4ET98oNBn9bq3gcHxF6U6wDI0WGqqCdetM0aNHLOrVy8vGCAuLglWFDsi+GgHQX/qihQzRZ/6F+vWd4e7ej/HMUJbhxl14uAoWLTLHhg2BZQgNfio8AjwC0iAQFaWMU6f08fChFmrXTkGlSqmwsMiArm42KlbkMz6kwZCvU/YQiIlRwrRp1li/PpC5OMGXnxsBngAp+/ufmZKKZx7LQSSI87iBqDl3fOkGIAUCRD15DZ/dRxF0/ibSY+Jg3rIRHIf2gmW7FnKfS1ZSCj5tP4SAczcQ9eglVA30UOGPtqg+eRi0bIsmk80SSGbNG6LxzmXQtDQr+xvPz5BHoAwgQO/+nV5jmZk0P7wBRvVrlIFZATwBUsxtoGyPs/8C9lUA5zqApR2gpZMjiUUyWeQVQtkgc7cCFYXVfYo5snyav7p5KTUr0icyNSnRrFIlM5V27UrGs0I+sy2bvXz7Fp9w8szzxNDwRC0Lp1q6prb2uSbh0V9ehQS8fmY5e3Z3ockfOXIfiooKjKlsxLeElPj4lPQ0gZqKY8MWmk4uTaVa6N1968IjQ4JNHB0tFKtVs0b9+g7IysrGmg23Iw3tqxnXbt0+t5+npw9GCxIDDYcPbytV35IquU87BrchY2BkaV2sforbOO5bOJ6d2B5tZqptyJVq++If+XXfkTd2HUdOLHaWSnHnyLeXLwL39q0Kq1/b0pwlu+Tbe/npLS5OCY8fayI4WBWRkcpIS1OAsXEWo91NN5Dfvs0x/65TJ0deycEhJxjn234c4i7fFwJC160xHC9vKD/gFHElDx5o4fRpfcyaFQYdnSyml3//vYhJB54gcskZsb2q71+C6k+O4fG9nUUcFVi71gyNGiWicWNeBqvIIPINeQRKGQFfXzVs3WoCbe1szJwZChUVQSnPgB+OR6DkEKCsUWfnVLRsmVByg/A9/xAIyJMAoSBz2K0HcNm8ACq6ki/Zxb33xYNhM9Bw/VwY1vn+UiplfaOSvgbBa9AUJAeGlnoAMjszCx837sPrZVuRmZj/91jHIb1QZ9EkKGvLT3GEJHdeL92MN8u2Cm2NUYOaaLJzGXQcZLsISoTKI/dF+HLgNFw2zIfDwG6Sde/L+mHg58cjUMoIfNi4nyFgy1L2B0HAEyAldBBYo3SvK8D87UBd1xIaqBjdXtu6PEpLNVO3ZcuqKjVqlGFX9mKssTSbktTJpWvvvjx55Jd7HTg9LVWlmWtlrcDA6Dgra9OEZ898DGJjk5V0jEyz9a3sNHUMjJCRlgZTGzvoGZtC10S2FKG4yAgEvXkS+9rzmk737i5KLi6OuP/w89dzl9/bdZ8yR2j51zctiHGuYm7w++/1igyL+9SjWZ3GTlXSMczve1LkTovQMOSF55eXt65VnDWra77WHrPPZDTvNVDFzM6+CD3zTcoqAjwBUvjOfP2qih07jKGiAjg6psLEJJMhQQICVJlbxyRdQXJOVaum5HaWERaFD40GIt0/VGgAg66tYH/i5838EEWbbnOTjM2ECTl+IPPnb8e8YHNg+Pz8G3PrNNTm9cXr5//C0bHof7c+faqJS5f0MGuW8N4UfhL4GjwCPALfA4HHj7WwdasxBg+OQpMmid9jCvyYPAIlisCjR1qgSwHjx4v3xirRwfnOyxQC8iJAstMz8GLOGvgfv4QWxzYVSGx8PXIe9wdPQ9N9q2DbLe+iX5kCpgxNJvjCLdzuOea7BCD9j1+E95h5DBqOg3swfxTV1OB/7ALert7JZIPUXjAJVcYNlKsnSew7H6RFxULPyR4R95/i+YyVSAoIKVIGTLzPF9zr7w5lLU002bW8yFkkZehI8FPhESgVBIj0fDxxEUNs0/fatGmeYk2pTKCAQXgCpAR2ICsTOLAe2LUCmLEecPuz6GRx3LcIpCQlwNzOQa4zfXBoc6ieepoFb3QuV1jFdhYYGIVlK84JWvUdrJCZng4lZWVUrFm32AN/efkUuiZmSEtKwhevs+Etm1cyq1nTBl8D4j5u3XnH6c9pOb90sOWj17WYR5fO6k+d2lnB0lKMZIsUM3Kfeji901gP1e9NgAQ+vx3y8d4Ny2nTOueb9ckzzwPe+CbaVG/WClp6+lBRU4eejMSSFFDwVUoZgZ+VAElMVMStWzq4cEEPenpZqFIlFba26bCzS2f+qaSUc7uYAm+7dhmhd+8YtGgh3c3M6MNX8aX3jHw7aTl/OCzmDC3lHS77w23ebAJDwyxG/3zmzM1YElcJGDRdeOLk+fF3fUzr2QgzZ/5d7EUtWmSBdu3iUL9+jkE9X3gEeATKJgKUJebpqYMRI74x32m+8AiURwTod5KpU62xeXNAeVwevyYZEJAXAcI1ma67bBqqjOkvdhZcOacaM0ahxvRRRQ+wyLBOvqrsCJBfxoOh05ngZz7jdYEAfntPwHvs3JL3JREI8H7jfjyfvgK6TvZodmAt9Jwryb4gvgWPAI9AuUGAJ0DkvJUCAXDlGLBkHDB4KtB3HKBUBO/ptOQkPD65NyI6LFQ9OipOy6FeIyWXjl2hqp4jX1KckhQTnnh8xUKtlSv7Kqip8YbCxcFSXNuDBw3Rp0+eQWBychomTdqPoauF0zGLM67Pw5sxT69e1FBVUcpSVVVSqF3LRrN9+zqM0fltLx//e8+jbd3+HpVviFdnd39NiQmzGzXKrUjDlxUChIjBmztXZfbv30y5cmXLfGt59yE04NKFp/px8alKqhpa6RrG1gZkVK+pq1ekdfONvj8CPysBQnIT5NNRvXoKI62orCwAZXr4+6sxGQmU2UHPtbSy8fvvsUyGhzQlaPI6hK8+kK+qw+nV0O/cQpoufro6JCdGhESbNgl49mwbFt+PQZTHbmEcpvdEe50YXDyxVC74UBbI2bP6mD8/RC798Z3wCPAIyB+B7duN8fq1JqZPD4OlZbr8B+B75BEoQwhMnmyNqVPDYGqaWYZmxU+ltBGQFwGS+DkAXgMmM2bTNn/8KlEGi27x3xs0BZHeL1Cx9+9osHaWXOWTShu/8jwem3kiiXTgEiTVPUYwZJaCklKJQBL75hPu9pmABD9/NPxnLioN7lEi4/Cd8gjwCPwYCPAEiJz36ZkXMHcY4OoGjFsEaGgB2dlAoB/w4j6QlADUbgw41SqYGHlweKufalacw7BhOWbOS1ddjdY2tzds0qVnsWfs63U+MCn4Q4W///6l2H3xHeQhEBysgvXrzWBvn4bBgyOZQCVbJk09nNF53HQVbQNDuUDmd+9iYErohwoDBggHKj0936Z63g/MdnRpoVmlkXjdtdvbFmTWrm2j3KqV7EZE85deTrRwqqVdz62jXNZRnE4+3rkQHvjqgXG9epWU2rQpeC179t4JC45WNHb5vbuyoUXRTNCKM1e+bfERuLhudrxtBQPd/v3LT3D+0CFDfPumAhWVbMaPo1494Vv+pCOvppaNQYOixAKYlaXAkCD0rbGxkT7o5td9KmJP3BTqU8XaFFW8dkHV1qL4m1WOeyDyiUgQV9drGO0+BsmbPYFKed8f7dG/4PDsP9Chg/x0LzdsMGUkzdq1iy/HyPJL4xH4MRE4c0afIaV5SaAfc//4WcuOwOLFFujZMxqVKuV4iPHl50RAXgQImVXf+H0o45DFmkoAACAASURBVBNBHg3NDq6DfvXK+UBlg+r0wNilNpruWclkEPClbCFAPhwvF27Au1U7JBNVAgHerNiGVws3wLKtK2MurmZUNHWKwlbPSvF8+e8sT5wVBhb/nEfgJ0CAJ0DkuMnREQCphqhpADPXA4amQIg/sG0xcOGQ8EC/9QYmLgUMjPNPICM1Fde3LEocO9ZNW09PM7fCFI+j6fXad1F1rN+oWLN+emRDkJ6WwLpnT+nMtos12E/S+MoVXRw+bMhIo7i55Q9Sbd5xN0RR386ywW9/yAWR11eOhionh1j07dsst78HD31DLnt+NW3QoZuyhb3k9M6A5/cjX986p92rZ1P1ypVlC3a+eROUdPj0O60uE0VkX+SyKtk7eXzhRNo3n1cpCXHx+gMHtkTVqpLN2bft8vJJEug7tug9QPaB+BbfHYEnB1dG16huZVheTNCDglQxdmwFrF0byGRzeHtrgUhUIkIoi+PGDR3o6GTj778j5YZ9kvcbBIxejuSn74X61GndEJWvb5bbOOW9I9YUvUWLSxg5bwvCqrdC+tD5QFoKKs7qiNdXlkNLS11uMAQGqmLePAvs2uUvtz75jngEeASKj0BEhDJmz7bCqlVB0NHJKn6HfA88Aj8AAgsXWuCvv6Lh4MATID/AdpXYFOVFgLC+HuxExd3S5wbVqR4ZZ7c+uwNGDWvlri8tOhb3/56K0Ov3UHPWWFBmARVutkHFvn+g4epZUNLKr6iRlZaOF7NW4+OWA7D+vQ0abV4IVX3d3P6TQ8LxccM+VBrSs1Azbco28N15BE5jB0DT0izfHpBJ96tFG2DRpima7F4BNUP93Dqs70TM64+M74RdT+FLh6kRUXg0bh6Czt9kCKDG25fA1LVB3hgCAWLefMLn/ScZLKg/VQM9GDeqDfOWjVChY+sc4ojSykUKYeh/7CKCzt1A5JPXDCllWMsZlu1awKF/V6k8MNJj43F/iAdCLt8W2gfRsVhCS79aZbj+uwa6lSsKVSET9W8PnuHLgVMIv/uY8fEgM3P7Pp1h37szUmPi8HbFVmaNteaOz4cT2xnN5+Go2Qg6e71Ago07OJ2Zr0cvIPiiJyK8HjP4WXdsBadR/aBXxQGBZ67CZ+dRKKmr5ts/6icjIREBJ68g8PRVRDx4LtYEnh2v7fUDMGlUR2jtouNLeokNajih6f7V0HWsCPY94v5MtF2SfzD89p9k9ib65XvmPTKuX4M5P9a/t2bWpqComG84MoMPvHATX49dQOTDF4x/C41J59e+f1cYEGEp5jyJnbcM55Mreyfrh4z77pTo+wZAkJ2NqMevGGxJ9o3OKr1jZs0awL5fF5g0qZcPV0nvuVy+VwIBwr2e4Nu9p3AeO0Ds9y4XT4GAed8TA0LgOLQXlNRUcx/57TsB79FzmHPS/PB65vshrkQ9eY07vcYy39pmh/5Bhd/bMN8d8s+R9B2jfuhcfT1+Ueg9oe+NUcPazPtm0qQulDXy//90Lt7/nmLWyH7jaH52f/4GC7fmQusQnTNPgMj6NhVQn+Svrp0AHGsAFZ2A98+B5ZOAz++BboOBroMBXX3A5w2wZQFQoyEwai6gqibcaczX1wHvbpy2GTfuN6EHnz6FRuw+8MRU1NtB1iW8PrPdXxUptn/9Jb8bqrLOoTzVJ5Pa5881MGBAFKysMsQuLS4uJX7JsrPKlRq20Kz7a4diL/+T952UjLA3kf5+wYaKSgpITc1QUNQwVK3Rsq2yNP4ijw6uDVVRzLQYMqSVzHNZuvpGjG29ZgZODRrL3LakGvg/uuJ/58x5m5kzuyqYmOT9ssod79WbwMiTF32NO42eXFLT4PstQQTKAwHy4YM6oxEfFkZZHwLmVn+PHjG5qIWHqzBEyLNnmqhcOZUJMMirxBy5ypAfmVFxQl2ajPoTNpumyWuYn6afffuMmOybyZO/YMzEdXiZoIpXp07ir77tsW/HTLnjcO6cHt6+1YCHR5jc++Y75BHgESgaAvReRkUpY+BA8Vl6ReuVb8UjULYRGDHCBmvXBkFDI7tsT5SfXYkiIBcCRCDA66Wb8XpJ3iUccfJWKaERDLlBgXC2NNq+BPZ/5XlBSiJAwPGB0DA3kWi0HvfeF3f7TkT8x89w2bQADgO65Y7FJR0oqNl453JoWuUnNqhB4pdA3Bs8DZTZQkG8huvnQd3USGgvihqQJVLg9eKNeLtyOxOUbLh+LhPwY4PP9PzLwdN4Om25xKC7OAwooBh49jpezV/PBBPFlcLWzbbhSpqJI3DYeiR5dvvP0UzQVJQESIuMxvM5axkSR1yhDCAqJIdG5ARlkFi5NRdbN8zzIe70GpeLR4EyWP8PBr+Yu04sDoS5eavGCLv5gOmPzmr9NTOhoqOdM7ZAgG/eL/Bk4kIm8CtN4a6d2Ycz1/B85iomiF5YkZoAEQgQcs0LjycsKLDfFkc2wqoDRyFGIEDko5d4OnUpop6+ETudgrK2RBvIej6/NwFS2PtG66Mg/ptV25l3UlJxGtEHteaNF5Lsk0gQyOF7RaTdg2EzmL2uOnkoas4cA0UV8Z4MAaev4uGIWcx5rr1gEqqMGwhF5Rw5uqSvQfAaNIUhd8ibiZ4rqgrbJxA5Td9w+qaZ/9IYjXcsBX1jCiNAaG6PJy1iyDhJRdyYKeGReDn/H4nfBuqrwbo5cBwiWTWJJ0AK+7IU8Xl8LLBkbA7ZQUbodV2FidF3z4DVU4E5WwBbR+FBMpJj4w8umKm7YUN+A9U1/1yP0LSqYtqgfX7zZ2mn+v7aEf+QT29tp04teh/SjvU965FeOwUak5MV4excMoaUR48aICREFRMmhBe61K9fv+HK1dfRL19+0a/a9BdF+1p1YVYMc/uo4ECkpSQjMjgQhuaWMLO1h4q6dLeOP3qeD//8/L4ZmYirSPggSlrQ5y+RX/cfe2PXabR7oWsuzQo3dyz9ZmqgajJgQEuJw86YfyGjbtuOKhVrFd+EvjTX9iOM9eGhF8K++EJdSxtWjlVQwbm6XKf9oxEgT55o4v59bcafg0pAgCp0dbOgrZ2Fnj1jSlU6Inz5PgR5bBDeDwUFVFjnDtNxvaTeJyJwqPAGvzmQUfCTzOmHD49ExYrhCAqKQPXqDlLjKWvFnTuNGbmzkgq2jh5tg02beGNbWfeFr//zIjBihC2mTw+Fra30EoQ/L1r8yssDApGRyli2zJzJeuLLz42APAiQzORUJrjqt/c4LNu3QEpQGOhnojJYbBBbz9mBCa7RjWUK7NWaPTbXO0IiAQKAS27UWToVzmS0LnJj3XfXUTwaP5/JMnAleS27HFUBCsJSZsinbYfEZ1yIHgOBAF+PXcSjcfOZoKLzuIGoOXe80I3kIhEgnH5pyBoeI+A0ZkBusJJ+FvXsLbz6TmACn0SMOI3uD237CsiMT0T4vaegG93030JZMCLzNapXHdXch8K4UR0oKCog9r0f/HYfZbJARLNRxL0B3MDnL2d3wKJVE7EviqQAKQWUn81aDZ8d/zHtaB0Of/eAvrMDMhOT4X/iMt6t281kIVBhb5yLG4Sb1cM+L8g/hhs4pgwH8gup0LEVlLU1mayaD5v2I+RSTsBWXJYQtz3hWHlEH5g1d0HC5wA8m7qUIXvqLJkCSw5Zo6KtlRNUFtkHyq6oPLQ3cx7D7z7Ci9lroKShjnorpsOwTlVmDpStQaQMBawLygChzI/7g6fh28PnsGjdBM4TBzNZG1lpGYh++hq+/55Edmp6bvCaxUoUD+cJg2DRxhVKGmpI/BwIkhXTtDKH8/iBUnm4yHw+BQImm4aIiA8b9jEkA93yJ+JPhZOdReSMZ5fhzLRbntoGwp6wYrMHSup9Y+a1fi9ezFnDjE2ELBEIGpamzF5/OXgGPruOMt+BalOGoQYREf8nFwoiCIrzvaLsM8rAItJCEgHLfVe47xudpSY7lzHtqHDJDdHvItsHl5zmflsLWh+9l6/m/4P36/cy39TqU4bD4tdmUFJTQbyvP5M9FXDyMkNscrNOuEQ0zdVxcA9U7NOZ+TuBvnGB528y57nuiulQN5FsO8ATICX0u8vLh8DYP3Jkrv4YmD8rLC4amD8SGOoBOAtnvTEz8tq1KLFjh7raDg7CtwuSktKwbOWlRIsqtbVdOuXdTJBlGRlpqfA6uPEb0hJN+vVrBjOzvLRLWfr5XnXj45WQnq6A6Ghl2NqmQU0tz2uDnr19q45797Tx7p0GrK3ToamZXSK3Zt+80QDdAl6wIESmW1CfP4fD+7Fvgo9PVJayjrG265/9lLX0Sn8Pji2clNGxY30VV1cnZiufPPGDuroqqlevUOjWzll8Mcm5aRutymUoC+Tt9WMhSSG+liNH/ipx/svWesZVatRKr2JNMS9doavmK4hDIDsrC+fWzovX01ZWdXGpJAgKTYh68uSzqaG1neovfw2CqroGEqKj4H3uBOjbY2hlDfsa9WBiYysToD8SAXL3rja+flVjsjj09HJkUUjGqG3b0vVwSLzzDKFL9yL+8n0hrNWr2DHkh66bbFlcRICQ3v20aXwWAgvo8+eaDBFibJyJ336Lg51dyQVC4+KUQCQI+Ux16RIr0/tTWGUfHzUsXWqB3bu/FlaVf84jwCMAMBlgmzebYPnyYB4PHoGfBoFXrzRw7Zou3N0Lv/j104Dyky5UHgQIN3hGklORFIzddVTYrJrjF+E0si/jD0KyLKKB7IIIEO5Nbu4tZXbruDJJogRJ6I37jIk2BTFdNsyHw8Buhcr9cAOjFKgjQocCz2wpSkCWG4wWvanN9vth434881gOSTJIlGGQlZoOZc28C5PcQKXEgKlAAIFAIFYeSfT4U5D9Wpu+Mr0V3EwRriSapHWGXL0Lz645EmfiJKTYwckA3WuAOzLiEhgi5f2GfRJlsFK/RcN7zByQNBcFextvXQwyceeWjPgEPJ64iCEbiBypu2xabpCd255wrL9mlpD8GQXpH42Zg/S4hPyyZYDQjXnHIb1QZ9GkvIwByuC4cgfeY+ZCs4KF2LkVRICwcmN0Fn85vS2f5BaRL5kpaVDWUMs929LgQe2kPReEY1HOpzTvDPfMiTsPJfW+cQmdmrPHoqr7UCFCkvsdoCB988MbYFQ/xzeyIIKgqN8rbjs6u677Vov1UxJ9OYUy3Jo3ZIgHVrqPfYfEZcYx8Y2z13H3r/H5iOOC1kcE7b1BU5gMLsKt+tTh+b6pWalpUFBWzsWTyJj3a3fjxbx1YrPf2DVRPQWlnAwWSYUnQGT6PEtf+eoJYMYAYNd1oJYYuTR/nxyz9IRYYMx8oGUn4X33fXAlLOD5PZNmzaoqNWoknCKSkpKOHTtvRaUK1BAdEa2loqqabVW1tiYFo/WMTaWe5KPjO0IjA79qq6urQElJOdumgoGei0slVKggxphE6l5LpiLdnr5zRxsUbMrIUGCkpmJjlRgSRFFRwPw7BaAEAgUm6NioURLq10+CGBlDuU1wxQpzuLomokmTxCL3uWuvV0hwZLZlh5ETi9xHURv6e1/xf3vP09LVtYrKvYdfYpRUNeHv89lg4sQOcHIq2FRu3cbrEcnZ2qZug0cXdXi5t3t/82Tw15dPrWbN6iqx74VLL8Vqmdrot+jVX+7j/4wdvn/ohU93LiQ6V7HQ7t1b2FNozfrb37StK5vUc+vIECDn1i1A8+bOaWlpGekf/FNV7Wo2UCMiSlNXTyrobm9fEF+3jp1uy5bVpKr/vSoR+XHxoh6GDaOsgO+jj50Zm4DwZXsRtnxfPhj0O7eAzZbpULGQ/TtPcn+0viVLZAv4vXz5CZGRsbh79wUzn+DgCGhoqEFLSwPt2zdB8+Y/fkYW+UAdOWKIP/+MQfv2wjJj8jyLlNW4Y4cxGjRIkqsp+vv36ti0yRQbN/IZIPLcL76v8ovAsWMGzO+Y3brlyRiW39XyK+MRyEHg8mVdxMQoo3dv+Ul08tj+mAjIgwBhZZAIgRbHNiEpMJQJpnHJDS45Qbf9Nc1NGNN0/WqOQkboBREg1D+rU5+RmJxPz54CqLf+GM7IWjU7sBZ6zjlemnQ7+pH7Inw5cFrsjX828CpOVoo8Qx4M8UD4nUcQ9R6RNSBLwccHI2Yyt7odh/ZG3UXuYnX9yXicAoSSbmvnO2kcuR1ZAqYFndjiECBEMHiPmgOS5RGXYcGOW1jAm+pxb68T/pSJ82jsPCboKk4GiyUJqK2krBKuJJMoAcIGguksNN23CqZN6wvDJBDgy5HzzJnIR7Bw9kESeUXB7XerdzDG8eKIqoIIEP8Tl3BvwGTmpjw3CF/QPrLrEUfgFfWLJfP55AxU0DtT2HkoifdNmuwImj5XRoob7C9MIqoo36vCMkdYHGz++BUumxdARVcnF2EhopcjAcjNohL9jnHfB/JcqjF9VC75UND6uDJ5kjLyRM8YF0fRbBpZzyNPgMiKmJT1yfdjWl9g8krAhWOzkJIEnNoD7FwOaOkAjVoDWVnA6LmAkYiUZOCbp0kfPc+ode/eSFk0EyQniBQNBQUFxMYm4fGTz7FhCRpazXr0U1HT1JJylkB6agr837yEipo6gl97R2bEhxq7u3eSun1pVKRfts+e1WfMxYnYMDMT9tlITVXE58+qsLbOYCRmSqOwBsUNGyYVe7j954Ii9KwcTa2dctIZS7PcPrA1LjkxWc2uVgN158bNcH//6rAazibmhQWZnz4L+Hzhlr99hxETSnO6BY715YV38tcHl1Rr1bJRbts2zxSP2+jY2Xe+wdEKlZr9KdvNlDKzyDIwkYSYKIT6+SLsw5Po5MgQ7Ro1bFR//13klzwAX75EhO8+9MLsjwnTERnkj7cX9mLChA5QVFTA9euvcPvup8S0TGXt5r36w8JeRAdQzDpPLpmSPnBgC1VHR4sygILwFEjmys9PDffva+HjR3WMGfPtu5Ef0YcuI2zZXqS89s2Hk/nU/rBaPq7I+BEBTQTIuHERUvfRu/88XLr2GOZjZ+PjOz9ASxegFEgzayAuCjWDH2HviiGoU6eK1H2W1YrkBUAZGkZGmRg8OFJqP0BZ10PZRESCNGuWKLesotevNbB3rxFWr+ZlTWTdD77+z4nAqFE2mD49DBUqlFzW18+JLL/qsozAnj1GqFgxHS1bJpTlafJzKwUE5EGAsEFn8nRoumclkJ3NaM6nR8flymCxJAndfCdpKspi8BowGfE+X4WM0AsjQLhkBmWS1CYSQU1VKFDO/TlByA0oiguas4FXSUFrSTfeZQnIUsYKa3pemKQN90a68/hBcBrdD5oWphIzViirhTIaSMpINKBf1CPEDUazckTi+kr8EgTvUbMR+/ZTrtl7/Kcv8Oo3ifkZZVeQB4C4UljAm9pwA6ZEaJDsFGtyn08Gi+NFw55FxihepEgiQLLTMxgZJNpvccFlthsumccNGHOJH0leC6JrEvWpkVYCizJhaswaA+2KFSRm9FBw/+XCDSDCwrKtK5MRoGZkUNQjkdtO1vPJHbC0CBBp3zfaS5KaIg+LgvaMMhmeTV/JSLpxz0ZhBEhRvlesabkkXxYWQ3HvOvcMij5nJQhVtDWFCDT2+0gZVqLEmrQSWPTtrLVgEsxbuOTzF+Huf+jN+7j1+1Am+0NsFpMMp5MnQGQAS5aqWZnAtsXAp9fAlJWAhS3w5DawcR7w7inwe/880iM9DaCMEAdnQFEkYyf40wd4Hd6e0bZNDZW2bWsWOIUt22+HxmfrWDTr3gdqGpqyTDe37tEFkzLGjGmnUqGCsFlXkTorRiOS+njwQAs3bugy/3NJmuelRW4UNO2kJEVcvaqLW7d0mCBgpUrFv+G9ZffDYDVTR6tav0iWbpIGyqyMDCipCBsTSdOOWyc1ISrh1KoF2qtW9VcoqG1wcHTi2k2e2r1nLpZ1iBKtH/j8Tsiza5d01TVUoKqspGJtbajWq1deyvHNW+8Dnn5Ks2nVd3CJzqM8dh7q+zHp5ZXj0XpaCtra2hoZykow7d69MSiDTFJZsvpWUsV6TRmpNM8diyOrOpkZt2+fJz9249ZHv6s3Pzr08JhfIGSK6QkhO2dNs1y+vA+0taXzuSmJPSBzcpK+i45WAn2jSHLP1DST8fewsUlH7drJTEC6JDPPJK0r5e1nhC3dg+iDl/JV0W5eFxbTB0K3nXgdXmmxImlByhQYMiRSqiY7DlyF+9abSPjnmuT6qyagn4oP9u9fIFWfP0IlIkGyshQwfPi3Epsuye/s2pWTCdKpU/EzTl6+1GAyWGTN7imxBfId8wiUYQRWrTJj5FVHjSq5d7wML5+f2k+MwJQp1ujcOQ6urjwB8hMfA2bp8iBA2BvhbGBQUU0tN0jNEg4sicAGGbNSU3OzBLhG6IURIDRncXItrBxL7FuffJkhLEEjyTy9MAKEjNApW4WIhjZX9uVmBUhLgJCZL82L9cMgWSbSvJd4w6YAE2/ylGiyewXUDPNkt7kSZLXnTWB8VYpbuCQGZULYdmsvtktxAVIusVGQf4g0BAgbDCbzdlq3hoVprk+GaICYS2wU5BEiiQDhBo+ZDJ2lU6CkriZ23ex55hItXEmggvahIKKlIAKEJkJn8cmUJfnMzMWRd1xirLD1yHReZDyf3L5LgwCR5X3jZjEURNbRGsTNvTACRNbvlTQkXEEECI3Hfo+JBGq6ZwXUjHN8NCRJBLJnWTQzhNoUtr60yGg8n7NWrJk5VxKPPQOsR5NhnWpw3bcK2vY2Mh09bmWeACkydIU3TEsBTu0Fjm0HBNlAgB9QtR4wZh5QvwVyg2R3LgBbFwFL9+c3RKdRMlLi4vfMnKo7aVLHwqWJNlz9FhyaZPJL38Ews61Y+CRFalzfujRKVxNGBfkoyNypjA3OnlXCuHHLkJ7+FFu2rEDnzkU/4DIOLbY6BTpJ75b07+nmLUledegQx0huyaOcPPvG793neIf2Q8cKdUeaiq+uHI8K+fpV3aZ6Q61qri2Enn998wK+3ndTEmKiBElxscopyamqGjo6WVWbtFSq+2uHIk/t4rq5sU0b2+u3aiXZxDo7W4DRY3Zj4OJ1UFZVLfJYJdUwxPcjMtLS8MnzdIyyYrZBjx6NYWNjjIuX33x98jbGrixlrpQUBvLu98wKj5Q6tW012rWrDQ0N6fZ82+6HQe/f+JobGuslBvuHMmeqZ0/hIPyeMyFxpvZV9MwLyAJ5enRjkLZalvVff7nKZVl0U5+MPL99U2YCyFwfIXEDBAerMDf71dUFqFkzBaamGYwZNWWdkccH/fv3LGEr9zOSV5nRwh4jyvo6MPMYCPNpA+QyPSJ/Cbe//ipY+uLTpwCMnPgPnqbqIG7FuQLHVls1Gk0jHuPGjS1ymWNZ6WToUFvUr59coiQIrXXECBvGhL1OneRiLZ3IPfJ3mT8/pFj98I15BMo7AiTHSnKAf/8dCUfH4l+CKe948esrPwjQ2ff21sKUKbz/R/nZ1aKvpLgECPdmNNfQnCUdKBBde8FEvJizlslQaHFkI6w6/AJuoI/bThoChIyJHwydjrBbD8DeoGdJEXGSS4UFlQsjQCQFAaUlQIh4oTmzhQlW712Vz5uCu4t0c5wkj14v28KYobNFHAFSWJCyKKeDGxgWF8hk++SSQ6xvgzTEBrUvrJ6kTAvuerkZPQVJW3ExkFRPmrPH9sPKUdF/s+uWZR/YILUocVHYWSUpo/CbD/BqySZQVpXQmdq/GmT6zhZZ1iPrGZHlfHL7Lg0CRJb3TZY9KyoBIsv3SpozXBgBUtAZYglF1kOJCL6Ho2Yj6Ox1sZJxheIjECDugx/erdnFfN+5Rdx3o6D9l/UM8gSIrIjJWF8gAA5tzMkGGTod6D4E0BBRqLp0BPhnJrD2mHhDdBry2dGNQQpZydZDhrQudAY7dt0OD42FcTXXVkq2VWtKZVjFdhoX6BN+ff82syVLehc6TklUuH1bB/v3f8X5830wefJfmDSpL5SUFEtiKKn6TExUxNy5lkwgi+S3LC3TCw2WStUxp9Kjx1++XLzlX7HTaHehppc2LA5GZrIVBX33HnqS2nni7Nyr7zmeCvPh5lYbJAlkaKgNPT1NvP8Q/G3vwacmhd2oL2iOMcGfE89tWqu1aFFPBR0dDYlVyQi9QcceWpaVckzUy2q5u2tJZHJisvGMGV1w4OjzL/ECw4ouHSX7hJTVdXzveZEJefduDQyNjPL0IgubU1RUzg3B1NQMWFnl3CIQLdNnn0pt0r2fuug5SoyJRsD719DOCP7k+/Zj5dGj3aCpKf42TWHzYJ8TiXn0qAGIACEpPfITIlKTsjcMDTNRp04Kk3FGfxT+nwN1/boOPD110aNHDGrWLF6QWdp5Slsv/upDJusjwfNpviaGf7WDucdAaNTI0TGWR5k1y4rxVvrjD/EG3LdvP8OW/VcQbVEF1+J1gL7ugJJygUObjWyMlWN/Q79+v8ljimWmD8rQWLPGDE2bJqFHj5LTSn/6VBPkPzJjRvGM6Z880WSCurNnh5YZDPmJ8AiUNQTmzbNAdrYCBg2K+m4yh2UNE34+Pw8CU6daY9CgSDg7p/48i+ZXKhGB4hIg3CArNxjNZiUkh0Sg+vSReLtyO1T1dYX8PtjbwFxJGamCthyvBYZgWTiJ8cwgjw9RSSFaeGFB5ZImQGgOJMVUdeLf+HzoLOMBYtPFDQ03zGMwES1kZvzEfTECTl2BZfsWqDK6PwyqV2Zu3SooKkJFV1soLsQlK+SVAcKVBqoxYxTjCyAuY4WVtNGvVhmu/66BbuWKQsQGN2NGdJ2FESCSJHu4skLcW+vc4LHDwO6ot2K6kFE8O740BEhBckjUD9drRBwBUlg2gSRZtYLOKq37xfx/8HHzvzCqVx3V3IfCuFEdKCgrMeeBZIUUlfNkaLh7KM8MEFnPJ3ffS4MAkeV9kzoDhCOvxiUhCyUIaDIyfK9KmgDhSspRdhadmzu9xsG4QU003rGU8ZfhlgLXJxAwJC3J71GpOuFv2HZrMF53mwAAIABJREFUB2Vdbea/lTTUoawhrPjBEn98BsgP8EtJdhawfSlAklgjZ+eXuArxB2YPBqztgamrc3xBxBVFQUbc/tnuugMGNFeoXbvwzI5bt97G3H/0RaCobqhbu00HZVM7e6FuE+PjsHa6O/pPmAJbR+EA9vXNC6P1dBQMAwO/YObMv6GpWTqSM9nZwNatxvDx2YyXL2/i338XwMpKelP3kjgOhw4Z0rcHffqUXADrxasgv9OXfR1ECZDzq2ckd+vaULN69QoYPnw7hq3ZlrtEIkBu716Z1rFjPbV69YT3dsmq67F2dV31nVyETallwefJ8e3B2cmRViNHuklstmLdrWjHpm6GNlVryNL1d6l75Z+ZKU2bVtHweuAXo2FS0aBFL/nciP8ui/lOg55d6ZE6dEgrdWvr4svjff4cjmvXXmf4ff6Wqa5nrNG631BoG+b0G+r3CW9unIsL+vxZu17dilk2NsaqrVsX/4zRu+zrq4amTRPRunWedAO93/TzCxf0oamZxRAiISEqsLHJQGKiAvT1s9CiRSJcXRO/E/L5h80Mj0bo0j2I+Oe/fA81qtnDfPogGPYRn3JenEUcP24ADY1sJgNOtKzdcgrz/jmN9CYdkNrfA9ApRCs2ORFG83rArYIKDu6dU5xpldm2//1nyHjCzJtXslkVq1ebwcEhTSIxJQ1Ajx9r4do1nWITKdKMxdfhEfjREPD1Vcfx4/qMv0+/ftFQV8/+0ZbAz5dHoFgIHDhgiIQEJYwcycu+FQvIctS4uAQIVyqJK3fE9R8gqaIEP/98Gvts8JwbDJOKAOH4epBuPQXnP2z+lyEGyF9Ey85aaIfkSYBw5aCkzQAh8qPx9iUwdW0A/+MX4T1mHiOnVWeRO6qMHZBrOEyT5poymzVvyPg2aFqKGMyKnD9uoNuuZ0c0WDtLyBi5KMeVm6FTkJwUG8jnekywfi90812c5wo7n4IIkIJMm6k9S56R6TtreM+dM1cyS3T9koLM3J8X5AFC/X0+dAYPh80AV4aLe3YLJFA4wXTReUpze19ao3tudpZJk3oM+ahpVfBZKuysFOV8cvssDQJElveN++5wM9HynRmOzw73fZCKAJHheyVPAkQcycDdP8chvRiC8P36vZBkYl7Q+rjeSi4b5sNhYDfJsn7/B5SbOdXy5FZY/tqssCMn8TmfAVJk6KRvSNJX6alApWrCbcgQff0swOsKsPwAULVuwX1+eXgtNPzDYwu6CS1a3r8PxoEDd1P19DQUqlSxVvv993pMlWs33oSfOfPUtPO4aQqGFla5zQI/+2LGgF74a8xEtO/ZR6i7pKiwhH0LPbIf3r+nt2DBWHTrVvRAuvQogdHWpyBlWdIgX7TIAq1aJTCyVyVV3rwL9T165m2lzuOmCQ1xfNHkNA+PzmqU2SFKgFDFkI+vk+4f26fk5GShPnBgy9y202efSqnUwFWjdut2RZ5yZloazq+dm1S1qqVW797i93/+0suJtd26aH8P83ZZFxbz6tKbl/e9q2dkK0fZ1G9l5NSweF4Iso5fVur7PPOGlq4+IoMDoaSkDGNrG5iJkKOS5vr87N5vKZFBJmPHig+skywaGZxLKgkJKTh+/FHs+w/B6koq6rCt3VDd0qEyrCo7M038nj/Gy2tnkzLTklV+a19btXlzZyiwaRhFBJDIjWPHDEC35ClATLd2VVQKl6vKzFRg5LHon2XJ4FaQnoGoPecQtvoA0nwC8qFiPqU/I3mlbJj/VlgRIRRqdvp0jm6wpAwQdeN2SFt5BqhZyPt16SCUFw+Bx+Q+WLhwpDymVmb78PCwwrBhkbC3L1mpHJLcGjHiG+rVK1qW0qNHWrh5UwceHsXLJCmzG8FPjEegiAiEhysz2Vz29uklLmlXxCnyzXgEShQBkkjcscMYW7bk/72jRAfmOy/TCBSXAIm49wTX3QaAmwHALpi9wU/Bfiqs/BX7nEuesJkC3IBkzVljQSbT4go3QM4+5xpSc9uwc6SfifOkYJ/T7WdRE2Bqwz6nG/atz+6AUcNaTPfsbebCZKkarJsNx8E9meAgBTjJxPvTtkNMVghLjLDz5QbRpTU05wY1aY4N188FmWRL9BiR8kSysmJckoHbVJJEFVfyx/6vzqi3egZUdHJuhXNLQQSIUHB10wI4DOgm1Db2zSfc7TOBIda4WT+sxA/h0OzgOli0zv//MgUFmVlCR9JZoElwM1C4xA+XgDFqUFMsGUftufiI7jEbIBaVxuLOWdx5k7SlLB70vPaCSagybqBQloiURyG3WlHOJ3eM4hAgJfG+cYlaVhZKNAuC5s89jzVnj0X1qcOZ90taqTipv1cFkGMMjpzn4uT+uM8t27VAk53L8mWZRT15jTu9xubK8kl6v2m4gtbHknVUj82CKuw8cXG07tgKDdfPg7pp0S7l8gRIYWiX0HPKCDmwHti1ApixHnD7s/C/azJTExK89q7WcXfvJDSrlJR0eMw4klH/ty4qukYGiQ+P/avk4uKg8ccfDZh6FBCv3LiFRs0WbXPbPbt3B8PcWqDr4OFwX7YWahp5UkfZWVnYvGAmTu3anl2z5oxMO9tqqi1aVM1t6+YWD2vrdLkjQ7dYSWqqRYuyY6zn5aXNeH1UqVJy6d6RkQkJS1dd0flr9lIhTK/t3JCSlfQtPTk5VS01HUp/zV2Rz206Ltgv/MGx3WYzZ3bFt2/xWL32SrJV1TqaTbr0LPb+pCQm4OmJHWFfff2NOnaok9W6dQ2hVKBxEw8Kekybp6ChUzLB1mIvgNOBSto3n+1z5jkqq6lnteo3VMnKsYo8uy/zfUUFBeD19ZORaYkxysjOVhYIBAoQAMEhMVqUDVOpbkOp1vD45J6I9NhQpYyMTBUiJ1JS0pRiY1OUatR1CkuOi9XNSE83JJPzSpXM8/W3frNnmIa5k7ldzTrgkrFUMfj9i+Q3106gkUslzYK8Z6SZ5KtXGkhMVMLbt+oM8VGrVgp++y0Otrby/2ZJMx951CFvj6g9Z5k/ZHYuWnR/bcRkfei0zCG+S6pcv67LZMf07x8ldoiGLUfjcavRQId+kqfw/ikUBzWG583NaNasTklNtcz0S4ax06aFyc0zStLCKIODZKyKejuXdN1JgnLqVJ4AKTOHh59ImUBg61YTkBccvcd84RH4GRHYts0E1aqllKlM2J9xH8ramotLgLA38UUNd2md3ECvuBv5ZKB7b9BUxsuDNUKX1sia+ucSLAUF8bjm1A6DuqP+Mg8oaeXETCiY/WzW6lyDctHn2ZlZeL14IyPhxQ12U1s2AChqxk3PCro5Hf/xMx6MmMlIYVGQkgL4GmbGzHy4BJDYACfFQLOz8e3+U+hVccg1OCZCwGuAO6hvCv5XHtYLTqP65ZO0keX8cfePkVBa5J6LGwVavx67iEfj5kNFW1OIOKKg8vu1uxlZMir1Vk4HtefKM1FA+OOGfbl1hAKoHMkgSUQC17CcK4PFxZ0yaIgM0qlkJ7Ts2Hc+8B49h8FflIDgBmgZGa1lUxk8c4tAgJBrXvDq785k8dRb4QGnkX1zA4DcM0kEnvPEv6Gklue5SXvnt+c4Ho2fz/RLAWoKBLNFkoE8N5tDIrkiECD65Xuo6ulCu2JOFlRySDgeDPFA+J1HzH8TIVV9+iho21kVHrQUc1iKej7ZropDgJTE+yb6HaGMJfoGkDQUW7jfCCItXQ+sg1HdnBvxXEKooAwSWb5XXHk1ygCr2LNj7l5xvx3Up+hz7n5ziRruVnIJPPq5JOK4sPVxszmaHfoHFX5vk+/EpIRHItHPHyaN6zJr4H5PqTJJudWcOx5mzV1kJuZ4AkSWr7mc6tKt5CvHgCXjgMFTgb7jCpVJZ0YOfXXny8f7NytyCZDHj/1Sjp18qlChWl11NuhNgevbe1bFCDIzDapVs07zC1PMqtq8rSb3pveFQ/sxd9gAVK5RC0v3HxGSwYoMC8Wcof3x6NZ1DJ95GAbZiomGBurajRtXBslUeXrqMLeoSUaGbpsqKRV+o7ow6Pz81LBnjxGjP16YIXFhfZXE88TEZBw5cg1XrjxA3bpV0LatC+rVy7m5Lo8yfuKB7K7usxW1DYR9ElIS4xEVHARFJSWI89qIDQ/Dq7M7kho2sNd6/S4iNCIOFh1GTpTHlHL7SIqLxb2jexIz4iM05szpzghEvnkbGHX49HujLhOmy3Wskuzs+bkDYVkqeub12+UQiCQjlpqYAMI8KzMD2gZFY5FLcs7y6Dvw7dPkj57nMrQ0VfSGD28LFZU8jc9FK64l2NVpouPcpLnUQ3146JVbV1VDA2qaWtDS04eOgRG+el+JuHnqvOnEiR3g5GSZWy8jIwsLll1OdWzYTL2a6y9CY731vBQb8ua+Wp3aFTXc3HJuRklb6FYiZY7p6mYxwd/QUBWkpiqiWbNEODmlMoblJFnyo5b0wHBE7j7DZH2k++f3ZlA2M4TF9EEwHV86nk1ELl28qCcxS4C+j9NXHsPXqCQIVDUhyM5CnLEdoGcE+L4CHGvBMuQN5vVtjKFDu/yo2yLTvCdNIgnDb8x5LMny779GePFCA6tXBxVpGCJAyOCWN7ctEnx8o3KMgLu7NRYvDoa6evF/1y3HMPFLK8cIEAnYrVsMTEx+3N+nyvH2fLelFYcA4d54F5etwM1MEBcc5JIduc8VFfFmxTa8WriBCRDXmD6Suf0vziuDm4FAQejaFKDnBJtzQRUI8HHLATyduoz5EckTVR7WG4pqavDZdQRvV2wDSR7R5dGgczeEnlPQleZDwW5RmRcKVt/6YzjzjDIuaswaA+2KFZjgaWHa+Sx5QG2dxw1kgoDM3DnBf5orBawdh/WGtn0FCDKzmKC9z95jCLl0Wzj4ziEk2Iwbws+0cR2Yt2kKi9ZNGSKAS0IUeuhE+mRxo35DLt/ONWivNmUYaswcI9R3kn8w7g+exviBUCG5Hfu+fzDrSPwcCJ/t/zEyUmzhYsslXgoKzrLZGkLkl8heUyaF09gBMG/RiBkq9LoX3q/bw+wPlXwyYyLtuR4sWWkZ8D92AW9X70R6TBxDXIjeYCdi59X8fxhZIdH9y4iNh8+uo8wf2qN8pJIIcUbZKzXnjIdBLWcGWzYjh/oV8oYBEPveD1/+PYWAs9fh+PefeeeJMpi8HuPBsBkgIpAtJMdm3rIRKJvEoGYVKKrmu58r/ngU9Xz+v7fiECAl8r4RCcrZMzrbjoN7oGKfzgx5KHpWRbNouN8wIkdqzhkHm05t8ohCDorSfq+o3qOx8xgPIOqzhsdIhiil9+LlgvXMu0ffO5IQzEpJzX1O3izvVu9giMnCZNLYs1RQphNNvaD1cf1EdB0rwnnCIFi0cYWShhoz16CzN+C3/wQj4UeG6Fq2OSpGNM9H4+Yh6PzNXHSovVnLRrBya8b42oj73oseSJ4AKfQLLv8Kz7yAucMAVzdg3CJAWQX4FgJ8fAW8fwG8eQSYWQOTVwp7gmRlZuL29kXJlpYGmn36uOLkyUdpj54Hw7ZGPbWGHYSDSRS0fnLucFxiYqqeYz0XVG7QOHch9Jf0loWzsWdVTsbBwl0HhGSwXj68h7F/tEdyYgJGz1uC7gMGJDw4vEXZ1ERVY8iQOViwYAR+/XU8KDvi3Tt1aGkl4+XL6fj48QUWLFgHe3s7hIV9xty5E9ChQxtMnjyM8dGgG9hkkjtgwFw0b14Hq1dPhImJAe7de4kuXZZh6dKVMDD4hM2bj+PGjUdwcamOCRP+QvfuraGsrIRHj97ijz/cMXlyP0yc+JeQPE5oaCT6958Da2szbNw4FVpaGsjOzmbGW7/+MNOfoaEeRo36E926tcLy5fvw7NkHHDy4CE5Otli4cCfmzNkKL69daNpUOAh7//4r/PnnNISECOverlw5npmLPMqqjXejzJ3qGkkKRL+4cRlxkRHI/B97VwEVZdNGL83S3Y2AKCKKYIvd3R2/3YFdoCgqdncixid2twIqZWKCgHR3Lbn/mRcXlq4FF3jnHI/KzjzzzJ13F5g7z71ZWRAVE6du0Ou0MAOpvvjm8jQj+LM7My4mUcy8/1AR43bV18Qrby3eD29mfnz2WLht2yZ8339FZeiatWO0HVS0rLQyWHx4eD35p8dbkbSUNBGGhGSutomZQOdRRWXYKhOnun0I8eF5yyklxM+PISgokGdm0Sw8JDReTlxBXarLaO7sZ3Vzq41xt3asTuvezVi8WzeTEuGXLL/M6j9rMZ+8umaZU5MbJ5y3GSrKMeCje/oLp3OMKVO68llaNkF8fGrquQse6bqd+irxgQ/azU2LhHhxxCZn4EBzQWPjQom+iuYgPh0XLsiDj48FC4t0mJhkUHJVqqrZEBSs/4dUzB+BFOkRc+Y2cuNK+m2Q/ZCfMRQqyydCxECrIri49npqKj8WL9bEjh1hZVY0fPz4E58++UFXVw1BQREQEhJEXFwS7txxoT5bBw3qzFXymGuLq6VAM2ZoU7IhlZFeq0kKRD4yLEyo2gQGTYDUBH16bENFgFRF3bwpg337QhrqEul10QiUiwC5ZHLnjjTtD0U/JyUQqAkBwnkLvyy5KvahZedL+6DavaQcEVvWhtNzofgt5/KksIjEz/tVO9DlygHqQLesVrzSg7MfuVHf/thW5KRn4O3/VhUcjnP2IdUUZoSk+Fs5Ql4rHrMq5sicY4vLVpHKmA9rdiLw8p0y10PGGM2dgGbLphfKS7FY1E3/Txv3IO791xJjyaF5660rKKPyyjZyY/vXofPw2X6MOrQv3ogfQuttKwoqUThfj/X4BK8lm5Hg86vEOJI/8UCJ8/xMESHCstIgxuF6E4YUHPSTPt1uHYdiu9IrzTmlfDhlsAi2X3edoKp2SmuEuCDVNd7LtlJrIjfX2+xeB4ZqvmctORD3PeIInx35xFepMQb3hPn2VdQBdfFGxny23Y9fx5zKhJmQHy03LqTWzdkI3j8PnKP2kDROKayK1sWOQypiWm1eVkRaKOHLT3y2O0ARZ8UbuYVPDOMViLRbJWSrq/18ksu324/hy5aDFPHS4YwDROTyZZlJK08SrTbfbyQ2IbQ+bz5YUAlW2sYRos9k+awS5EZxgokc9hMvntJaZT+vin8GcsYiz04ru6UIcLqNTzb7Sjyj5JkiPkDaI/qVuZ9skpGhrgzL3etLJWzYc5a5PhYLIXef48PqHUXItdKeL/LepqpA/jaC9/e9p+F74kqp+ZPqFUJ8l0po/41BEyBlfrzUzgv+3wG7+UByPGDRDfD9AvjkV5ZRTVUL0DMGjFoCAycAWvpF84gODoT39dPJuXksZEOE0XnUZCFFraLleRVlTgzQ7ebNQFYmE0JCwpBRVCyQwWKxWDjjsBXv3V5DUVUNQsLCWO6wH4nhgWl3j+4UPn78vBAhQDZsmEFNQ25bv3ghgBMn7OHl5YOVK/dDQUEfxED94MGFMDHpj7Ztl1GSNDExfnBxWQgFBQWsW2cLFRU56vBy48ZAbN8+Enp66oiJSUBKSqGGuaSkGBwd7TBkiBXS0jKwYIEDQkOjcOHCZqiq5pd8knbjxgtMnWqLmzd3oUcPS+Tk5GLvXieK2OCMx4nNvXv70L9/R4pIKYsASUpKhYxMob9GcWxdXU+hUyeziiCv8PVv30LTTp9/yxi6ZA0/uU3P2d7fOB0hKZQmadxUXUJCQhQhIXH4/iMi9svnAIWW3fug7cDhFcbnVodfnm/h6/WOItSq6qMR8ccfn+5cSpAUg+S4cR0FlZSkERQcF3XygrfysKVruZVihXHcnA5Hy4tlK02cWEgUpaYysWvv02QV41ZSFv2GVBiDlzqkJ0SneN6+mp2bk8PPEhQVF5dVEBKTkgYrj4WMxIgEKcTLTp5sVSLlk2ffhQZHpGkMXVzUe4az44dbZ8ODA0Nl9Vq3Z5halSxPLAuHMN8f+PjQOTkiOExKWk4mo3nXvozmHUt/H123X5Vm1cVIvLLVH7GxgiDePEOGJKJbN96Ry+PGM5Hm9b1A6iqPWVKyi9yyIcSH4sxhYJgZcmPKKsc4cUIB+vpZ6NEjucpjG9sA8qxu366CXbuqV5VRFbyOHlWEiko2hg1LrMqwgr7u7uL49EmM8hGhG40AjUA+Ao8fSyE6WgiTJpUu+0fjRCPQ0BEgl01I5Ue/fiUvYzT0tdPrKx+BmhAgnPrwnObgnDNmxiVQh3Sm6+YXHDBzvs6WUSlu2EsqCHyPOSHskQt1mFiWFwi5hfx190m0srOu8NYwOdgmt6f9zzkj+t1HiMhJU4ffRgumQFwjX/aXeEp823WSup2cl51DVVAQKSRyA7u0wzhyKB1w+TaCnB9BQFS44FC3MubI5JDzzdTlFEHAJmHIzW3SSK6EzAhwvIk47y/UASM52FRoZwaNft2gMagHRBWLKk6wcSWH6AmffyDiqRvivD4j8cfvggPKyhqrc+4RuUQX7eYNv5NXKNmxyuDCHk8kgoKuPUDwzSdUJQJZAyEgCKEka2KItLAofHM4hohnb6A/eQSMF06Bp/UWBF68RZEU7Y7Ylbmv5Nki8k5EkopTBovMTXIm1TL+F25QEmsEP4IxIVj0xg0Bn4gwQm49ht+p/5CdlIyOF3aD3EIvaCwWiEcNeVbIM0j2k+ROSDbtUf2h2qsTBBlFVMWLvNFKm5+QJUQKTnfiMOowuKxqHM7nlBmbgA5ndhTkVhDX8SZi3ryn8iJEkUKbFpTfidbwvvmkTClEBhmb4vcH4c/cqP1M/hlQQPZVVDFQ/FOkus9nTQgQ6n1RS+839jNDpOXIey7K1Yt6ZsgzodjRHPqThlHPT6mXSVksJHz1pT6vyLPW0mZxmQRIVT6vCNHkf/4Ggm88oqTN8p/foVR1Cnn2yH6GP3LBryOO1PuS7DuRIjScM4F6b5VLZv2t5JHQVi9Vuqrow1z++tJCIhB46TbCHrtQhCZpci2NodjBHFoj+kK+jWmZzzozJh5Rr90R/uwN9X5jjycxKjJWpwmQOvrphhie3zwLnNoBJCcA2gb5JEfTlvmEh15TQEYREOOQCiwrNVLdkZoQB2WdYuxIJdfCNkBv16M3DE3N4HRwD+zPXoaaji6SExNgN2869JuZQE1LB/cvO2LLGSeKDLl9eGu03ar1SkuWTISd3RyQw3jSMjIysXTpbri7f8XVq9uoiopfv4IwZswaqtqCkCVRUfH43//skZrKwsyZtsjJ0aEM9QQEgM6dH8HefhS0tVWxZctcjBjRg4p78eIDWFvvxfjxfbF3rzUYDBE8eeKOkSNX4tw5Wwwfnq97yCZGCFlx+vQGyMpKwdv7O0aOXAUZGUls374A3btbUFUk/v6hWLv2MPz8QgpyJTHKIkBWrNiPXbscy0TWwqIZPD0vVBL58rtdv+EVEZcuzMrkk1CTU1ZF0/b5B/S/7x3IGjOmY6EI5N8wTGY2dh94mSqlri/RYehoruRQW0FiQgJTva6dSdfQkFWaNq3oYbzdjicpJt0HSmo1a1Hh9AmR4fjy6inVj8hWKes2QVkH62UFS4wITvW4dpKveTN1cTU1QsLlv49iYlJStmy7I9a0XWcBbWNTCIoI48/XT2CmpUGvZWuo6v+bA+eKQHE7vydSXUlERUtLgSLzkpLSSdVFZnh4vAghmZo104CZWVGS9POXkNCbD39r9J4+DyIMsVKnyM3Oxo3tq5n6TZTzgqPzRCwHDBFQa8I92Tf2pBEBfvB9+ywpzNeXkZubI9ismQb/6NEdICNTel7kAJ5Uegwa1HB+GU959Z6Suop3fFDqXvAzRKAwcxgUZgwFo0WTih6JWn2dHIYQfxVSBUK38hEgFZJ378rUiXfA8uUamDo1jqqGqk4jt3zJYa+1dVR1htNjaAQaJAKHDinBwiINbduWfpOzQS6aXhSNAAcCS5dqUt/DCMFONxoBTgRqQoDQSNYPBMhh9Z8rd6lKGVKdUNyMvn6sgs6S2wiQA/SIJ67wWraFOuwnt/SJzBndaAT+FQKpgaHwXmFPEdWcVYGl5UMTIHWwS5/eAXtWA9/fAwPGA7PXAWradTBxGVP4eLpj/uDeWLXnEFp3ssK6aeMxcbE1ug8ejh8f32PlhBEU6cFMT8eOpfOxw8kZBiamINJY03t2QtfuXZlGBoainToZY8CA1hAVFSyXACEyVqtWHaAkp86etYGxcT5LHhQkjIsX5ZCc7A4Hh5GUtBa7soS8TqpBxo9fBwEBAUqqSl5eGgkJyZg+3Q7S0hIFUldfvvhRZAchOggpQqpYtm49gw0bjuL6dYcCooQNByE7rl9/USkCpH//RXj48G25m/X582WYmhpwZUMDAqLw4cOfZO+PIUJNLDozmpi3hdfNMzGaSiKKY8d2LDHHk2c/An+EC+h2GlE3HgDVWSQzJTbF3ekwq0ULTanevYvKi1286JYQkiAoYTV2qhDxkqiovTm9NUNfX5EhKyuBiIjEzB++0enp2YKy3cZPK2GsXV6sjKTo5ECvlwmfXd9qTZ/eg48tv/T8+deETz4hSEyDKCsjSaBJExVhPn7+RA+P3zJVMQuvaB3cfP3pwQ05c+f2FpSWLp0wIHOlpWXi+nUPhIcnpGdm5SBPQCyvRfcBErqm5ZtQu57ckmRpqSfNZOZGevkyVXpOmsnN1EvEykhJxquzexIV5URliF9J8UYkmJYs0cSxY8ENQuoq6Z4rJXWVcKNQy5JzzQKSYgXEh+jfz81a3YBKBndwUEGHDqm0IWoFeJ0+rYCAABHKP6A2G/HlIrJwNbml/vGjGFxdJbBoUXRtpkrHphGoVwgsWKCJzZsjICdHex/Uq42jk+UKAj9+iOLaNVls3FjSg4wrE9BB6jUCNAFSr7ev0slzypWZ2S4B8VyhG40Ap48P5UmybQUEREVoYGgE/hkCbBP44lWBxROiCZA62KIgv3wCZMICoI0VwM9f+qRZmYDbI8D5JOD5CpCSBQZPAiYtBuSVuZco2wD9xOP+5jkXAAAgAElEQVTXMGvXkfIDyUhLw6ItDnA+eQQf37piw5HTiAoNwaoJI7HEfhe6DBhcQIDMWb8ZU5etwse7juE/3n9UHTLEnO+//+6VWgHSo4cFmMwsHDlyDba2s7Bu3XSqEoPdsrL4sG1bAGxtR2HWrEU4fryQPSa68RMmrKe6sgkQ8m8id0WksG7d2g1SgbF37yU8fPimQBartIoUTvSqQoBMm7YJ587dLRf8pKTXkJKq+PC+Kjvo6xuReu1hkESXMRMhJimNq5usmYaGyqIzZuRXx7DbrXvffgfG8DXhZe+KtNjIFDeng2KzZ/cSkJeXLMj95s0PEd/+ZKj2mDILwiJll4KyB7BSwgL8Xl7XGzeuKBF06OznGA3TtoqaTZtXBWKq74N9NommJqoyQ4ZYFBkbH59KqijQpEl+WfP3HxHBZy681Rpuvb7MiokqT86FAZnJsSkvz+yTXLKkP8TFS/+hIzExDXv2PU4WV9aWklFSgayyKvRbFa43MSYKn58/QnZmJoini6RcoRn8f5uX5s6b10cgLj497N6LYPUBc5ZwIevyQ0gIpP46tGKV0cGD/yvR8dEjKQQFiVCm0vW1pbh8QNI9NxDyg3h9lNYEZaX+Sl0NrVOPj8piSiobiOn2tm21e7Bf2Xx4td/btxJUtczMmbG1muL//qeD+fOjYW5eKB9Z1Qk9PcXh7S2GefPq73urqmvmRn/y8wbxGJOQKEpAd+1qzo3wdIx/iAAhFY8cUaQ/5/7hHtBT/1sENm5UQ8uW6RgxonrSiv82e3r22kaAJkBqG2HeiM9JgLQ7YU+Zq9ONRoCTAGmxdh5arJlXKR8QGjkagdpCgE2AEDmvjmcdSvUXInPTBEht7QBHXGIATv6URXyQrnFRwP71wIPL+fJYVgMAMQnA5SGgqAqsOwDI5fsr1aixDdDfPH6AbReuQtvACJ6vnuOY3Uas3ncEFw/sRtOWrTB+wVJEBAdR1SGd+w3EtOVrihAgM1ZvoPLweXI95tPrl4rJySFUhUdxCazPn30pM3MDAy3cvv0Kx46txbhxfYoYmBMT9E6dpqNHjxXQ01sJO7twKCtnU8a5pREgbMPz9u1NMWvWcEybZovRo3thxoyhVFxuEiC2tiewaVPpRlhk/YMGdcGdO/lmU9xudtufpGi2tJRs0SWf9HhycEOGpYU+o0ePQqmo/cfcouT0zZSbdciXlfrw5AGyszKgYdgM6obclyuq7hqfndgRJyGcKz9/fh8qxPcfYbEHDz5WGLZ0DeTVNCoV1s/bHb6u95PkZUWlSfURMbn3fh+Y9PV7hFS/mYv4quqFQyZNiQ5L8bp+OltSQljOyqoZyjPiPnXNL65Fz+HygsIl1MgqlT+3O8WGh8Lf9U64gaaoWq9eRStrOOdyvPgmJi5XXrHzyJJG8/ERIfhw40RKS1MdSXevP0mGnfpJs71dPty9GBX1+4fy+vXDcfC4W4S4WlNV4jlT2y2HmZLy/upByWnTuoHBKMQ6IkIIGzaoYcOGCGhrl/THqO28SovPyswC8eoQkJYod/r0Dz+ReNeFIj7Svb+X2VdQQaag4kNEr/Km8P9i7YcPKyIpSYA2Ri0HfOKr8fmzWK0Sdr6+onj5UrLGc1y8KI8/f4Sxfj1907cq76c+Izfg3Zc/EJAt9CRLD/TFcYc5mDp1UFVC0X15DIHnz/Mrq4i0HN1oBBojAkT+auXKSEp2lG40AsURoAmQhvtMENIjKzEFfAIC+HP1Hr46HIeYujI6X9wLaeN/K8XbcFHn/ZXlZDDBjIyFoDiDkhry2X4UmfFJ6HLlAOVxQjcagTpFgMVC6p8wCEmKIelXAL45HEfE87eU7xMh5MjnV2mNJkDqdJdKnyw5EbBfmF/1MWMVMGwawPhbUBAfDWxdBLTuCIxfUHNilW2AnsnMwOZTjpCSkUViXCw2zpiEpmatKTJk3cETlOQVu6+0vDxlkh7s70dVhHTo3Y+qFhEWyb9x7uG0N+TYoZOa4uKCuHLFnvLyYHuAJCam4Pz5TWjaVAezZ2/Fp0++cHbegTZtmhWAwSZAiASWubk17tyRhqlpBsaM+V0qAUIkrk6duoXTp29j8GBCQLjg8mV76OqqUTFzc/Mo+atDh67C2dkBvXsX/UCuSgUIiaeu3g/h4aXfiv39+xb09St3gF/VR83tjV/4latvVVt27c3Xus9A/Lp//I+BrqwO27OCxFu36X6WiVUvYWJKHhsSlHr/yE4RDQ15ZkBAlKTlwOFo2a13Vaettf6vj2/C1KldIScngXU2t9NVDU3E2lfRu4RoTvp6umb4urvmZjKZArLqOpQ5d3XID/ZCE6MjEfDBgxn6/UNWTES01OjR7dG1a9Fqkv0HHsWzpHTkOo8qSSLUGmDlBCZeKB5Xj6To6ihJ9u9vBhmZsiuQFi1xzB23YZuAsCijRET3S/vCxYVyFKZO7SZsu+VWkmHHogSIini68qBB5slz5pyUmmjrAIakVK0v99sDx6CkyCDthQv7FZmLkB9WVqno2bN08213dx/cc/mGp8880d1cD3Z2c4tUm3E7cVZuHvz6LYTc+L5QKOWgk/kriKryIH+Ix0d5TUhFvoD4ENbKrzri9fbzpyiI8TYx+BYSYvF6uv8kP1JV8f69GObOrb2qikWLNDFuXDzat6+ZR8Hr15IIDKQPe6vyoBw4cBW2V72RcKCYhN2maTg7XJsmQKoCJg/2JdUfZmYZlNwf3WgEGhsCN2/KwNtbvNYlHBsbrg1pvTQB0pB2s+haIl68xcvBhVJXxCy71ZZlaDJtVJmHig0XDXplBWcmX33hOmEJUvyDCkBpvmIWmq+cXa6xO40gjUBtIEB8ibyWbkHg5TsF4VV7dIDFPhtI6JZ9PksTILWxG1WM+eIO4LAMWH8I6NinJMlx/xLw9Aaw+RQgJVPF4MW6s6s6jEzNsHTbbgiLilKeGZcO7cXeNdYYNHEqVu4+BIa4OLKYTOprQb99sfXsJeTm5GDjzMkI8ffDil0H0bF3P+RkZ+PBlYvYtWIhq3kzI9y+7cCnoaFQwgSdpME2JjczM8Tx4+ugrCxHZcdJgBAPEHKb1cNDHBkZCXjxYg7ExfOKSGCRMYGB4Rg3bi08PL7C3n4+Vq6cAgGBQm0xIkkxbNhy6OlpwMFhEWWCTtqLF15YufIA9W92tQr5N9sE/ciR1Zg5c1iJg9Nly/ZQUlvsZmCgn9u9e9c8fX2NbD09JTHiv9CzZ8Um3lXdPQ8Pv/TnLgHMnJw8AYZgtvjo0e0FtbUVqTABgbFBR064aI9bv5X6v7fzsVARVpoGIRkuXf8cEJkkqGc1hjcMqQI+umfE+rxkTJzYGf85vw8Pi8tTGzB3aVXhqPX+sV+efvf/6NVs3rzCSofzF9xiAiOyZAfMXSbIXwaTXOuJFZsg/LcvfJ85Yfr0nkXMwl+9+ob37wNAzN01NOTwyvV3opiSjkzXcVNLTdHLaVekipKEiqKiVMblq+4iI5Zv4JeSz3++Pt1zisxJDFGJT0WEhLKuaodhY+pkmT+f3wgN+/lZY9GivhAVFUZ0tCDOnlWApmYWxo+PLzOHjt3m4aPZcGT0nwopu8kwEk5HBxNNbNkyt4Q8DTcW8nvAYiQ9eAOZIVbQv7WbCpkVGl1AeiTdd6twGul+HSDVryNkR3SHkFo+7vWpEYNgIo/RuTN9QFjavnl5icPLq/ZkpVxcJPDff3I4dCi4xo/Ns2dSiIoSxIQJZb/HajxJAwpw6dJjzJpjj7Ruo4CNZ4usjH+4IU5vGk8TIPV8vxcv1qS8D+Tlaf+Per6VdPrVQGD1anUMGZJYY3K9GlPTQ+oJAjQBUk82qhpp+p91xvs1DtRIlW7tYDR3IpQ6tQFfeXIm1ZiHHlK/ECC3699MXY6shCSq4sNg5lio9bWCgAhvqGPULzTpbGuKQHp4FNxnr0Pky3eQMtCF3sSh0J8yvEzpK/Z8NAFSU+RrOD4vFzhqByQlANbbAZGSl7RBCJBH/wFbzgDS+ZxBtRvbAH3O+k2UzBW7ffP2hPXYoVi8dSf6jSm85X521zbcdTxLGaE3ad4CV44ewO6VJX0AVLW0MeF/UxLlRVgy48Z1AJOZjjFj1mDEiO4FxuaEaHFyeohJkzZi3rxRFDEhLs4oQYCwc7p3LwcLF66BhEQubtywg4FB4S13UuXh4HAejo4PcO3aDjRvrlcEk7S0DIroIN4jnE1SUgzm5sZ49eo9zp2zxaRJ/cHPz4/7990oQiUlJb2EGTt7fGRkHP78CYegoBCu3fFD9wn/Q0ZqCkKePUiPTo3L4+eHgIiocC67v6aGrASpJNDULPRUqM7GpaYy4e8fBVVVGSgpSReEOHzybXi2sJwaW9ro1wvnIFZyqPaECZ2RksJMdjjoKtVp5AQoqGtWZ1qujiFm2l27GksnJaUzX7hHCJl06SmgZ9qaq3OUFyzwywdEB/+BrIoa9FuaQ0BIqNTu0oKJn89s2tLS3n4cwsLicemKRyy/lLqCxYBhEJeuIfvIxdUSMvLjrdNh4gIZ6oRUysjIgqPTu4jA0DQlrWYmAjnJMbFZuWBom1qIl2d0HvjJI/2by7MsCAiLajU3EzXtWmg8np4QleL94AYzM5tP0aRzd6jqG3JxBeWHcjmzM0oQmcqEzNu6tQn1Czj5Rbys5u8fCsOmo5DnziGN9eI6RJx2QSYzEe1bN8HhnfOhxiWS4feQZUi641KQjvaJdUh57kXJXOWlM8tdHJv0IH+LNPn3782abCrxuPj0iUH7RpQBIqn+ePdOAgsW1I6x+MGD+QRUly41J6AePpRGSgo/Ro9OqMkj0SjGRkXFQ12jP4TbdUfGvsdF13zlAMw/34T3k12NAouGukja/6Oh7iy9rsog8OmTGG7ckMHmzeGV6U73aaQI0ARII914etk0AjQCNAL1GAGaAOGBzTu1HchkAnM3APzFpMrCg4Bti/N9QRZtAYRL9zmu9CrYBuh7rt6mjM3ZLT01BUc2rcf4+UugpqNb8PWHV52wYfpEsPuTg9fXD+7A+cQRSi5LSlYO7Xv2waTFy2HUshVcz+2JEmRlKPfu3awEAUKCchITJ06so3w73r79QnmAEAksUgHCbsQDZPz49dQNcG3ts5gxg4WBA5MKXv/2LQC3br3CqlVTSpW6IV4g58/fo0zMSaUI8SJZsmQ8unRpRVV8vH//A46OdjAy0kZOTi6cnZ9j375LGDCgU5E8SgN35bobOd0nzhSkpJc83YHlCxGxYg1YxoXSSYHvXRMTQgMEe/ZoJiEtLQETE+4edh457hIhpGyo2rrXACrFlD8f/J5dvmywZctY6v/L11zHwHnWRUytK/2gcLnj2zNbmDIy4rl/IrL4LAaPFVPU1ObyDKWHC/bxTne95iRg0EQpTVhEOO/rj0iZvjMWCipoaJU5/0nrOZCUZGRKyCtlyqhqS3UaOb5Ocq3qJAJ8uUk3d29CdHi0lICQMMvQogO/Wfc+EJeRrWqoOu0fExIEaQVFCDOKmgYXT8L73rXk397vGD16NBfq29es3BxjYhKgZTASzOelkCS/v0D4tB16S6fg7rX8aqmatICRK5FwvZjkTQUBJbuaQ2Z4dzQE0oNzqWFhQjhyRImWyChj/z9+FIOrqwQWLaodAoTos0+fHgMTk/JJt8o876dOKSA5WQDLlkVVpnuj7nPlyhMsOOmKOIcHJXBgDNfD8ysbQDzK6FZ/ESDyP6QSefv2sPq7CDpzGoFqIrB1qyolN9q2bc2kFas5PT2sniBAEyD1ZKPoNGkEaARoBGgEChCgCRAeeBiI98fBDfkSV7pG+QkR0/QfH4HdK4Ho8Pzqj5b1xFvo8YENaZ07GYl37lwzE25OE/QTJ+zh7NwEAgIs6obqvzbk22T/MNmoU08pA/N2gPMVYOo4gJhjHz8HjBpX8FQlxkTB5ezezDZtdEUGDWrD1aft8VOfqHt33yt0GD5eQFJOHso6+vByPh6emxav1qyZBm7d/YwR1ut5ggD59fpe1CdXV2mLQaNF9VqacxWHsoKlxkWkXnPYIjZ5chd+S8t8w7bd+19Eq7XspEQ8U8pqKfH5hqd5ubmQVlSqk1yrO0l6chJVhSSjqFxmVUt1Y9fGuPuHtsclx0aLSymq8rXsNVBEw7D8zwivqwfCDHWk1bt3Nyk3HUKsDpiwBa+VOwLdhgAqWoAkR8XOma0YCT9cO7ywRssKGLsWCVefVCqGeFsTyI3tDemBnet9pUdZC05IEMCJE4pYtSqyUpg0tk7kFu2rVxJYsoT7BMjv3yJwdJTHpk3cuaFLDJ8jIoQwcSItgVXRc3rw4FVscolF3OozRbt6vYDuiaUI+FDs6xUFpF/nOQScnOTw548I1q2L4Lnc6IRoBGoTgXfvxEE8oVavpr+v1ybODSE2TYA0hF2k10AjQCNAI9C4EKAJEB7Y78wMYP964IMb0GUAQLyKfTwB14f5lR/WDkD7njU3QK+rpYb6eMT+8XgqM3y4pWBN5J84CRAnpy2Ql5fGnTsycHOTwOTJcTAxyairJZWY59CR51EZgvLK3SdMB3ZvB2zWFPThW7EWrLW2wF+ZpccHNqaOGG4hYWSUb9LOzfb1awjS0zPTX3lE5SroNpUkpudfXj2lNDqFRETRtG1Hbk7H1VjEfJxUKwjVtKypjKyCvZ8GseL8tIcPb1vQw+nap8CkXBndtoNGVHstmelpcHN2gpAoAwqaOhAUAPOHy5OshLgkcb1WFgItu/eBtAJvEyfVXnwNBv50uRf9652L0tKlA+H3Ozrs4YvfskbtuooZtCmb2XU94xDVzkJLuV07gwpn9vUNwtwVRxGalIXobH4ktugGhPhBKCcTzYRScfvwPGhrq1YYp6wOgRM3IN7pYbnjGaYGFOkhO6pngyU9OAH49SvfCH3fvpBq4ZqZyQfik0EM1cPDhRATIwhRURZFdOvrZ0JLKwva2lnU32JiedWa418O+vKFgefPpbB0KferKog8SV4eH0aO5I5kFZHrIpJmCxdyn6z5l3tQG3NfvvwYiw8/Rcz+l0XDn7LDEqlA7N0xvzampWPWIQLHjinC318EO3eG1uGs9FQ0Av8egStX5NCsWQZMTf/d71j/HgU6g8ogQBMglUGJ7kMjQCNAI0AjwEsI0AQIj+xGeipwYR/w33EgOQFQ1QL6jQXGzcuXvXpxG3j3LD9ZQob0HAYwCi0xeGQVhWl8f347OuSrp/ySJQMExMSqp9tVGgFCZiAHNYcPK2HGjFh06FBz7fPqgJecnJG8cuVFqYmbdoKxfiVw6ljRMH0HgG+DHVgtW+HxQZskBTlx6YkTO8HZ2R2mptowM9OpzrRljnH38A97+CpYfeDcpeAVo+7yFpibnY3Ldiuz+MDHEpGUEWzatqOASZceXMUkKfCD37vb1w3WrRteEPfsRa9gppCyluXAYdWeK97P47fL9etNjI3VstLTc1Li45Ole/Y0FTQ11cLWbXeSM1miUkMXraoXFRnVBqEaA2O+vPgV8fODkaGhKiVZl5nFivgcxF+uufqr45uTe/dqIdWiRdmSZaWlsm/fZbh/CQRfRioMDLQwYUJfGBlV/z33Z9omxJ27W+6qNY+vhdKswmetGhDVuyGkCoEclqxfX7Vb0kQ6y9VVklpvbKwgTE3ToamZjexsPsjJ5SA0VJjyowgOFkZQkDD1t6xsLkWMqKtno127NEhK5oJ4MfLzs6Cjw+H9wkMofv3KwOPHUrC25j4BMneuFlVZYmRUc/krAtndu+RygTh27KAlfyp6hGJjE2G96wYu5DUFxhRWlcmsH4ntQ40we3bj+hyoCK/6+Dr53Dl9WoH2QKiPm0fnXG0E7t+Xpr7nzpsXU+0Y9MDGgwBNgDSevaZXSiNAI0Aj0FAQoAkQHtvJ3BwgLRUQl8j3AyGkB5HBCvIDpGQBdZ18aax2PYCVewAtfR5bAEc69/bZJrZsriIzdKgF15P880cYe/YoY9CgJPTqlcz1+JUJeOD4myhxVUPlVof2g/X0UckhGprgs9mKlJ49UtyvncrOzAZ/SnKqaEpisoiFhT7fpEldICwsWJmpKtVn9uwTmLXneKX6/utOvq9vh6aG/dKYObMHvnwJSbty86OgQZuOIqZde3MtNSJhdWrFPBw5MgMCAvx49syH+ck3NUvfwkpKq1mLSs3Dysujqmk4m8fV45HJ0aEqq1cPLTWGjf3DtK7jZ4pLKSpXao7G1OnziwfMEB/vrKz0NEExMaHchFSW5Lh1ZftyuJ7cktShg4E0W8LsX2GV6vYJ1B/Xj9Sf3JT0EqkoLR0PzT3L/lWK/2Tez58ZePlSkjqIJ7KNgYEilIxSfLwAUlMFwGTyITeXj3otLY0fCQmCiIwUgpJSNpo3Z6JfvyRIS+dWKndCmty7J0ONl5HJoeInJvKDxconTdq0SUfr1ulQUMipVLy66PTtGwMPHkhhxQruEiDEq8PaWgMnTwZVuAwXF4lKmaQTOTMHBxWKrOElDCtc4D/q8PPnH/SetAMhy04AhvkeRWJ9FPH41nZ06lS+Z9E/SpmetgoI5OTwYfZsLZw+XfF7rAph6a40AjyLALl4sGWLCtavj4SGBm9eKuBZ8BppYjQB0kg3nl42jQCNAI1APUaAJkB4ePOIJJbNLEBWEZhvA7TpAggIAnFR+ZJZfHzAyt2AeP5FWp5rxEvB49L+rDFj2gvr6HBfEiguThAODsrU4c6AAYXm6HUFxE+/qOAz5921xly7Bvj+LHvapSuBNTbI5ANEGGLIzmTi1dn9cWqKQvKTJ1tVO93UVCaIBFZMTDJkZMRw8aJrvSFAXE5vi2lmpKTYp0/+QdGly2+j/EKzlQfO4+4BsuO6hdiwYSTy8vKwY9fDrHZDxwrrmrauFOZPT+6NTklMEGPIKEp0GDamQNYq9JNruN+752rLlw8qNc4am3vZlgOHC1WWZKlUMg2wk/8nb6paSbdFqzJXd3vH6ozhwy0YVamYyszMQnBwJBITU6GtrQIlJTmuo5fm8bWADElx/YTchGSINtdD86//cX0uXg5IJJNIRR7xZCKGwaQag0hWKSnlUMQGg5EHQUEWyGEi+beUVC4UFXMgI1M50qOya79+XQYxMUIQFs7D//6X7+HDC+3HD1GqsmLlSu5qqZPKkjt3pLF2bflxSb+nT6UQFSVIXRQg3yuFhFhlQkOqVYhsF7cJG17Yi9rIYeDQFXiZLov0bdeBjDTozGmDwK8Xa2MqOuY/QGDNGnUsWBBNVZ3RjUagoSNga6sGK6sUdOuW0tCXSq+PSwjQBAiXgKTD0AjQCNAI0AjUGQI0AVJnUFdtoow0wMEaCPwF2BwrNEdnRyEVIev/Byy0Ayy7Vi12Xfb++epelK+nq7Kt7SjwEcaGy43cKt6+XQUWFukYPDiRy9ErDrd+8z3msG3bRcEsQ4akXUdgrQ3QvVeRYL9e3QpNDPquMW9en3InSUnJoKoXOGXEIiIScOPWh9io2DQRYXGZTGkFpYzAL95KCtoGIn3+N6/ipHmgh4fTvnANFYba4MGFxvAr1lzLtBo/XURVr2K/h8os4f31k6G5abEac+fmV5Wst7mdJqfdRNxqzOQKh8f6f415e/2C3MyZPQWevg4IikkW0O4xeWbBuHu7VmP27F5QUck32o6PT4Wr649kt3eBItotzEXaDx1d4Rz1oQOpovmXkmrPjmxO6NShiWzHjkaVguvs2TuwsTmOkJDCG/eDBnXBnTt7KjW+up3S3/9AiutHSHVtA4aZYXXD1Ltx16/L4uJFOQwfnkhVc9CVA0W38N07CTx8KMV1GZ1nz6QozxTihVWZ5usriqdPJZGZyQ9z83TqkKustnu3MlVJQx+CVYxsdHQ8eozYgK9iemCkxWFhRxXs2LGo4oF0j3qBwKFDSmjbNg0WFmn1Il86SRqB6iJw7pw8NXTq1Mp9T6nuPPS4hoUATYA0rP2kV0MjQCNAI9AYEKAJEB7d5aT4fIKjhSUwc01JA3RmOrBrZb4k1rTlPLqIv2m9ddwToaHMUB02zLJWEmUy+bFtmwp1aDNkSN2SIJdPvgwznLVCvdSF7TkEzCrdDPXxoU3xTQ0U5TgNujljfPgQmH7rtjdfUlKaMPHJEBcXyVNWlhbW01PKdHH7nafbuj3Dov/QWiGVamWTigX99fp+VPAXd2VOGanVay4zm7TvIdqqR78ap0AMt8N8vORmzuwhKCubb5YTFBSTunvfY/EOQ8fwlWe8TfoGez0NCvXx0F64MD+XVeuuM9sNHSfKruq4tHEx1qwZipDQ+LhnL77zRYQlSAgxxAXN+w7m12/Ffcm3GgNSjQDC8V+9r1+4YZjLJySuqKEjoGdmDlX9uj3cdz23J0pVQUh5zJgOFa7g3j1XDBq0tNR+zZvr4Wsjq86oEDAudDh5UgGenuKVkmLiwnT1LgTxSLl6VQ7r1lXNI6WihV69KktV2PTtWzX5x5s3ZUBImTZt0jB6dOnm6X5+IiAkyNKl3PMXqWg99fl1b+/vsLM7BQlZGcyZPgidO5dd0Vaf19kYcyfvF3JvZ+jQuv25sjFiTa/53yFAqgS9vMQo+UMRkbIrBP9dhvTMvIoATYDw6s7QedEI0AjQCNAIlIUATYDw6LPBJkBatgNmrC6ZJKWpnpLvEyLGw2boJPPUmIiU63u2Sh44MK3W0M7M5MPWrapcv2lbUcLfrr0CczQHA0V+WyabQ5quPvDhByAkVCSM/0dPvL97mbVhw0g+CQnRElOQCo9j597nmPcZLKhuZEy9npOVhbjwUAT/8IGgoBBa9epfUWo8//qb03YgEmAyMuK4dOlNwocvYRID568UkpTLv4lWk3bbYU16V6umYt27mxQJY7v1Yaphh+4SRpblH6gnRgSnPjy2R2LnzokUyXTnwVf/3xHQtxo7hYr39JBNUv9+LaVvPArINevRT0CzafOapMuTY3oOukIAACAASURBVN+c2Zpo0UZPRl5eEr9+RSQFReZkshhySkQOrK6a960L0ayUcKU5c4pWUJU2/+DBy3D3rkuZqdnYzIKt7ay6Sr1RzEMIEBWVbMqLiW4lESCeKI6Octi4kbsEyJkzCpT5eceOqVWGPSODH6dOKUBUNA8zZ8aWOp74hhBia/ly7nqXVDlZegCNwD9EwNFRHuRnyxkzSn+f/MPU6KlpBLiCAPHxOntWgSI/NDVp3w+ugNqIgtAESCPabHqpNAI0AjQCDQQBmgDh0Y3MzgIObgQS44DVewExCR5NtJJp3dq+kjllipVokyYqlRxRP7rFX3qEwAnrwRw3CaIr1wHrVgAP7hYmv203sLCor0X4L580f5eb4kuWDCh1ke/e+Wa89Epg9JleP+SsqrNTubm5eHnUFtbWg/DhQ2DGFecPIhNsdhR1G69O4L9jXM9sjxUWyFPg9I5ITEzPdPUIF+wzY75AZUiW61uXZ06ZYiViZKSGO3c/hr9+E6A2foM9NYOf28PIL66uklKq2uK9ps6uQaa8O/T+7rXM8eM7FnnPEsk3XbO2omY9+hYkHhP8B78/elH+NqRCRFWfOxJmZILUhPjky1vWSq5ZM4xPW1uhBFjPnn2Nio5OFE9KSpWYN299uWCOHdsbly/n7x/duIPAwYNK1CE8qb6jW0kEgoOFcfq0AjZtCucqPCRm06bVI0DYidjZqcLYmImRI0uvBNm4UQ0jRiSgZcsMruZOB6MRqC8I/PefLIjX3Ny5MfUlZTpPGoFKIxASIozNm1Upnxv6c77SsNEdORCgCRD6caARoBGgEaARqG8I0AQID++Y5ytgzyrA/hygl18IUG/bq+Obk9u3ayLVoUPltPzry0LDbU/A37I10+nuJ1EhYRFMnbkQaG0MZP81zZSQBL76AwqKBUvKTE/DO8fdiTraCjIjRrQtsdSsrBxs2++GPtMXQEhEpFwoWCwWAj55IzY0GBmpKVS1Qk5WJpq0bgttk5Y8CSOpZnlzYXeMsaGSYr9+ZrB3uB+v2cpKrlmH6hvCF19oWlICvj27FZ2RnibIfi0vF4KK+s2kTDp3rxQujw9sTB0x3EKCECB79z+OzRSUV2ioZEdxQDJTE1Iu2a2T3LdvKgQFBQpePnTsdYSEdkvVFl16FHzNecvKdDExQRFpafGU2HRBybYDRgio6DWpFMaV6eTn+iDSUDlDKCE+Rb5VK13IyUkgLCweR44+T1UxbiWh37INPj6/Hb1+ibVSefHqwgukMutpSH0WLdLE+PEJaNeu6pUIDQmHstYSFiaEo0cVsWULdwkQJyc5KCvnoGfPqklgceaZlweqatLSMg19+pSM8+SJFCIjK+8z0hj2k15j40KASMERLxya4G1c+94YVks+23ftUqa8E7t0ob9/N4Y9r4010gRIbaBKx6QRoBGgEaARqE0EaAKkNtGtYmxifH5+L9CsNdClP/DHF1g9CVizHyBSWPW5eTvtjG9hoi7X0AgQ9p7YbL6RIq1uKElJJG1cDezZUbhdE6YAx88V2b7IQH/8enU7Oi4iQs7SUl+wbVsDhIcnQEdHEfz8fLDdcheTNu0sd8tjw0Lw+sKRNHlZUQETE01R4nWRk5MLH5+QjJ++UUIKmrqCfQkhw2MtMSoSj4/tgIPDRHz5Ehx74uQL+QHzlvEpaenyVKZuZ3dEffcJUCZJqRsY5lgOHCmoqKnNUznWVjIh7g/8I/2+6BPpKUI2fPgQgJ+/IhNZEiriHYdPEBIVLyxJu2a3LHf16mECMjJiuODolvA7jCk1aK61AL9gAfdU4zTDf/+Cn9v96NCAYOn0NKaIspZWhr6KFqPZVx/weXtSBOO4nz5Zfj9+Cpc12apVU7B9e+28Hzw9v2HoUGuMH98XW7fOg4hImWnUGAteCeDvLwJinGpnx93DfV5ZHzfyiIgQwoEDSti2LYwb4Qpi3L8vjbQ0/jJ9PCo72fPnUvj4kVGq1NWvX6K4fVsGK1dGVjYc3Y9GoMEgEBoqDAcHZRw4ENJg1kQvhEaAIJCbSySDVaCllUWbntOPRI0QoAmQGsHH84NzM7MQ8dgFf649QOQrd2QlJEFYVhoqXdtBc0hPaPTrBgFxRtnrYLGQ8NUXvsecEPnyHdKCwyFloAv1vl2gP3UkpAx1S5rc/o2Wm5aBgMu3EeT8CNFuXhCUEIdS+1bQGTcYmgO6lz1vDeb8VxtCcP24cQ/0JgyFYrvq+cgxo+PgucgWxkv+V3qMGuCSFhRG7WHYIxck+wVCXEsNKt3aQ3/ycMhbmIKPn2sCHtzbAhYL/ueuw2OhDYVHh9M7IK5dumUvmTTI+QE8FthCRE4anS7ug3zrhidtzj1w638kmgDhoT0k1hEPrwIX9wMTFgJvnwK+X4AdFxtABchJ+9gWzVQUevfmzaqEmj4GhHhYseq/3N7T5wsoKSoDpk2ASA7d91ceQJuSJvBRf/zx/fWj5LjwcGGGmEhmUlyclKGhGp9/cCrGrLUrN61r29ZHKMoKqVpbDyzSjxApTpfdY5MzBRUGzV8OAS4eRNcUJzI+JT4OT45uw/Llg3DsjEeSnqWVtIF5yUoYbsxFx6geAh+vHQ7Jy0rVnDWrJ+y2P04SV9CQFpeRQZt+g0sE/HjrdEhuaozm7Nn5Ph0bN99OadFziKReS/PqTV7BqLzXL8B//DBw50aRnjf6DYT9w3tljo6MfAJlZTmu50SqsPbuvYRTp27hyhV7mJoaICEhGZMmbcT9+27Q1lbFtGmDsHz5JIiX94sC1zOr3YD29iowMsqkZJLoVjoC0dGClKH4jh3cJUC8vcXw5o0EFi+OrjH0K1dqYPbsGOjrZxaJ5ePDAKkCIdrwdKMRaGwIHD6sCB2dLAwYQPsbNba9b+jrJVWJUlK5mDAhvqEvlV5fLSNAEyC1DPA/DE8O1L2ttyL45uMysyAHy22P2lGkRvGWl5OL36ev4pPNPuSkppV4nRApFnvXQ3tEvxIkSIp/ELyXbUHE87elzq01rA/a7F4HUaWinqE1mfNfQU1IoferdyD0zjP0enaxWgQIIYs+rN8Nv5OXS41RbVxYLITcfY4Pq3dQ5FXxRkipFqvnwGjBFPBzqEX8KyyLz8uMiYfHgo0Iu/8SZrZLYLz0f+ATKFS1YPcnBM/b6asQ4/4RrbZYo+nCKaX245V10XnUHAGaAKk5hlyNkJUJ3HEEzu8BxCWBOesBq4FlEuRcnbs2g705vyuyjZmaSkOtACHY3bnvE+DzO1Wv74wFwJWLwIxJhZC2aAm8+1QhxDG/fWK+vXERUWvWWsrQoj3Vn0hmMdNSIU2IFY52yWZJ9vBhlkIdOxbKit296535zTchVUxJR96i/1AIi5Y0Wa8wiVrukBAVCbcL+9MEGeJZWmYdZZt36lbLM9Lhq4rAu0uHIgRzU1SNm2kmvPaOkx0we3G5If6zW55h1lKLoaEhD5c3/gm6bXvKVmQ0X9WccO4UcOoo8OlD6UPX2mB/Whoc9+8q8rqSkgLLxmYB37x5RYnC0oIkJaXC2novVqyYDCOjktU+4eExOHz4Gtat+x/ExPLfW7GxiRTZ0bdveyxaNJaSocvNzcOGDUexbdvZgmn27bMueL3Ka+fBATt2qGDYsEQYGjJ5MDveSOnHD1EcP66Iffu4e4ucyJeQ2+l79oTWeKEPH0ojPFwI06cXNXp+/lwSYWHCmDw5rsZz0AFoBOoTAo8ekcooMaxZQ1c/1ad9o3OtGAFnZ1mEhgphyZKak+cVz0b3aOgI0ARIw93hwIu38G7OOmqBav2soD28L8Q0VJGdkERVhLCJEUJGWB60hbCMVBEw2DfqCfmh2rMjdMYMBENVCbHun+B/4Tp1oE4qCTqccShy6J8ZGw+PRZsoQoCQJAYzxkCpswWyk1MR4HQL4Q9fU/MYzh4Psy3WEGQUnnNUd85/sYusvDxEPHHFhzU7qaoK0qpDgBBy4+eBc/i0cU+ZMaqLCyEE3v5vJbVX8uYm0Js0DFJG+kj0+Qn/8zeQ+M2Xqsxpe8gW2iP7/wsYK5wz9N4LvJ2xGmLqyuh0fjdkTAyLjCH4+Ww9hG87T0BjcE+0PWADEQXuX5asMFG6Q50iQBMgdQp3453s+fGtsZ3a6So0ZAKE7O4amzvZFgNGCGk3NwW6tgWIPA+7HT4FTJlepYfA/cbF1Lg/PxEXlyKiYWwq1H1i4fgrm5YxZWUlctgB4+LThOQ1dPj1WlkK8XpFRVpSIjLT0iCnVnY5YpWAojtzFYGkmGi8dz6WGBOTJCIoJsMYsXxDufFTEuLh7/E6KSEyJC+TmcNoO3SsqKyKWs1zCg8Djh0E35WLYJF/l9WGjQIc/6NeffvkIdwe3UdUeCgsrLrDqk9/uF4+lWSgJy82Y0Z3ofKS+v07BGPHrsXSpeMxYUK/El2fPvWAvf0ZODltgZpaoa9PeTF9fH5TBImiogwuXNgMVdWSZu41B6ruIyxdqgl7+zAwGHl1P3k9mTEgQATEr2PDBo5qQC7lvny5BlasiIKy8l+/qWrGzcjgB/FyIVUqcnIF305w5IgiZYxLTO7pRiPQWBC4fl0GL15IYePGiBq/txoLZvQ66wcCr19LUlV969ZFQEyM/r5dP3aNt7OkCRDe3p+aZEcOhv9cvQd+IUFoj+xXROaI89CYHIB3uXKAksVit4zIGLybuYaSvSJSV+bbV1IH5exGJK3ezVpLHawbzZ1IERkCf6WD/c9fh8f8jWCoKKL9yW35cfn4qKGclQ7k9S5XDkK+TQvqtZrMWROcqjOWVBz4bD2MgEu3iwyvMgHCYlFklOeiTQVVNsVjVBcXgrWn9RYQIkytrxUs99tQJAK7Jf8KoAiyOK8vFHHQ7ohdCRKsOthwe0x2SireW9tTWDeZPhqtt68qQppFvfagqj9IIzJZyla0Igm394AX49EECC/uSgPK6dvrJ8zQrx7prGymxIgRbYWbNm3YB95OVzxD/MMyNQfMWQL4fAY6tAKIthlpxAj9qz+YfHz46vIC4tIyUDcyhpR86QepX584x8UFfpOfOLEz8liI3Lnnicr4jdsLng7ii8DZEqIi0Lxj1wb09NBL+ZcIRAb+Rl5uLpWCWpPCKqM6ycn1FXDxXH4l1d8cSswrrwCMGgeMGgu07VBhWo+O7Qpj8KWpL1tWdiWIi8sHWFnNwuzZw7F3rzUYDJGCuKSqY9OmE5TU1d27e2FublzhnKQDkcjauvUMVRHy5Mlh9OpV/3+4Ih9p8+dr4dChYPCi9GulNqYOOn39ygC5Tb58OfdlpPbvV0KnTqkwN0+v8UoOH1aCmloWVdFDGpHuWrVKg9pfcXH6oKzGANMB6gUCHh7iOH1aAYMGJWLQIFr6ql5sGp1kpRAgfk+3b0tTkoba2lmVGkN3ohGoCAGaAKkIoYb7evQbbzzrM4VaIDk4JhUe7BZy5xlcxy+mSAxOkoL9Ois3Fz7bjuDr9mNQaGuGjmd3UtUgWYnJcJ+3gar+KE6MsMcm/fgN14lLQQ7gyWF20wWTqZeqO2dd71DwrSdwn7O+gLCQ1NcGkfwiraoECCeRxF5H8RjVxSXO2wcuYxdSxFLnS/uhObhnCag4ySqra4ch14o3fTPIs/pmynJkp6ajs9M+qPbIPzPgrDYy3bAQzaxn8qSUV10/o41hPpoAaQy7/I/WGPzpXbyL8yXpgQPNBbp3N6GkYRp6I4edtg4v0WPiDIjLyAKLZgNnThQue/4SuJoZJwZ//yql30Q9/k9QrARDRkG0Vc/+0GqWf4uB3TwuH4jSVBZVHjTInDpEPXkzAq17D2wUODb054ReX+kIsK5cpKo98KxszVlWG0vwEeJj5FhAWaVKUN52WJ3Us4eJdJcupZMXFy7cx5QpNmjZ0hBXr24rIoMVERGLyZM34tkzT8rrY8yY3pWe+7//nmLMmDVYs2Ya7OzmQkCABw3jKr2a/I6rV6tj4cJoqKvXrAKhitPWq+6enuIgfh3z5sVwPe///pOFhEQe+vev+UEtkcCysVHD7t2hlDb8+fPy1N9sQoTrydMBaQR4DAEXFwlcuyaLhQtjaFk/HtsbOp2aI7Bxoxq6dElFz57JNQ9GR6AR+IsATYA03keByCM97TmRAoCTAMllZlKyTsSPQnfcYMrng7P6g41YxIu3eDl4JvVf9qF9nOdnPB88kyIHut05CdXuJS+3kde8lm5B4OU7BTf6yflSdees6x0kVTWk4oBISrW0XUJVvjztnU/iVIUAYVdgJP3wp2TCIp66UZJUnDFqshffd53EJ9t9UO5sQcmUEfmy4i3xqy9cJyyhCJziJFhZuOZkMClPkd+n81UbqtIqO0fxmLmZWfiyaT9+HDiHAsk2aUn8OnoR71duh3IXS7Q/tR1iakWl5quSG923fiFAEyD1a7/qVbZvL+wNkWTkak6d2rg8HmztH6aa9Rkmodm0OZCYAJjo5/9NmoAAEhxPh4hqCmp26tSU+tJ/zt6h2XImGk3bdiyyv+6OuyM11cRVzM318d+N99GxiblKw5fl63HSjUagwSAQHQXWZcd84oNUTZXRWCPHgn/UOLAGlDRirwwWpELqlePxZBMjOamxY4u+18j44r4dFy/aFZHBevPmM/r1W4iUlHTY28+nyAzSfv0KosiNdu1MSlSNkNfT0jKwYIEDzp27i65dzUvIZ5HxEyasx7ZtCyAsLIR9+y7h+XNPSmJr3rxRmDlzGFWJwp7n82ffUpfbp097Kra8vDQyM7Nw754bjh51pmLJyUlhyJCuWLx4LGXSzklGE3L1yxc/HDx4lSJ3goIi0KOHJebNG4nBg60gWIax3ebNqhg/Ph5NmhQ1z67MXjSWPu/eiSMqSghDh+ZXVnCzEY+O8HBhTJrEHY+OGzdkqFwnTozH4sWaOHAgmCJY6EYj0NARILJAT59KYcGCaPp2fEPf7Ea0vthYQezdq0yR8OPGxWPqVO58r2hEENJLrQABmgBpvI8IkRRyn7WWIje63Tpe4ONBbtW/mbaSkr9qsXYeWqyZV6qRbbJvINwmLaMO7dkH2+yYMs0N0clxD6QMS5qrE1UNUj3iY3+E8hYhh/PIy6v2nHW9g0SyinhoGC+aSnlNcBJJlSVAiEG95yJbEH8Ls83LoN7PivLqSPD5VYQAqe5eaAzqifcrt8H/nHO+hJnDGgj+9b3kxIszvun6hTBZPadCOP8FAUKSIj4rbyZbUxiR5408Y25TrJEeFlWkKqTCBdAdGgQCNAHSILaRNxfhvHUFc/KkTqLGxhq8mWAtZbXzoGuiuomlTIEJ9PFDgPXCgtnSmzbNuTOwL1/HjkYCQ4da4MevyGDHKx+0ivssRPt9iXl84aysqLgES8uklZBFvyHgFxCopazpsDQCNUcgJT4Ob5zPpcaHRwgTzVZ5FVWWmIKyiE6zltA0Nik6QUw0cOoYcOY4EBFe+uS6evmVHqTio1mx8VVINzE8OO3u4V1CVlbGwj17mkJSstA0jx2GGKDPmGEHJjOLIiKIZwdbBostY/X69XuKmCCv79+/nDJCr4gA8fT8hqFDraGrq4a3b7+UkMFij4+PT6LIkvj4ojc02ebpvr7BFNFSEQEiLS2B3bsvYvXqgyUQIkTIsWNrMWpUfikzWdfly48xZ449RexwtmHDuuH06Q2QlS1qbMjus2WLKsaMiYeBAU2AlPUoksoKQhSRg6d27dKq8MRW3NXLSxyenmKYP5971SXksCw+XgCamlmYNauoKXrFGdE9aATqHwKE+AsLE8bo0Qm050f92z4643IQIATIggVaEBfPxeHDIRAVpQlt+oHhLgI0AcJdPOtLNE5/CJVu7SmvDiJ3RRrnQXO7E/bQGz+k1GVx9mNLWRFJrC9bDoLE7HjWoUwzanY/tnxWbmZmweF2Veesa8zzsnPyZZb+qqJUlQDh9EExmDkOrbdYIy08smD9nCRKdfdCd/xgilCJePamXBIrMz6xoB+RIiNkDL9wuVablCw88eWgzNsPnqfMx4nPi+UBGwjJFP6+Gff+K14Nm01tT9ebx6mKGQGGaBH/jirtHYtVUPEhb2EKERkphD91o4goU5vFBR40VYpJd663CNAESL3dOt5OPC4iFE+O7crbtWsSz2u9kJt/7u7iXDOq3XPsXby8TjM5k87d8zeJeBhYtgB+/SjYtOT9R/E+OzZBXk5UtkkTlYzn76IYg+Zb8/am1mJ2xBQ9MSYK6nXtNVGLayKhY0ODERceigIyrJbn+9fhk2KjcdV+A+zsxlAyT66uP5GRkZnl8zOeZTlopIimcQvwJcSDxSY+QoJLT7lbz0LiQ0ysxssi1WiWrVU127Y1KDMW2wC9d+92MDMzxJ49Trh82Z4iLhISkjF9uh1MTPSho6MGR8f7BZUc5REgbN+QJ0/cqYqRNWsOYejQrkVksNjjAwJCsXHjTMyaNZwiVh4+fIOFC3fC2FgXjo6boaAgU5C7k9NDTJy4AcWrVEgHUvExbNhytG9viq1b56F166bIycnFo0fvsGjRThgYaBaYsXt7f8fIkasgIyOJ7dsXoHt3C6riw8vrO8LCojF8+N/PsFJQW79ejTok19Kqmp74588M/P4tiqgoQYiIsNCiRQYsLblLDtT4geFigAMHlBAcLMwVw3LOtIi/yOPHUpSmO7dadjYf5szRQo8eKVR1T/EWHy9Ifa+MiBCivEHMzNLRtCmTW9PTcWgE6hQBR0d56llevDiK+iyiG41AQ0KAECA7dqhQv9sQSUO60QhwGwGaAOE2ovUjHttTgfhDmDuspvw62Af6nDJW5UkWFa8eMF4yrUDGil3ZISJX+HsPJzLsShHZFkboeGE3shOSC6SzqjJnZSoWantHqkKAUKTBgXP4tHEPNAZ2h+UBW4gqyRchnTgJkOruhc7o/nCbshzxH7+hvMqOnHRmQaVIaQbjFWHHJrJK2++q4FLRPOzX08Oj8G7GakS5eFJfIkRIh1PbQXxY6Na4EKAJkMa133W2WnLw++LMPuzYMaHO5qzORMnJAti5UxmLFkVDUTGnOiFKjDl+5k2YiEoz9RZWHIZR79yAXp0L+2pqIevdR/j6fEaY73dIKyqj3eCRXJm/vgUJ/vYl+tn5Y3LSMpJMIQlZIQVNXZHmnbtBWqGk3mR9Wtv3B45/kBkv5vM1XEpGXVu0z//m1af0q5VrbEgQPK8dx5Il/SEpyaBihIbG4dBx15z23fsLar5xRd7pY+D7E1gyvqRUvqE5qfjoUnnZPEKepScnQVGz7B9gnh/bGturu5FCq1allFP/zcTd3Qe9e8/HoUOrYGXVGuPHr4O19USKBHj//gdGjFhJkR7p6UzMn78Dzs47KDmp8giQwMBwjBu3FoRUIbGWLNmNP3/Ci8hglTWezLN48S6KjCjuR1IWAZKVlU1Vfly58gS3bu2GpWWhIR2p9ti79xKsrffi9esT6Ny5FWXO7uBwHs7ODlSOVWnEBH3btrBKH6wQOaibN2UhJ5cDY2MmGIw85OTw4ds3UWRm8mPChHjo6jbMahJCVHz+LIaVKyOrAnG5fR88kMaLF5LYtSuUazFJIOLtMnduTAkpIOKRcPmyHNq3T4OeXiaSkgTg5CSHgQOTSiVLuJoUHYxGgMsInDsnD/LzH/nZj240Ag0RATYBsnMnd79HNESs6DVVDwGaAKkebvV5FLm9/97aHoSEKM07oSxvkOJr5qweIIfsTRdPLfCGqIgAYftosAmQzLjEUv1IKpqzXhEgLBaIfJbnok1Q6tQGFnvWU8bxpHFWenASINXdC60RfQoqSsolQDj8POoDAUKwIt4jnos3UbiVVy1Un9+jdO4VI0ATIBVjRPeoBgIxwX/w4eYprF07rBqj627ImzcSeP1aAmvXcu9g6vrtT4ERqZK67YeOLrqQyWOAGxymT2ttgbU2dbdYHpwpNycHbmfsmS1MNER79WoJP7+I1Os3vbMTk7MYTTv0EG1h1YMHs644pWdnDqQIZScwFi7sJygkJIBdB17GCEgoKXYZk2901pCb5/Wz0VkJoXIdOhgJWljo49FNr/BEx2dqBl++AP5+JZbOp6oG1rSZYE2cBj6tqt3C8H3zOOrzy+eSgoICeRLKmiIaxi2EjNtxEI1/Z3t0wCauf98W8uURIGwDdEIOdOxohg0bjlKSVA4Oi3DkiDNcXT9SklAhIVFU1cSuXUsweHCXcgmQ06dvU3HYZAT5P5HZevLkMHr1aktlVxYBkpGRiaVLd8Pd/WulCRD2GH//UFy6tBWKirJF8OYkTgixQ+KT+QmxQ6S9KtuIV8SuXcogByvkIJ6QGHl5fEhJEYCOTiYlJRMRIQwlpWyq+uHnT1Ho62eiW7cUtG5dVGqLzPn6tSRlQDxiRALVpyG2I0cUQSosFi/mzoHrs2dSePNGHDY2EVyFa/lyDaqyx9CwsLKDVEkSn4T586Oho1NY8RMaKox796Th6yuCrl1T0b59KtcuEnB1UXQwGgEOBK5ckaMqP5Yu5V71FA0wjQCvIUATILy2Iw0vH5oAaXh7Wu6KWCz4n7sOj4U2lPdH20O20B7Zv8iQ6h660wRI+Sbo0W5eeDdrLUSVFdD+2FZIGekV4E4TIJV7H2YlJsNzoS2Cbz6mBhB5NvPdayEkKVG5AHSvBoMATYA0mK3krYX8eP04McHfS2bhwn68lVixbI4eVaQO5Nq25Z4Ey5t3fuE+oQw1i/7FdC8jI4DmukDm31vOIiLAJ19AU4unMarN5LIzM+F62h4rVhQ1tj570Ss4W0xdy7zPoNqcnuuxM9PT8PzEjkQZKWGZgQPNoaubX8USHZ0E++33crtOmC6g2bTwVj7XE+CRgN8fOf5JCQnQGcmXAj/789mi0bElREHZxAf+NxtQUa105uG/f4F4jaTERmTG+X3M69mzBcPSsgnc3H5m3LrziV/d2FSkabtOYKalISUuBoEf3iSqKQiLzZzZQ7is30JW5QAAIABJREFUSdgG6A8evCkgG4iU1MaNx3DkyGrKU6NVq6ZYunQ8ZRJOqkMGDuxMyVqVRWCwZbOIJ8ehQyshLs7At28BGDVqVREZrH9NgJRFlpS3IWfOKIBIWcnI5EJBIQf9+ydRh/t//ghT0kjR0UIICBCm/EFUVbMp8oP0K68dO6aIT58YGDAgCYMGJVX6eagvHUkFBTl4nTkzBq1aZdQ47drwAPn4kYHz5xWwb19IQX7Xr8sgLU2A2uOy9tDPTwQkH/JM+PmJom3bVCxeHENrztd4l+kA3Ebg+XNJuLhIwtY2nK3Ywe0p6Hg0AjyBAE2A8MQ2NOgkaAKkQW9vicUlfvWljKOTfwXAcPZ4mG2xLuHJQPq4TliCFP+gAnPz0lDiPLQnVQbNV8zEZ7uD+L7rZIG5eVkSWGzpJHYFSF5mdrXmrGwFCCepw7mW8uS2KvtkVEbqieD9bs46MKNi0f6EPZQ6WRQJXxYBUt290J8ynPL2iHL1KlcCi7OKpz5UgLArhzjBa39qO3THDCyQcKvsvtH96jcCNAFSv/ePZ7P3f/MgJCPip+aUKVY8m2NMjCDWr1fH8eNBXM0xMDAaB4++wgSbHSXjbrcDtmws/PrQkcDFa1ydv74Fu71jVeaMGd1FtLQUClI/7egZDGldLbMefevVctzO7YxUU2KojBrVvkTezjfeh34PSNMYMHdpvVpTlZPNyUG6w+bM3FPHRCSjSxo0V5f4IHm4Xz+f4PfxvaSxsWZyTna2ZMeORkJmZjoFKb569R3fvoVkpKQyc9LSMoWa6CvnSEiISnTt2gzy8pJlLoVtgE4qKIjfBjH+jo1NxKRJGykPDUKGnDixjpK8YveVl5emTNKDgyMpc/L/s3cdUE0mXfSmQQKh914EERR779jL6q5tXXvvddVVd9W1d13r6q9rL2vvvfeGKAo2BOm9Q0hIAkn+M8nSWwKh+s05HJXMvHlz50vAufPubdmyXrZpOpno/Pn7ctmsc+c2ZHtpkIqS6dM35JHBUicBUpwEFvEBWbp0D9asOSCXwGrZ0l0ul7Vv30WVJLCEQjqWL7eAk5MITZvy0aBB2Q/zszaGGBITbws2W4aePVPk/iA1qRF5KQ+PNHTvXnaC58YNPbkM1S+/FPTqKC1mRKKMVEQOH54AUuXz7p2W3OPF2VmotIl7cjIDp08b4M0bbblEmkwGGBmpR16ytOuixlEIEARu3tTFqVOGWLUqAlZWGRQoFAI1GgFCgIwbZ4fTpwMpj5savdOVtziKAKk87Ct65tzSV3Li4dCmPFUIWfnkPoxvvm0pyMF4YS13vywiIYvYMGvXDK0PbADHonAp7PzeEaKEpGzJJlXnVAbHyiRAhLEJ8Jy5DOFX7yuTanYfIoWlaaRfKlwsurbNNjd3mzcBDZbMAI3BKDB/fhkzZQmlrEAV6QGS2//D9ddx0NDl4v3ybZQPiEpPVc3pTBEgNWcvq9RKqgMBQuSviKGrOk1kySYkJPCwdNk52ciVf9EYrHwX30n1R8PaQG7z5ztPgFZtq9T+VWQyj/etSTAx0jIaPjxHumjXP08idewbWbq1rlwCTSqR4MOTB0iNCeMztXS1G3ftBQ22wtsifyNm59d2rpdu2zaaXujrCTze6g03dYb9ua4i4a3QuWj790C2/3+Az7sC85aF+CDBEqMiEfnshHjkyA4aNBpNrevKqupo2NAFmzf/CjZbA7k9M0aP7pNdxSEUiuU+Gl+/hshlphITU+UEiKGhLvbv/1Nump5FdISHx2QbjmclvGfPefz221ZcuLAJnTs3L5ME1o4d8zF16kDQ6TmP3KVLjzBixBK0b98YW7bMgZOTDUjOJ07cks9LCJ0jR1bAwsIYWX0NDfXk1S2DB3eDmZkhisN361ZTpKfT8fvv6pMNzL+Z5LM5LExDrYf7an1gShls2zZTdOiQJjcPL2s7dswQ5uaZ6NIltayhssf/9ZcZQkI04OIilJMWxKulfv3SkVDnzhng1SttpKbSYWgokRMoffsmqy1XKhCFgKoIEBm6nj1Ta6zXkKp4UP1rPgLEp0kioWHkyISav1hqhRWOAEWAVDjklTNhLukrkkBxt+bTo2KzqweKOzzPbdDtcfkfWHRqne3PQEyp2x3fCv16tQusVyIUZZulOwzpi2ZbFiODxy/1nMoASgiW5E8BBbpy7ayyfTiUiVNYn5IqQIoiX0qajxAgJL+sSg5V9sKkeQO8/nUVgk5cRhbGRPIsf0sLDM02Sy+OeCoq1wojQGQy+O0+hjfz1yGraoilq4NX0/5E5M1HcJ05GvWXzgJDs0ihiJLgpl6vZghQBEg127Dqkm51IEAOHjSCo6MYHTqoX3P+0JGnUbECbYvOI8YX3LIrF4EhubxRXFwBT1+gEHa9uux3WfJMjAhM8750hN6zR30td3eFB8TGbQ8TdSxrGTbr9VNZQpdq7IMTh3gRXz5qOTdtyUgK+ZKkpw1unTqWmefOv+b0mjQLlk4ueeJmiIRgabLhfe5/YWy60CY3kZM/gaXr7oNUgDCYzFLlVmUHXT4PbNsMvHpeIMVMQ0PQxk8BY+I0laSu8gcisle3d6/FmjVD1A5DlgH68uWT5URAVvP0/IiffpqLjRtnYdiwHDm/tWsP4uDBK3IjdHt7S0ycuBqnTt1Ggwa15RJapEqEjJs3b4Q8Xm5CwcfHX+4h8ssv3bB06UQEBIQVWkFSnAfIs2fv0bPnDPB4ioP0FSsmY8kSxWcNIV8WLdqFbdtOFMDJzs4Chw8vl5u8k0aqQoi8F6kEyWqkz9ChPTB9+s8FfEH27DEBiyXD2LHxat+D7yHg1Km26NcvGV27lp20IEQU8d1QB5mShT2pUCGeIsSgXp0tIoKFS5f05abTo0YlyGXRqEYhUNEIEH+bTZsoQ+iKxp2ar/IQINKUixdbYsiQJLX+rKi8FVEzVyUEKAKkKu1G+eWSW/qqJN+EzDR+9uG57U/d0GLXCpDD5vyNmKi/nPhH9oG0rrMDou4/x4O+E+RdO5zaCaveHgXGieIT8WzMfEQ/eIH6S2ag3vxJyOQLSj1n+aGmXOSSCJCiyJfc0dMjY+C7ZpdcdqzZ1iXQdakFfTcn+YF+FpGhyl7oONpmy5EZt2iINgc3Fkr0xD7zwt3uo+R+MB4X98CkZSPlFv1fr4oiQIiE2LPR85Dk64cmGxbCZcpwueRV1L3ncuk00lrvWwfrHzqplD/VufoiQBEg1XfvqnTm1YEAWbDACsuWqf+wJ2tjDhx4FO/p+dWo7YChND1Ts7wH5326Ag/u5uzhxm3AlJlVek/LM7ko/w/8Lw8uCxJiE3W1tNkZFm4tmNau7mwT2xx5o/KcPyv2p1unQiO+frB1cjIXcTiamlyuJjp0cJO/PGPWYUnrfkMYtZsp5K0yhEK8On8oEeI08Te/EGMHBxPmmDEdoa9f8JZEVvzFq2+j3+zfK2IpFTPHe29g2ybg9L8F5lNUfEwExk7MQ3z4eT6XVyw4N22pUo5xwV/x8OgerFuXQ1CoFKCYzlkG6Jcu/SU3Ns9qhGBYvHgXZs8eKq/syGpZZuJZ/Ykx+sqV+/DunR8OHVqOkydv4ezZezhzZj3q1s0xqiPjScxp09YhKipeXomRmspXmQAhxAUxVN+y5bi8gmTSpP555LdEIjGuXn2K3bvPyuW7CKnRpUtzzJo1BO7uTnmQkEqlePTobXZfUtFCmodHU7kcmJWVogT9yBEj8Hh0TJtWUNZMXftQ0+OQ27i6uhK1eJyQQ63Jk+NhbZ1jSl4W/Igk5IYN5nJj+/JqxEidmKZPnx6Xx2S9vOaj4lIIZCFA/GmId9G2bTn+NhQ6FALfAwJv32rh1CkDrFoVKb/AQDUKAXUhQBEg6kKy6sbJLX2lbWuJtse2wqhxMV6WMhk+bNgDn5U7wDE3QfuTO2DU1D3PAiX8dHjOXYWgYxfhMPwnNN+8GAxtDnLLYpFDauIxkv9WfvTDl3j8i+K8pP3J7TDv2BJEa7W0c1Y28iURIMrkV5QHSFlwye2X0e7fbbDp2yVPKjKJBL5rd4GQGOYerdDqn7Xy/ValqYMAyUwXQpaRoTAyL0QdQiISw2f5NnzefkhOqLXYuQJsE0N5mrlfM2vfXF7ZpGVpVmAJMqkUGalpYGpxQNcoYGmqypKpvlUEAYoAqSIbUdPSCHh6NUwY/bXKeoAEBGiCmO6W923A9+9D8PxFQNynzxHGnUdOoNnUqafY6qBvQEMXQCJR/JurA3z4Bhir9sOjJj03RHIoOTYaEV8/w6lxc7C1uRW+vJvblyXZWusZjBiRcwhOkiAHzvPmn8j86dfFTB1DI3leIZ53QgQRH+y6dKkPDQ0mDA2Lz3fnnkdRIoahRcchoyt8XWqfMCUZMkJ8bN8MmlCYJ3xxUlfXd6yJ09KQaAgzGVJz1yYGDTt1Vzo1UgFyfccqbNgwXOkx1bljcRUg5bkuUr1y8uRtTJ68BlkEz4UL+nI5o3XrIspz6hof++tXNrZsMcXu3aFlXuvkybbYsiVcbdUaFy/qw9NTG2vWlO8ek+eIyHf98Uc0VQlS5qeACqAsAh8/cvDmjRYlBaQsYFS/GoUA+cwlUlikAo9qFALqQoAiQNSFZBWNk0/6Kvft+eIyziIpSDWI84QhaEyIDO3/5KNlMgSfuQ7PmctBXs99uJ6bGCFkS37D79x+GNZ9u6DlrpXQ0NeVp1LaOSsb+XIlQMqAS8rnADwZ/qvc8J5URjTfvgxsU8X5B2mxT1/jxcQ/wA+NRKO18+E6faTKRuJlJUBIBYrn9GUQRMXCfeFkuEwfBTozr1cJ6fNs1DxkpAkKrfIgVTPPxy9EwmsfeUWR29wJeWKQZ/Ld8m3w23VUXuHSYvdKkGolqlVvBCgCpHrvX5XNPvzt/eDQd8/tZ8zIkY2pasmS24AVJeVy/vL7IN+vKQ4/5DbA/n0usOOvHFhGjwd2/lPVYPqu8vl4ZW8wVyPTvn//FnnWffuOb+z7IKlpp2Fjs7/ve2lviC470y5/38IAE4szsWztrYxOIyawDMwsqjemh/fLiQ/4fS64jglTgTkLABvbQte4d84kbN06GhERifyjZz9p953xm0pYeB3bwGva1EGnSZO8VRUqBakmnSuLACEVIaR65Mcf58gJED293rh1S1fu+aGj8x9hW00wrIppkpu4RApqwoTSy4gFBWli40Yz7NpVdiIlC6N//jGGlpYUw4apz1S9KPxJJYi3txYWLCg/H5mquPdUTpWHwIMHOggN1aAOgCtvC6iZKxEBqRRYutQSvXqloFUrfiVmQk1dkxCgCJCatJsF15Lw9iOeDp8tP+TWr1sbxORa01hxez5/09DTgX5dZ7lZNjk0frt4M/z/UUjx2vbrDsdhP8r/HnHzEYJOXpWTH4XJaeU+WCckiMvUETBo4IpUv28IPHoBCW8+yCWXiEeIRefW2WmUZc7K3MXyJkBKi4s0U4Iv2w/h3Z+KcypiTO88aShYulzEPnkN/32nIE5KQXGVEyXhWhYCJLcXDJnHsFFdtD28CVzHnPOH3NVLRUq3yWQIOnUVL8YvlMt8tT6wIY+UV26vGjJPw2WzQfxUqFa9EaAIkOq9f1U2e3KT//rOtdi8eWSVzNHLSwuPHumo3QC9qMXy+aLUOXMO63YbOxX29RoouqXxgHq1gPj/JGVI6d5zb8D9v9erJHI1O6mPd89GShJDLImUVe725m1I4JW7QY59ps3N/nb4u0cRr65fNe7Yoa5mt255y3vzo7Rz94NoXqa2ebexU6ovgI/uK4iPW9cLrqFdRwXx0bVHses7v2YeVq9WeHhMn3FIOmzZBnpRpvKFBYr/+ibs7c2LZjNn9tDQ1mZnd/nyJQK+viGQSGTo27cptLQ0KxRngUBU5Jyksik+nif/iotLRVhYAnR12ejTp2mxOVY0ASKRSLFkyW4QfxPS2rRpgJ9/3oFPn+rIyQ87O/VILVXoxlTRydatM0fjxgJ061Y6L5D4eCbWr1evXBUxiG7YMB2tW6dVCGqEwGnSJB2dOpUOgwpJkpqkxiBA/ItsbMTyA2CqUQh8jwh8+cLGjh2mWL48EsbGmd8jBNSa1YwARYCoGdAqFE6cnArPGcsQeuGWUlk5jfsZjdctAJOj+L8Zqdbwmru6yPGEvGj612IQw/M8TSZDyLkbcu8KcsCevxHyo+Hy2XAaN7jAbf9Sz6nUCsunU3kTIGXZi9zVD4WtnhiKN9v6J4hPSGlaWQgQqThDTs582XlEPnVhXiUhZ6/j1fRl0DTUK1a6LfezTsi65juWZVcWJXp/xKNB05AerTirI894HVLtQrVqjQBFgFTr7avayb87sy3SzcXUslWr2qVOVCqV4cyZF+L3PmGZKclpmpmZEgaNRpNpaWlKjI11pLVrW2g0bVoL9vaqSUeJRDT8/ruVXNJFQ6NiNHG37noao2fnZla/Y9ccPI4dAiaPyfl30+bAw1elxosaWDYEPt08GswUJ9kPGdImT6Az57z8voSKXHpNzOvTEhsciKf/7hYPGNBCo3Hjwksib932iX30MsJ0wNzFZUuuskYHBymIj71/F8yASLYR4mNmDjFUXJqkAmTPnonyLpu23YvTta5j0qRHX5VWFvzgmH/gZ3/nXr0ao25dazx4+Cn69oNAI2Mba1kmLymNLkljudez0enevUEe83FCROQ2Iy9pUlIJce7cKwgEeQ/+uVw2atUyh1AoxsOHn8RRUUl0XX2d9LiYRC6DyZAymXQwGQypgSFXPjAsNE5LR08nQ9fQUKRrbqsjFqYjNcJfOGliF7aNTU45cUn5lPfrWd4kFy8+xE8/dYK7+1wkJdVBy5Z89O2bXN7Tf3fx58yxxoAByWjTRnXCITxcA6tXm+Pvv0NBp6sHuilTbDF/fjQcHCqG6CKHcdev62LOnFj1LICKQiFQBAJCIQ379hmjQYN0tGun+vuNApZCoKYgcO2aHshn79y5MTVlSdQ6KhEBigCpRPDLeWpCQhDpIGVbfgKEjCMH6GHX7iP4xGXEvvCWV32Ytm0Gu4E94DjkxxxZrPyTyGRI/RqEb4fOIuLmY7k3CLmdT7wmak8eBoN6tYuUWyr1nMouVM39KoIAKcteEJ+MmMeeCDxyXi4zRkgpwwausO3fA7VG9S+yIkgZmMpCgJD4RL7qzcL1SAsIlZNi1n06Zz8XgsgYeVUHyb3ubxPhvmh6AcIsd45kH56PnS+vdmqxYzlqjR4gj0UqYb4dOoP3y7fL4zda8WuZ1qwMLlSf8keAIkDKH+Pvdoa7B3akszISOXPm/FBqDP6392G0gGFs3qLPgDyeEMSQKCEyHGHej6O9nzwzGzKkLa1t2zoqzXPzpi4eP9Ypd83zrKT+Pfc+MEVi4Ni8d7+8eXZsAXh55nxv72FgKMUuF7aZZ9cvSU+MieWY2TtI6nfsznCo30ilPc/qLMnIwPOLp5AhFqPjL6NAZyg0Iz/fPByYFhfpOHlyt+y4hITb8NedBAlL16jH+GkF5iOyWXocqf2PPzYrNJd1G28mZGroGfUcP71UuVbqIEJ8kK/oqIJpjBwL2pwFkDkpT3DmJkB8fcP4l25/Yzg3a8d2atJcpWW+vniClxYdkCkUZdAEYpZOr8mzGBwdhQ5sZIAf3t++EKPHlnCYTLou8Wb59DkinautKTU11dO2sjKUE6ZOTuaFzkmqOW7dei/6+CVGwOSacI3tarG0/otNBiSF+ScKUhIYMrqmlibXgNWoS09o6xtAKpFAkpkJqYR8SZASHyv/08LRGbRcp9SZYjGOLpktW7FiMK0k3xiVQFFTZ19fDv791xBubkIMHZoIBqNiCGI1pV9twgQHa2D7dlP5QZSVVYbKeZMqkt69U+Dunq7y2PwDnj/nwtNTC7NnVywZMXiwI5YsiUK9emVfQ5lBoALUKASiolj4/JmNd++0EBSkgS5dePjxR4rIrVGbTC2mVAjs3Gkq918aMCCpVOOpQRQCWQhQBAj1LFAIUAhQCFAIVDcEKAKkuu1YNcv3yubFqd26uOm2bu1Sqszn/HYis/fU35j6pmZFjo/84sMXBj7W7t69IXR1/zPZUnK2M2cM8OkTG2PHJsjlEcqzHfr3TYiYbWHXpHufvNP4vgda5SofJLfqPwUDWlrlmU61jH15y59BDGmGw4ABLfm799zjtOk/hF67WSuV1xL1xTvB//FlI3EmEuOTMgx7TpoJPWNTpMVH8m7u+YvdyaMeq2tXd9y75yt88ipUlJEBTsufBmtYOhV8jr2vn4qXJQcbT5jQpdA8Nmy+Ga9j42ZcgPhSOesKHPDNH/htFnD7RsFJm7UAfl0A9M1H5CmRXm4ChHT/+jWSd+luOLN5n5853P/M5ZUII+/CS4jHx2cPYeVcBzau9QoMC/f7hNBPvtAxMgZbSxtk76IC/flh71/wQ/z8DcXiDGb+QcamBmmaWjpMjqE528zeEXXbeiibjlL9wj5/wMf7F6PNjTTNx43rpNSYiux0+rQBXr7UlhMfTZsKKnLq73Iu8vMnPZ1eKmPmK1f0QEzV1XGTd8kSS/TrlyyX5arIRubt2zcFzZpRmvQViXtNmYu8dwjJQTxxwsNZiItjIiGBKa/qNTfPgLV1BuztRXByEskPfKlGIUAhAPB4DKxYYYGff06iPnupB6JMCFAESJngowZTCFAIUAhQCFQCAhQBUgmgf09TxgR+5j869g9n0KCWdCJVpUoTiTIwa/ZhTNi0u8RhAdd2xfzQu6GZtrbq2v/nz+vj2TMuxoxJKNebqIQASYOBXasfBxVcz5SxwFGF9r68zZoHrN5Y4rq/tw4PD22LECbHWi1a1B9BQbHYsv2WpFGX3ow8smJKgPL6xLYIEwOW1YABLTBrzr8Zbfr/wqrVSFHB4f/sRrQg/KN5x45u/MOnfTXrd+zGtHcvutKEn5qMK38tl0yc2Jnh7FzQ4HzF+nuiuh27adrXK51GphLLUW+Xm9eA32YCQYF543J1FBUfRPKKWYA7UCqH/ARIcrKAt2TpOe4P0+bSjK1slIpR3p1E6QJocspGPkYF+iOdl4rU+DikRAenpMbHM7RYEEklIq6Li6Vm+/auMDLSKe+lKB3//XstEHNuBweRnPzQ1pYqPZbqWDYEJk2yw4oVkTAzU+2AlshgEVmfZcsiy5TA9et6cnPoyZP/86IqUzTVBm/aZCaXWGvblpIlUg2577s3IT2Ih9vr11pwdRXC2VkEW1uxnPQgjSI7vu/ng1p9yQiQi1/ED+TPP6Oo90vJcFE9ikCAIkCoR4NCgEKAQoBCoLohQBEg1W3HqmG+L49sjK3lYGjao4dqB8AvPYOCbj0Kdfhh6pwSV33kj+nS6dN70As7gC5xMIA3b7Tkh0mTJsWjYcPyuQV75+7HsI8RDJt2A4cVTIkYoRNDdGKMThqLBbz9DDioRhops9bq3OfD3TORiYGfLX/9tbd8GTIgfNrUA9Ydh45GFoGhzPpublvCGziguY5IlCk4etKL1Wf6byxtPX35UCJb9PnWv8FBQTHWzs1aM12aty4xpNfxzdEmxhzz/v1bILfXxJMnflFX7/hZ/LxgeYkxqkSHv7cCC34tmMqgIXLig+beoExpZhEgkZFJuHP3Q/zLF35GzX/oT1OVwCpTEuU0OEMkxIvzJ9JiAv0gFqVr2NkaS62tjdimprowMdGFvr42zM0Vz1hVao8ecXHpkgE6d06VSypRrWIRmDfPGuPHx6NOHaHKE48da4/t20PB5ZaOsPL01MY//xhj8+Zw6OpKVJ6/rAOI8TqRWuvY8b+fe2UNSI2v0QgIBHQcP26IgABNdOuWKifONDUpib4avenU4soNgTt3dPHqlTYWLy5E4rTcZqUC1yQEKAKkJu0mtRYKAQoBCoHvAwGKAPk+9rlSVxn84Li/ND3JedAg1aSKHjzy/+b9TVyrw+Di/TD8Hl0KD/L2tJ4ypRvKoqnv48ORHwZNmBCP+vXVr0menCzAlv+9QN8Z8wvfj51bgIW5yB6PLsCVO5W6d1Vt8vgvL759eHir1ty5OTJih8/5haXwaTZtBgxROt2Xh9cmdWjvZnDj7td4KdvAuMuI8UqPLaxjuOfNgNAPXk4GBjpp8Qm8zKjIRC2ZDFKOvpHUvVMvLYdiKkhKM3FqfCwEPB6ITJMqxt5FzpWRAcyZBhz8J28Xrg6wagMwfnJp0iww5szKOVi7dih27n0WlZahYeHSog3s3OqrJXZlBokJ/oY7+3eIHOyN6X37NmURj5Gq3FJSGCBeH48fcyEU0jF8eCJq11b9AL4qr7E65EbkekgVxG+/xcDQMFPllImR+rx5MbC0VK16hEwUH8/Ehg3m6NSJhx49Kof42r/fGHZ2YnTpkqry2qkB3x8CU6faolUrPkaMSPj+Fk+tmEKgHBA4eNBIHpVUwFONQkBVBCgCRFXEqP4UAhQCFAIUApWNAEWAVPYOfAfzRz4/9YWfEFPnl1/aqLRaIhkl1DCza9bzx2LHHV8yK3PVqsFMLS3V5a/yBz50yAgxMUwsWBCjUq7Kdl7z14NUHVMb3db9BhccIpEAzd0Bv885r52+DPTK5xmi7GQ1sF/Mx6eBwV6PHadO7S5fnUQixaoNt9Ns3JtxG3jkGJeXtPQP53eG83mp1hlMgwQjx3pGrq3alTSk2NcVxta/Sg0srOht+g8FmxAHADTYbGhqaZcpdv7Bj47tFQjiwyQicSbEEqZ2nVbt6SVWUHzwAeoVQTR8+QT06QpE5ZPSad1OQX40b6m2/L1PbQt//eqTNcG7Tf8h2ebzqkxAsI4NDUJ8RBiIbJamlhaMLCtPPkssTMfFjUvSf+zbmFNaryNV1l/Wvh8+cEBk/8RiOvr3T6pw34ey5l+Txq9ZY44mTQTo3r10BMCECXaYODFeZR134p2wYYMZmjUToFevyiE/yD4ePmwkl18ht/mpRiFQHAIRESy5ZM8KxSWqAAAgAElEQVS6dREUUBQCFAJqRGDtWnM0aiRAjx7U57AaYf0uQlEEyHexzdQiKQQoBCgEahQCFAFSo7azai4m6OFJf5kgXuUKkPmLzmc2692f6digSbELO71ijnT9+mF0da1+2TJL1K2bjkGDktQVMjvOxctv4rw/Jxl2Hj6Roa1vUDD+i6dA11yH8Ta2gE+AQhKLapCI0lLPrlui+8cf/REVlYQjx1/wazVtp92oay+V0EmLi+I9OrKTlpAk4HgMH8+wqVNXpfGV1fnp8V2xSZGhRgMHtmTUq2eDl6++Rdy87cvNEGUwRBlSDR1jc40Ov4yCTj5Dcdnev0ELDwNWrMub+vnTwMiCZJxs0nTQV2+EjM2urKUWOq//48vhH1+91JVJQWeyGBKpREazcmusaWRjr+lQv3Gl5Prk2N+hXAbfdvz4zpUyvyqTErkLcuOT3PZs0YIynlYFO3X3PXbMUC7fU9qfM/fv68hN0FX17sjMpIHcpCekw8CB6v8ZpwpOR44Yyb1PSksAqTIX1bd6I/D8ORekSlfV570yVv3hQxiSk/kQizNBLuYQGURHR7PKSIWak0KgRASio1lYv94cw4cnyAl5qlEIKIsARYAoixTVj0KAQoBCgEKgqiBAESBVZSdqcB4vz+yPc7VlmnTqVE/pVV686hv4KZDv2H3ctGLHSDIz8XT/Gj6Hw9Lmctlynf0+fYonTEpKgvxHm0jDzJ4dCza7dNrqxc2xYs2NVDePXrpFHtgO7Q9cvpATYulq4Lc/Skr7u3n93q6VSRbmXIPAkJTkWi0765e2eoOXmABBaopcRqo6tICH54Mjv360/+WX1rCwIDf4MxEXlworK0NkZEjkBy5r1l/Hj7MWFiBAMHoIcPYkaBOnQfbXTsVyJ44C/j2Sd+kGhoqqj1HjKg0SrxuXEP7pncC2di1eRGiUsZGlLUPX2BSJX1/HiNPTzObO/QFMJiM7v4s3vn4Nis6s3f7nEZWS892dS+NHjGhnbGlZCKFZKRkVPum7d1rYts1Urvddq5aoCmVW81MRCjPAZueQ2Ldu6YL4byxaFAV6Kan7GTNsMHlyvJysV6Xdvq0rJ06mT49VZVi59D161AimphQBUi7gVpOgwcGRmDFjA5KT0zB16iB07doCxsYFvZJOnDCEvr4EPXtWXsVSSZD6+oYJvN+Hprx7F2xoZm2dzuZwJOIMMT0xMkJTg0Vju7lZ0wcPLtlTrKR5qNcpBNSNAKkM3brVFIsWRcPBgfr9QN341tR4FAFSU3eWWheFAIUAhUDNRYAiQGru3laZlb25dDTGUjfd7IcflCcmVm56KHRt04ntUL9Riesg5sOp8XEQ8hL5npdOymo5GHHHjPEocVxxHbZsMYOBQaZcn9zDQ70GrecuvQsKjKE5dBo2tvAUwkKBhrUB0X//CdHSUlSBmFuUaU01ZXDI8wtfb529WdvY2hb95yyqKcsqdB0h3s8S7588oSeRSug21oa0QYNaw9nZHOSG6YEDD8VMFlOqocGQxMUmy3W2iCRU1zFTChAgtNrWkEX+Jx0yZSZw6jiQmFfzmdahE2SE/Gik/PtUneB737uJwNeP+XRZBqd37yb02rXNkZiYhve+4fH+fmEGDRs6MLp2rZ+H/CDzX74V4BcQLnQhlS+V0R7vXZH566+9mZUxtypzrl5tIT88bNyYuuGpCm6l6evrG4o7d3z5QcGxnHr17JITElI1DQ20tXV0ONDT4+DVKyOYmyfCyYkOHk+IXr0ayW+K525SqQx0Oq3A9O/fc/Dvv4bo3JlXKumojRvN8MMPKXB1pTxfSrO31Bj1IjBo0AKcDRABGprQToqEmSEXzWub48SRpXkmWrfOHH37JsPNrWo+t1evvYt7+MTfwLWNB7NhJ4VEZ+4WFxaCDzf/jUOmyKBVq9rMNm1c1AskFY1CoIwIPH3KlctjEhLEyEh1T6oyTk8Nr4YIUARINdw0KmUKAQoBCoHvHAGKAPnOH4CKWH6Ir5fA78FFzd9/75dzbbuYicmt9jUbbmD4sg0qpyeVSHBl8+K07t3cuUX9B/PMmbt4+PCNPHbHjk0waFCXQuc5ftwQSUkMTJ8ep3IexQ149y6Yf/DIM602A4bSajVsWnjX1UuBtStyXhv4C3DohFrzqOrBkqIi4HnjEpwaNUOtRs2qerqIDw/FvYM70xkaHKZLq/Ys9/Zll0R6sm91UuNGtgZNm9bKPiB9+dI//dixp5qdRkyg29VrUCIusm/+oDWoXWw/2fRfQSPkB7NyzvEj/d4LfG+e1mzVyoXh4aG8HNn79yE4c8GbZ1u/uU6T7sp75fAS4uF5/SJE/DRwDY3QbtDwUpnJPztzKNhCO81+0KBWJe6Dqh2IxNuLF1/BZNLRvLkzzM0L3opWNmZUFAuEANm5M1TZIVS/UiIQF5eatm7TDU0b1/os8lyRRkj6IB9vkKozQAZ+SjIYTBbSUxMEkf7+TA1NhkQikdIhA/hpAjkTYmdvyheLMsitcQaR0OnYUfG+ID4IzZvzSyVhRrw/5s61xq5d1HNQyu2lhqkZgTFjluOQXX+gz+jsyAZjm2DNlO6YPHlA9vemTLHFpk3h0NZWVOXeuOGNjx/D5O+LJk0cS/X5ra6lnDnzMvFjoEDXrl5DZkl+XEHvXgk+PbiWwWJIuB4e7oyWLZ3VlQYVh0KgzAiQ6kRChCxcGJ39XitzUCpAjUWAIkBq7NZSC6MQoBCgEKixCFAESI3d2qq1sOtb/0x2tDfUr1/fDu7utsUmFxAQjaPnPqHv9N9KtYjPj28nB3k91F+w4EdoaOQc6Pr7h2LatPW4c+dVnrhNmrjCy+togbnCwjTwzz/GWLEinzl0qbLKO2jvvkdR0Sl0i96TZxcejVR/1HUAoqNyXr/zBGjVVg2zV48QVzYvDrO11jd8+y5Eq/3gUUWTRVVkOS8Pr4uvV9fS2MbGGPsPPeM36jlAu6y+FDe3LuJ36VJfu0ULJ/kq37wJEuw/cJ/Td8YCmomNnXIrP3kMGF+EPJSpmULyauhI5WKVU6+Xh9cldWjvYlCvXvGfDVnTnz79XBwYnMDnZ7C0rF3cNZv27KtSZo+O7o5MigjSYzDoUg02O9PAsaFB894/FRqDkCWJUREI8H4tl0tja3MhkUgQF/w1kZ4Wzhg5or2enp6WSvMr03nZ2pvplrXdOckR34JZEp71iBHtmMbGusoMLdDn40cOLlzQl8tfUa18EVix+lqKZb1meo269FR6IklGBhj5fJ5kUiliQgIR/tE7NSnkg8zBzkSPw+kJT08tdOnCQ8eOqlcmEiKMGN5u3x6mdG5URwqB8kSAVIBcfxsGDeMcj4zMsAAsnjUQCxYoqvoiI1nYvj3HAP3Wbd/Yuw++Grs0bykO//BaZGLI0Zs2rWDVRXnmnRX77//dj4mIFZl1HjEe+qbmSk/pc+tsXIiPl2HXru6MNm3qKD2O6kghUN4IXLqkD1JpOH9+TLnIAJd3/lT8ikOAIkAqDmtqJgoBCgEKAQoB9SBAESDqwZGKUgICGSIRvK+eTAz84KtlaKglsrTQ17OzM86+1Zp7eEICDyvXXsOI5RtLjevrU9sjtFkSqxEj2mfHmDRpDfbuPV9oTFIFcvp0XoPomBgWli+3wLZtYWCxZKXOpaiBfyw5L7Bv3FqrSbfehXe5cAYY8XPOay6ugNdHgFZQFkXtyVWBgM8Prk4fPqw95/Ez/5DAOJZdZXk8KAMFudl98+/VWLdumLz7/D/OpHcYOp5j7qAgLlRpyTHRCP3kAz1TM7y/9m/GpEldWcRfgvgI/LnisrhVvyEatm7uyoecOwPY85/vx3+jyNNMrAdkI8YCu/crH6scevo9v58c+f6x/rx5xVdwSCRSkOqX2/c+Z2RIWdoNu/ZiFFlBVUyeGWJx6v3dKzSnT++hqavLkfdcuvq60NqtEZujq4dMoRDhn7z56bwkaTpfqMGgA2bm+iKpREozNTMQpqWlMxMTeRod2rtqE0LXwECuPlbqRgjfkJA4WFsbyeW9atUyQ0BgXOK+Qy8NBy1YJo/79OjObzRxUq2ZM3uVap64OCb27zeW3+qkWvkh8L99TyITBSzLkryrVM0gIsAPfvfPxYn4aSZESrJhQ3tVQ8j7p6Yy5Ga3q1f/J4dXqijUIAqBkhEgn9fv3wfDzy9S7OUVSNfQYDGdnMzQurWL3BQ8KYkv/+zk8XgIDi5IzJLq3Kx28KARvn1jY9UqxXN7996nMJ9gqU2W7OGZlXMzxo71YNWuXXEyoZmZEmzcej+BqWNi1Gl46TyzwrwfR355eseS+FqxWJVTfVnyTlI9vkcEyIUJHx+O3AtRT0/yPUJArVkJBCgCRAmQqC4UAhQCFAIUAlUKAYoAqVLb8X0kE+zjjZS4SGG4r6eQRc/U6dGjMaNRo7wHOsvX3kxr2L0f19rFrdSg3NmxNM3d3Zrbu3djBASEwdm5X7Gxzp/fiH798nqHLFpkKdfMHzAgudR5FDVw69+PYkzdWpq5NC/GFLNrO+DF05wQW/4GJkxVey5VMeD1v37HkiUDcf3Gh+D3AQL7bmOnVMU05TkRAiTk/mGMGtUB5GBk+oyDmLBpt8r5xvp/9Ll+YLebibGumMmk0ZydLThEXik9XYwt2+8kahrZGnYckiMVoswEsjaNQXvvXXTXYaOAPYeUCVUufVKC3vg/PH3KecWKwdnx09KEePToEz58DOclJ/NZZhamKYkpQi5bz1jbqXFzlIb4yArueXZ/IEMU7zhxYo70HZGa8vIKSk7lCVj6eloatWqZsYiEHvFsKM9GjOxn/3pYamRmmi6TSjPpMjFLJBQzxRlSumu7Lswm3X6QTy/k8/H04Ka0iRM9uOTQ8N49XyQnk8+lFkqlFxioiStX9DBrVuUbXyuVcDXs9O+p16Ffg9Nsf5g2t9zkeJ6cOSLmRYUI4qJiuXQGXcbhsKRMJkMmk8ogFGWSyiQGV5sts7c31qhTxwr5ZSD9/TVx+bI+5s6NqYYIUylXFwSuXXsr8vQKEYGpSTer5cZMiAxngwbQxAJeeno6Q8gXMKSSTJq1lb7G3LklSxeePWsADQ2Z3AOEtPwEyJMDG2JoUpHZrFmlI4hLwtXHJwRstgZyESypK9ZclxrY1tZv3S/n51ZJcQp73ev4+tS2bVx069a1Kc1wagyFQLkhQH5nID8v3N3T5Z5RRH6Ow5FCS0vxlZDARMOGlKdYuW1ANQhMESDVYJOoFCkEKAQoBCgE8iBAESDUA1GpCDw+sDkmIz3FbP78H/PksXPP4ygNEycLVXT98y/E7+HF8IhP3ta//dYXO3acwsyZxVeUrF8/E/Pn55UCOnDAWO4DUh4HRqs33U11btVZt9jDXL/PQHN3QPLfDSx9A+DDN4D8WYObTCbDg91LJVOn9mCs23iD59y6s07dNh2r7IpjggNxd/9W6V9/jaJ/9o//ePjYi7qD5itu7yvbPj65K/z24m56jx71DVq1yjFIffXKX3Dr7ucMY6cGenXbeYCrp8LehwQrpNQKa45OQLeeOV/KJlrGfulpPPjcvpAkzIABObjVzEyI0tKQWowdm0M+nrv62f9rUIp93XadWQZmFiByQJocLTA18xpFq5pKbNAX/vNTBxgDBrRgl/YWfUlz8njpePLkC9zcrGFvb1Js91t3Pkb6BGZYZt0gJj4ymlqKihIdQ6PssSIBH3d3r0oaPLi1ga2tMVauvyVFRrpg7pyeXCMjnZJSwvXrekhJYWDIkMQS+1IdVEcgKiopbf/pL9x2A4aCa2CoegAVR5D3kDCNB7FQCKlUAjqdDiZLQy7Bk5aShJTwwATP6xfYttb62p07u2cf3N64oYfkZOo5UBFuqruSCHz+HIEbtz/G8SUcA+emrZjOTYonaO/uWpGop6NhOGlSlzykoa8vBxIJTS599eKFNpycRBg1ivjnKNr1G74RX6LoVh0GK35f44e+//rwzMnaf/45UMlMlet25sxz3muvYKZYnMnMzMyk02k0GBjqCmKiE3UadumJZj3z/t6qXNS8vW5t/zNtQP9mXBcXy9IMp8ZQCJQrAn5+bPn7kFTE83h0CAQ5XwwGQGQVDQ0z0aiRAHXqCOVfhKyk2veBAEWAfB/7TK2SQoBCgEKgJiFAESA1aTer6Voub1iQMWhQK1a9ejk34DZtuxPH1LMxaTdIISlU2nZ6xa+S0aM7MkJDw9Cjx4xiwxw48CfGjCnoJXDgQCYcHb9CKpXC1FQPufMsbV5EHmLq1H0YumRtyQdm82YC/9uRM9X4KcDWXaWdukqNi48IQ2pCPBzrNyqQ16vjf0Ua6jItX78NEw+Yv1yDHIBXZvvm/RqRfh/4Fs5u2sSUnUYnIlKKRg4kb+xck9q8qUPG0xeBum7tOrNKMkPNv5bXJzZH21npmffsqcAiNVWAo8efx8enQKdpr/6a5rVKYZZ67hQw6pecqbJIjz4/AR06VQqclzb8nuboYMy1tTVJeusdxNDV4XDq1LFktW/vmp3PwiXn0z1GTOYYW6l2K5Z4dfjcuZTK1NTimNg7s2o3a5W9T0SG7/LmRWk/9m3KbdGiFFgWgta1a95IShYkp6QIZMnJaRo0Gl2WnCJkanI40rTkJNaIEe1ZjRsXQUABuHLtfeSHIJFltzElVzd9eng9KDHgjYORkW6G94dollP9BgEccYTT6NHFE4Pk1v+6deaYOTMWDRqkV8qe1/RJiWzj2k23MWTxmiq11E+PbiS/vnlNp3v3BgxSCblqlQV69EhB06bUrd0qtVHVPJnnz7+mX7/pmyllcrTqtGzHqNOiLRhM5SSdXhzeECtISzPNugRDbp0TE2Zz80xYWorlB6r5P7fuPfgS9voTz6br6MnZyO3/bQq2bBkFTU2WWtA8c84r3Nc/xbpt/yEwyvdziBDVxtbK+VWVlAxFgJSEEPV6VUYgPZ2Ox491IBLR8OULW/7VtWsqdHUl8uoQK6uMqpw+lVsZEaAIkDICSA2nEKAQoBCgEKhwBCgCpMIhpybMj0DAncPfUuNiak2Y0Dn7JVIBoufY2MKtdYcyAfZo39q4WvYGJh4ebnB1HYjIyLgi4929uwudOzeXv8574o1HqbJUL+8wmVAo0TA0MREJ+GlMSMWS2Mg43UmTutKIf4CDg2mp8tt/1DOUJ9W1bTdQCYInjQfUsQOSkxRzEQ+Q596Ae4NSzV1VBqWnxPOu71wvEYoyOUY2Dox2g0YwtfNVtlxav1CQkMjjjFm3k0arRO8TUoFwdMmsTCNDLtPM0jI8ni8zbztgODP3be+EiDC5abGFY20YmKuuRX5rx9KkH3o1MCC+EpGRSdh/8FGKtrmzXoNO3VQyV82zvwvnALdvAITw6P0j0LxlpW5/8OsHUSmBby3Gjs17aP/ypT+Cg2ORkChI4nI5whi+lgXRd2dqaKiU7/WtS2MbuFuaGhpy8ez5t6SQ4Gg9I3MzIVuLI4wKDtEbNaoDo1mzWirFLKxzfDwPJ06+TImIEeg4Nm5G1zUyRTovNftQjByY8RLi8PLknrThw9tyia9HYe3Fq8DgB55x9t3HKidr9/b2NchkUpjYOoCloYEbe7ZK//57XA4Tl2+SZ8+4IPr5EybEo0ULfpnXTQUoHIGqSoCQbMln1+1dqxJ1tRmGISE/Y906HhgM6oYu9SyrB4FDhx8lf/ZP0m4zcBjLyrl0Zt6P962JZ2vQjHv1agQDA3P54Wlx7b1PWNixk142vyxald3t1PJfxQsW/KihTEWcMitfve56UoNegw0satVWpnup+1AESKmhowZWQQQyM2m4elUPfD4d3t5a8vcy+d2jdWs+dHQoL5EquGVlSokiQMoEHzWYQoBCgEKAQqASEKAIkEoAnZoyLwKJYd/SXp45wGze3JHdvXtD+YuLl57nNe0zRMfGtV6Z4Er85h364uJpWyKNsGzZXixfvrfQeMT7g3iAZLU3rBayWFs7yJauopkNGJJnTIZIiA/3LsX7Pn1i0KVLfUafPjlmncokKxCI8NuCE7IB85bQ9IyVJFAO/gPMmJgTvmlz4OErZaarsn1iPz4N/PTkniMxAN13+Hl4cBjP+qfZv+eRwogOCpDnXxozcXUu/OvDc8GxAR/tZ81SGNb//sdpfuvBY7UtnXKkqso635cnt5MS/N9mpgtFjJQ0ibatexPNhp26g6XJLn3oj75AXRUM00s/k1Ijnx3eFG1ryTX/6admCAiIEjx7/i0lOCyFo6FrqG3p7MbicHXA0dGFgbklyN9Vab5Xj4QEffpot3z5z9nD+HyR3EtEU5OJevVsYWamp0pIEDmrV68C5HJWRJYtOjoZPj4h/DdvQzgNO/ekN+raC1+e3IoK8n3HTU/jM6WZ4syUpFRtBpMhZXM0MzRZdNrcuT+wizJKv3bdJ+Kld7QVee5L0+7t/yuyU2try6ZN85I65PDh+HFDREezMHhwElxchMWGJxr3IlGmfI2E2LW0NJT/STXlECBG9sfOfUaf6fOUG1AJvT7ePBrs/87X9pdfWtMpv4FK2IAaOOW/J17ExqTr6LcfPEo1pjofFqQ6L8DraXrEu8diFpOuN2eOwvuoqEY8otZsuJne4qchnCyfOK/jGxMHDmhmqC4CZP3mG/GOrXoaOzZQ7fc7VbeZIkBURYzqX50Q+PiRg5cvtUEuY7Rrx4OHBw/29uLqtAQq12IQoAgQ6vGgEKAQoBCgEKhuCFAESHXbsRqab1JEYNrdQ3voYpGQJZPRZLqmlhp9pv+mFjPZh3tW8G2sDbV//rkV1q49iD/++DsPirt2LcSUKTna0WFh8fxAt4Ha3LQ0Rb9efYDFK4D6CnImqxHZo0f71/N0uGydmTN7Kr0zqanpWLPxdkbXsVNZRLNdqSaTAa0bAb7vc7of/BcYlJecUSrWf50eXQWWjAem/An8MkVRWFKRjez5k+N7tObO7UMnh63/2/sgOigs1dS2bgO6lo4unJu2VPkQvLzyf3d2R7gGPdN6xIj28inWbbyRQOOaG9nXrQ8rF1e15Rkd6E+MjFHam7TltX51xb284XdBv35NtVxdrbBm8/10i9p1OUQnXun3QRGJxH37EOf/6KLJyJEdoKdXOqk0Hk+Ix48/ITExjR8VkyqLikzSkEqldK6+gViaKYYWl5shEmdqsnUN2cSPxtZNQSydWz1P1LlzPU0nJ8V72crKEEwmQynI7j34Eu0dIDb3GDpGqf75O/m/eYUX54+LGzaw1RgwoKWctCASMhcv6qN37xT06ZMCFqvw2/5+flHw8grIeOX5jcbmaEk5OtwMJpMpTRcIaEmxcdrduzekEaKKaiUjQD7T/1x+ESNWbCq5cyX2CH/3OOL+6dOWI0d2oDVp4liJmVBTV3cErl7zjnv+Jsqwz7R5DA22eshSQoQ8Pb4rPjIo2KBxY3tG164NiiStY2JSeAePeorpOiZGbQcMwZ1dq9OaNLbj6upqgVQAEjLX3b30MlWengGCI8eecToOGUNzKESiU137RxEg6kKSilOVESCXMh4+1MG9ezqoW1eIcePiq3K6VG5KIkARIEoCRXWjEKAQoBCgEKgyCFAESJXZCioRgkBKfCzE6ekwsbFTGyAxgV/4j4//w2revJZG//4tkJzMQ3BwlDy+vb0F9PXz3jRftvpySpejZ/Q4xIA8d+s3CFi0DKjjlv1dQXIs79rO9VpurlYMcviqbNv5z/NIrnVdS/f2KvgweHkCHXOZihKZJZ8AQEv1A990PrBhLpCWCvyxHTAwzsmcfG/lVODeRUDXAOg6AJi8OG8fZddZUr8vN48GQpjoOGxYW3nXhw8/pfv4hIrSRVKJTMvMqOvoXFUvJQUr4+tR374iOToKHD192NfLKy8W5+eV8PT8KaNVqxR+Gu/eBcPbOyTe/1ss28DGmdu0Rx/oKlvNU8Y8q+vwcL9PeHlmv3Tt2qH0f0+9Dg2Okdh2HzdNLcsJfn0vyv/lQ4uFC38qVTxi3nvxmm8yS8dMX9/cCoSAIzeL80uyFRbc5/yOAFdnE6eWLVX3Ffl77+NYTbM6po26KE+gFpbDqzP7At+/eO2oydbIlEplaNK4NXPMmOKrkxYuOivSt3LQbNylZwGNeyE/Dff+tyatW7f63NKsq1SbUI0HCYUZmDf/BMas3VblV5EU6B169u//2U6a1BWNGhXtT1PlF0IlWGkIXLrkFf/kZYjhD1Pm0HWMcv3yoKaMogL88PnRjeTYsBCOlZUhw8XFgtm2bR3o6OQlWhIT03Di1Mu4mASxjpaBCdvAwgop0REZIl6SUJMuhKmJro6HRz3Y2ZUux6cvQz/ffxbi2nvybDWtrGAYigApN2ipwFUUgQsX9PHggQ4aNxZg9OiEKpollZYyCFAEiDIoUX0oBCgEKAQoBKoSAhQBUpV2g8ql3BAgB3oP/lnHc3Qw0Rk6VHHYXlg7e94rOjSZY97hwnng6qXCOw0epiBCiKE0AP/Hl8PePnhgQ6R3OBzllCB273sSqWHmakkkjlRqE0Yi+cQNrMQ+jMdKuM7rBizLMd4lhSIXDwEJMcD4hUVHfvsMWDcbWLQDaJDPFoLE+GctsDeXny+JNfF3gK7cxfZCJ06MDMetfdvFAA1aujoSO/emHHKL/uzGFdizJy/RQQzA/3fwTXKdDj30y7saIs7vddjDM6eNHBxMhTQGTcYXyDLZprXMmvb8EXRGzoKvbVmc4mBnpJdVBZK1yN+XXkWXMZOhb1K4z4NK+1uDOwe+88KX++exZMkALFp6kd/m5zHaZvbquYUe+P4tvC4dk65cOZiuoVG4+S6RwyK3grncgpJil659jknXcTYj1Siqtk9P7yU+u3DaoGfPRjSRKAOmpnro2LFugTBETsvXNxSkWoBUaqTyhClXrrzV7TR8HM3eXWF8X5ZG5OKI34NIKOTfO7Rba9eu8cXWdC1bezO9z8xFRV7d/nD9iDdbmlMB4zAAACAASURBVNJo8ODWZUnruxhLSKep0/Zjwqbd1WK9kX6+/Pc3z2aYGmtxO3Wqx8yqXqoWyVNJVioCoaHxWL/xitRj6Fi6Q/3G5Z7LhycP8M3rCT8pJobTrp0rnVTy5m8pKQJs/OtWmrGjKzfLVy3C/ws+PLieRhMmMjw86nJatiydl8evv51Cq59+Rq2GTctlrRQBUi6wUkGrOAIRESy8eqWN58+5sLYWY9CgZOjrS6CtTfmEVPGty5MeRYBUp92icqUQoBCgEKAQIAhQBAj1HHw3CHx9fDk8xu+d9ezZCh+Hwho5mG3Zf7i2xY4toO3fUzQ2vfsCvy8FGioOAN6c2hEuSE22nj27V4l4fvkSKTh16TO92Q8D2SofAMfHwdNlNOaJTmIVhqM964aiCsRGIfUQHw38OQFo2AqY8HvZZa1CAxTVIIT4WHUAMFHd2zsbj6BXt0J5IT62rVvXAbkx/exFYFSAf4ShUy0TzalTFUQQ0fZOSuKDHGIfPvU+2dKtqb5rq3YlYlqWDg/+t4LXpLG9joeH4tA6I0NC5GzS63bswXFtpZC8Ik0qkcDz+OZYtgbNtH//5jAw4EIklkYu/OO05YB5i8HRUc1foiw5V8exIgEfN3esSG/TpjbnytV30iFL1tLZ2ly1LcXr1PYITXqG1ejROQbrl6+8TXr9OoiZksLLPuiXSqQ0A0NuhoEBV0yn0QnfR4tLztTtMnoy9EpJYsWFBiMhMhyhn30R7f9RsnnzKAaTmeNNTipMrl7zTk1NlzEMjI1FYGhqsrR0tc0dnVAeGvNvr52Ji/n61nDx4oFFUpZrN9zkmdZpotOwc49C98D/ydXwpCBf6ylTuqltj2pyoClT92Pc+p2g0Yv0pK9yy//y4kH6lyf3MmUSkWarVrU1yC370krIVbnFUQmVCwILF50R1OvYS8u1dc7PxnKZKF9Q8vn69MSeVIYsg9unT1N648YFq5e2bLsZnyRgGrfsOxBm9gpfJM9TOyNY0nSr8eNVqLb9b+7Q0Hj+2nWXtHtOmAGr2q7lskyKACkXWKmg1QSBqCgWfH05uHtXV26cXrduOpo1E6BZM341WcH3nSZFgHzf+0+tnkKAQoBCoDoiQBEg1XHXqJxLhUCw15MEn/tXjXKbJOcO9MrzW+KVO98M+xFD4qW/A5vXFZyHxVL4gczNW15BZLuub1sm6Ny5rlZht7+zAsXEJGPvgefJZrUb6jfp0UfldUglwN4fn2Pfw9aYgzkYii0Kj5LTl+WxLh0GVk4D+o8D5q4DNMsozU3m270SuHcBWH8ccC6DJ31sSBAu79ggGzy4Fc3W1lju70JuwqelicBg0PDo0ee0wKB4CZ3BkCYmpmnZ12+q2bBrT2iVkVggB++pCfGFyqqR77/6d6tk4cJ+2QfFnp7fEs9c9DH8ZdGqAvtDSJBnB9cl1atrZdClizuOHHseFRgptugzba7Ke/k9Dgh690rw4eEdqYaOvmaXkZNYDPJ+UlMjexPy8IR3wCc/t7p1bTR9fMN4mkb2Ou4du0LH0AiaWtrymUTpAqQlJSItMQH8lGR5lY9jwyYoi449PzkJH+9djvZ762XSrp0rY8CAnEqSwMAYnL7gm2JWp7Fe/Y5d1bTaksPc2bMhxMlW227gwHwlXv8N/ffkq9Q0TVvdJt0KNxz2eXTXjx7n4zJqlPLSfiVnVXN7zJh1RDb0z3W0sjxHlYGOVCoFkRwKefsk/pPXW6MuXerTOnZ0g7rMpCtjTdSc5YPA37vvxWZwLE3bDRpePhMoETXU943g7fUzUksLPS75GezsnPdWxsbN1xPTMtiGfWf8Jo8W+f5hcPCbp/YzZqgmM+jnF8U/d80PdTv21M4yWlciPZW7PN67MrVRIzvd4n5vVDkoNYBCoBoiIBDQ4eWlhZgYlpwQadBAgDp1hEhNZYDNlkJPTwJDQwlcXITVcHU1M2WKAKmZ+0qtikKAQoBCoCYjQBEgNXl3qbXlQSBTLMbjfavx2299C0Vmx677MXpOzcyIwbFs4xrQli8qHMGrd4GOnQu8Fhf8Nc3rwmFmu3Z12G3auBRqhHz5+md/369Jzj0mzCjV7kSFAotGy+DjScMYrMUULAEdEuDKHcS7dpFXf3g+UB8BklsO6+/LQAvVL1HmWWfY5w8I9H7JT4wKhzRDQheJhAypVEpjs9kSXTNrNvFCMLG1LxU2+QfFR4Qi3OdlQmzQV4R8Czdq1LUXmvbIu/eEHDm16veMTp3cpEJhhiaDQRf5+iWIdUysdTyGjS00j2/Pr4d9fPrIhqujzUsV0pjuHXtwajWq3mbR/OREhH/9Apfm1V/uiDxjAl4q+ClJaNy16GovdTxkksxMPDz6v+gMXqyGnY0hd8CAFhq5ZfCio5Ox79BLoWMLD3ZFY5shEuLq1mWpNJlUk5i05z9g27z1ToqhU2O9+h6FV3jc2L0xsoGLnmWfPk3UAVWNjzF7zvHMgfOXMTk6utV2rYTIe3ZqX0pYQKBuy5bONFdXKzRrppB6pNr3jcCZc17hnwL51j9MnVMlgLi9Z1NKRloCd/r0Hgxiep67bfvf0xippqFZ+59HIPT1nZB4f2+7CRMK/s5W1EIEAhG2/e95imPT9npOTZqX63q9Tm2NsDDmWPXtWz4SW+WaPBWcQqCcEAgN1UBgoCaIVBaHI0VSEhOkWoT8W1tbCiurDNjaiqGlJQWXK4GurkQuoWVklAkuV1pOWVFh8yNAESDUM0EhQCFAIUAhUN0QoAiQ6rZjVL5lQmDvnEkF/CZIwIQEPu/g2c/0NgNHapMbvLQ9OyGbqyApiJC+LPesTZsDhATh5jVPJ10SIwLTfG6cEQjTeJyOHd10CBGSu5057xX24WuKTd8Z80u1jvuXgflDFUN74SgWYhq0wAMcauHSr35YOVNRyJC7AkTAB/asApITgLkbgHfPgZO7AM+HQL1mwOg5QIcfCpfL8v8A/DEKCPIDlu8Fev83d+7kI0OAU/8Dnt4EQvwBO2fgx5HAwAmAVj6Fo8L69hkO9B+rMFxXV0uJCeNf/Xszs307F00PD3fo6XFSlm14qFdYpUZ8eCi+eb9G1NePQk1tbTTo0ptt6VSn2FT8PJ+DyB6Z2NjBpUUbdaVdKXGC3zxN/PzkJis6JkW7ZZ9B9IqWNils0YS8SImLg46BIcrDZFdZoMO+fOCHvL6flhSXoK1jYcdt2XcQ2No57/s3lw77ZyRF2I8Z05GlpaVZIOyW7XcTmEYORq1/+lnZKdXaT17lkpqCr4+uxIR9C9LT0GDSpFIZTQqahK1nrPHTrIWFSmS9v30xJOqTpzWpjGIwqo+kk1rBUzHY3PknxX1mLNQg1UbVvRHPrBdnDqdGBwVourhYaJKb9g4OptV9WVT+pUTgxcuAyDPn35j3nbGAXpWeb59bZ+MiPnnrjRrVQcPGJs/7LuXX307pDV+2AZ/vnY9Eaojl8OFFS3bdueOD5GS++FtgnJj4+SQmpjFt6zdnt+n/SykRU35YeoSv3+OzJ13++KO/8oOonhQC3zkChAx580YLPB4DyckMJCQwERvLBI0G2NmJUbu2EM7OIqpapJyfE4oAKWeAqfAUAhQCFAIUAmpHgCJA1A4pFbAqI1AUAXL46IuIZJmRVdsBQ+Tp0/49AtnEUYCtHbB6I3D7BnD0YM7SJs8ANm0vcqnym+F7Vwk6ebhpNW2q0KImjRgx/73vWZyupbNJs14/qQSVKB3YvBAI+QqYWQMxt3yxKrEHTBCJRJhiVZ1n0G/uhMDPQO36ORJYKYnA4rGAUAC06goc2gwI0nKmdnAB1h8DHPNJXKfzgb8WAs/vAOTvv0zJ6ytCqkPePgXWzFQQH/nbz5OAWasUMlyk751zwLpfgdSkvD2NzYHNJ4G6arwAGf/l+bf3927Umj8/B+NJk/Zi4l/F+LqotBs1p/Pzg+sSWrZwMLKxMw/csvOBY69Js8DVVyMbpSJUX148ECZ+eSGk08CITpIw7es34xTlU6FiaJW6v7x0Mi7M97XOgP4t2M2a1cL/DjyPZlu4mbu3z7lJfG/Xn/wB/Vtq16plViD29h230gV0I07X0ZNUmrc8OhNzdPKZRIilb++8YOnkAnOHom/239u9KrZXj3qm9erZlEc6NTLmwkXnhF3GzWAbmJXBKKkKIvPh3tVk38f3OKamOsxevRox6tVT+E1R7ftA4PGTL9Gnz7wy6zZmCq28fDDKguSnZ/fSn50/wx45sj2tdWsXJCTw5OH++OOE/Od9xNNTfknREYVK+X34ECY4fuK5jMnRoZOfM2ScqZ3CW4S8jyuimuvTrZOhktQI29zeVWXBgxpLIfC9IxAQoImnT7nw8eHA1jYDs2fHfO+QlNv6KQKk3KClAlMIUAhQCFAIlBMCFAFSTsBSYasmAkURIBu33o+3atDGOFum5vIF4MwJ0Nb9BZmVNWgR4ZD19AACA3IWtu8o8EvRWthPDm6MQWa62ZgxHnmMZdPTxdiy+zlf18JG27aOu9LmmoTYWDAc6NwPsHYADqzJwPqIlnDOfIsbGIZT9FmYf8EJu3cYyCsvluwCuLrE80BBnNw8BQwYBwyaCFjYKio+9q0D/rcK2H8XaJDPKuD2WWDHn8Cva4ELBxWky7wNAFtLAUFWdYhUCkxbDrTpCrA0gYAPwJpZQHQYsOUM4NpIQZQsnQhoaALjFgAefRRxiKTX461+6Ov+FlpjFeSTOhrxdri46U9pz56N6F271peHpAgQBbLfvF+mf3x8V8rRM9ZmMRkZKREBrCVLBoDFYuD+gy+hT16FGjfs1lfL2kVhCl/R7dnhTdF1XUzMO3euh8DA2LRz1z4LLVybGuc2pK+InC6sXxjbopmjaZYE1NXr76M/BmeYdxmlIDRS4mJwb/9fvAbu1jrt2rnCwkJBGonFmdi5+15SsoBh0Kb/EBhbV78D4xPL5qQOH9ZGt2FD9cjRVcR+VfYcfyy9mN5h6AROddxvZbDzuX02PsTnLVtfj83W0tJkdujgBjs7E7DZ6vPxUSYPqk/FIfDeJyz8n/0PrBp26kEj8pRVtcUEB8Lr6mlBWnIyo259h6gvHwJNwNLWHvjbnwh5et4/3O+T88yZefO/dPlN/BvfeN16Hbtp1GqoxtsXKoD0+MiOuDB/f+Off25Na9nSWYWRVFcKAQqBkhD4+JGNK1f0YWaWgTFjEkrqTr1eCgQoAqQUoFFDKAQoBCgEKAQqFQGKAKlU+KnJKxqBwggQmUyGpatv8LtNmK3NyZK1enivoM/HmRPAmFwaUNY2Ciksp9qFLoMckD47tiOtk4cbN78UVnw8D48ffxK9fR+ZIaVrcgfMW1IiFMTgfPMCYNNJgKMFTOsLbP3hH9ifXIxV+AdN8Ai9+wuxJPVveaxVBwA9Q0Xlx6b5QHw0sGIfoKuvmCpDrCA4Lh4CiL+Hey6payJVtWQc0KQdMPJXYOsfQEx4TkyxCNi+GLh8FNhwHGiZT147N7HiUAdYMwP4+EYho9W4bb6lEqmxPTsBT1/ArQwu6/nCPjn6d2xydJjpkCEKiaq//rpaPSpA/rcD8PsC2trNkLHZJT4XqnSI/eIZ/vraBQtLSwNG/fp24PHSYW1tBBcXy+ww1677RLzwjrbqN/t3VUKrrW+457WAsI/vnHr3biyX3fHxCRGcOPee1aLvzyybOhVHylze9EdM+7a1zTp3dpev7fYdn5RHLyL0+s9dnL3WcL9PSAoPTA71fY20FB5HT08rUyJjSDgmtrqdho9TGyYVHejFvztDdTUzbEeOLFo2pqJzqurzLVl1jd+q3zBtM/ucir+qnrOq+aUmxCEhMhyh71+lpMRG0eKj47h169qITE11OY6OZmjcWHF7nmrVH4E7dz/E3rz72bhl30F0xwbVzweIlxAvl09MjgpNe3N+P7tjRzcmqdQTCMS4ctU7KTA0Ra/doGH0yiL6b/29JkmDLjYYOrQtLC0rr+Ky+j+p1AooBIpHYP9+Y/j5aaJnz1S4ugphbp5BQaYmBCgCRE1AUmEoBCgEKAQoBCoMAYoAqTCoqYmqAgKFESDEqHjFyvPSEcs30TU4chWEotvsqcC+3Tmv/zQQOHamyP6XNyxMHzfOg2Nra1xkn9+XXhI16zVA065egyL7pKUCK6cqpKgIicFLUXhz/DJODM7iqTiePAYrMRza4GFxs2+Anl42ARIXpZDAcmkAzFgBsDQU06QmA3+OV0hSrT6oqAohTZIJ7Fmt8Aghc1nbA7tXAs9uAWuPKDw+wgIV8xNyY+GWgl4fuQkQEvP/7F0FWJRLGz3L0t2diqKioqBY2IWF3d31292d1+5Gr+01wQ4sVESwEREVkO7u2P+Z/VzYJZTYhQVmnoeLd3fmjTPfIs6Z9z0z+gDD/gdMWgJI8KkOsIICwWnTFIgIB2qYAy88ASGKCD+/cDQuLixcksSgpGOg2G7oWHF4DIuOYWhfwPk6931W917gXHISarwelw8EpcZGGc6eXbQ4uJPzu5C33vH6hemlCDWYPxh7fe1sYuwvbwmrhsYKPXvaYPXGO0m6teorlrRtXFnidT+/P1hBOsOAnwRYvc4pxcZhmDxpIcU/CIlKDtwCvD5AUV0DZg0al8V1ha/9/tY9+evj65zhw1opmpvrVng8lSGA1RvuJNn0HKiY/9moDLGXJcZvb9yQGhMWH/DRna2lqaDYrp0laOu0siBa8WuvXfeIevLsm4Ztj76sOs3z31io+PhKGsHbO9fSYoP908KDQ+SlZWU5hnWtZKw6dEXuhZeSGizj/KdnDsXHh/gpLlnShy0r+/sXsjLapMspAhSBohHw8JDH7dsq8PeXQc2a6Vi0KAySkgLqjhS+UiBACZBSgEaXUAQoAhQBikCFIkAJkAqFnzovbwSKaoG1boNTnIFVK1Wr9l3+HFJ0FNC9A+D1KW/e+q3A7AWFrru9a1V8d/v6KjY2NYq0u3yNc0rf+at/N5YqfJqXBzBvCDBwIjBuIUOAEPJCWx+IeR8Em7fbMAR7kAB1LFdyApq1zCVAvN8BcwYy5AMRR+cNHomhb5LXLou89+YpU/0xeRnQZwzTKuvcPkYPhNcq64MbML4TMGU5MGGxYMxEX4RofZBWWIQw+fKWsbfuONBtcL78SOXHb7F58g5n/GSwdh8q78dCLPyx+tiD8/BeXiwNGwEv3wk1tsSQn+F3j+/T2bx5eK7du3c/wNsnNF5NRVa+Vi09KSlpGb/bj/3NKpIAIcGRNmau5w7EBPgGqGvo6mc27GQvVcu6mVDx+JOxUD/fxC+3z7KbNaspT9r9kLF2vVNc417DVKvDIXf4D+8fDxwP1Ni+fTRLQoJVbrhXVkfL1tzMqNuqvXR5t2oTJ7w8bl9JC/J+n6mqICXRoYOlQuPGtIWaOO3P32Lx8QmB053PkcnpbDW7gSMlq5qezd/yL4/3vzx/mPb+wU1JBwcbbhs5OigCFIHyQyAhgY1jxzSRlsbC7NkRkJfPKT/nVdATJUCq4KbSlCgCFAGKQBVHgBIgVXyDaXp5CAS/dfH//NzFdOnSvgVg8fYOTj7q+EJh+Kotf4eM6IMM65c3T1KSaYVl17bA2ldndoQ2qKOl96d/6G7YfCu2TjsHNdMGjQr1TQTECQFxeneeWHhGGrBzCfDfUUa7Y11yH+h/uoEkqGAdjiGlbnOsv2fIbYF1/wpTrXHkHmDNdIPiDh6JMXY+MHUFU5kRG8WImrPZwNK9ee2y7lxkSIyNp4Au/fPWTloqKIxO7Lo9AhYOBxxGAjPXA4+uM2uX7hYkYLhBtLUFPN8I5M3VXfnfnL/vQ1Wa0aUN8PK5YEb/OQPdego9S1KVNHBgczneLe19Bx+HSWqa67KlpBD+9V1sekaWjGmj5vIVITwu9GTLaNDH7Wnqq+uXZHr0sJYgQuh79j1MaNJnpHJ1IEAIdLe2L00eOrSlQq1aVUvYu4yPRYHl/55+ERkQydHqPnmWsE1XSnsRX14Hvn94U8fGxkza1rYWVFX/yO9XyhyrWtAvX/qkXrnxXtKgdn2ptkNGVbX0xCKf97fOhnm5vdbp3bspi5IfYrElNIhqisDly2rw9pbFjBkRUFXNrqYolD1tSoCUHUNqgSJAEaAIUATKFwFKgJQv3tRbBSLgeWFXiI6mnH7v3oULXs5bdCmzx9S5UipaOn+NkrN4Llj7dubNa94KrJsPC2g2eD+6Euz5+KmOgoJcuryibEZaarqsRW1dOSIubGlpxF1PdBh2730QB3lN1U6jJ0GKKIXzDaLdsXIioKDEVGrwNDwctwH7VwPztgJD7D6A1aox0jmy2I6d+MxuhU3PzGDcUAFHNwEuN4DNpwFTPrmSW+cYYXKiy9FjGECIlgsHgVM7mGqNpnx8Do8smb4aIIQJEUBfNBxQVgfmbQEsmzCts149BHYvA4hGyJYzQD1rhiwhLbC09Bix9BYdATkFAC4PAIfCK25YZy+D07v/X/ehSkwgLcDeegimcvoS0HegSNLzvHo0KCE8yHD+fAeu/eWrriXVbWOvWBVanYgCsDBfr+R3d/7LiItNlGOxpVhthoyVqTYEyI5lkYMHNdfi14gRBcaV2eYbT79gR8cn+h2Gj2eZNazcrc+EuQ+e924i8seHmNjwSGVrazNJonVAh3gi4O7+PdXx5FNZC9tWrNYD86oDxTPayhfVdw/X1G+udzNUlGRVRo5sAzU18gsQHRQBikBFIuDsrILXrxUwY0YkVyidjpIjQAmQkmNGV1AEKAIUAYpAxSJACZCKxZ96L0cEnP5ZkjpmdBs5Iqxc2Fi14XZyk56DFIp1uJmcxLTC4q9eIFULm3cgLSkR7x7dRUZqCiSlZaCmowsZBUUQYoWTkwNv14fJGTEBkpMmdpLh/4fwyjVOSWrG5optBo0UCI9occwfwrSbIjoavPHsFnBuP6PTQVphYfZUpB87xRAgaI5NK32hNW0Atx0V0fngF0AnZAchRo5szKsMIaQGqRRp78C0v2JzlTOY4f8NWDwSaNwSmLOJCFQAB9YAZ/YURJJoiczZDLTvxbTPSk9liBoSK28QHZGBsifQ99P/IIPUgkbq1AMOnwRsmpbjE1L+rjhN64Pl7SXoWITkB3GUGh+Z+OzUbpl2betJS0hIpFy79UXGfuIMtrKGVvkDQD2KNQL39q2NbdLYUK1Ll6L1icQ6AREH9/17ePKOnbfku4ydyjKqW1/E3iqn+eSY8IRHjrtZasqySuTwV0NDqXImUkWj9vIKSjl94Q27UaeeMrWaNK+iWVZcWu/vXIp6+/ixhp1dXdbQoXwluBUXEvVMEaAI/Ebg3j1lPHqkzK0EMTLKoLiUEAFKgJQQMDqdIkARoAhQBCocAUqAVPgW0ADKC4FzK2dlrljRX0pVtfDbdyvW3061se8rV+yDrPt3gH7dBcLPOOyIu1GBIeoKUGvatKZcQkJq2s1bH2Q6jJzAMrFsmDv33p6VSb16NlZs0OC38jiAk+c8AzJk9UxsuvbKnZeZAexdCbjeAbacBWrxnbERbQ9CWvQawRANiIlGupUVtseuYAiQFT6QHjoIy8YC9ZsKCqCnpQDbFgI+H5i2Vpo6jMYHsUeIEuOagrvCE1JX1cjTCyGC7NdPATfPMnYIqWFnDwyeAhBdEf5BKkI8njFzA3yZ+WTMw2yudgkLjBgh+W+u2kBne4YE0f57RU55PUNC9dOgJuD3U9CkiMkPnrOgL++S392/xZFWVJKsad1S1ty6ahNNQt23amTsxdkDn2saSNXv0cO6GmVdvFS/fQvFwcMumc0cBknRg+O/Y/b05I4INfkc7bFj2/99Mp1RLggQAm/3nrtybYeOkTBrSD/jwgQ9PTUFT07sjGZz0jXGjWsPLS1lYZqntigCFAEhIfDkiRKuXVPFzJkRXIF0OoqPACVAio8VnUkRoAhQBCgC4oEAJUDEYx9oFOWAwJ3dq+K6drZUJb38849Xbr4xp8+4qg9atAZK6hrFj2b1UmAbKYlgRraRMe51bps9d88UtoIC08rK8dy7gHRpLZOm3XrnzntwYH20qpKkxpQpnXNfO3DUNUTBqIF+/dYdiu8//0xSkbJjCzB6PNClW5F2eIQGaUXFXxlSesclW/ll3E4sv9QTTeCCebJLIZMWwzXAsqgLzsSpQCNrwMoakJMrmWERzk6Mica7h7dRu2kL6JqZ53p6ce0CAr98SFNQVMhiScopGtVrAKv2hbf2yl1krg+EhQpGe+0OQEgfOoqFQGxYML6+fJycGBWelZ6aytY0qa3Yos+gYq2lk4qHQMC7F4GBni5Gs2YJEr3FW121Z129/i7wexiMOo6cULUTFWJ2vjf3h+vpKutQ/QMhgloGU0tXXk+t385ezqIZrUwoA4wFlv5474FXV05ntG1TV7pPH3q5QJjYUlsUAVEg8PKlIk6fVudWgtSrlyYKF1XSJiVAquS20qQoAhQBikCVRoASIFV6e2ly/AgEfvXCu9vn4zVVmT7MvEqQ2Ngk7Nj7OEW7Rl35ln0Hlwy0rCymFRafgHWcsWGW75wJklNmMwLWx069DpTQMDfiPxSP/Pom8OMjZ6OFC/NIkYXLrmV1GDFBUsvYtGQxlGI2T8PDrptgZUgpTJV4CWm/9WbWf1h5pSe6dEvCDKODkPpnVZ4dLz/ARPQYlCTwn253fvm6v1SNi02SScvgSPabt4JNiLL4sMCkF+cOKCooyMLW1hwREfH4+DUmUbtGPaVmvfoV7sJADYiPE3zvoSvQvHIeQn169gg5WVkwqW8FVW3dksBa6rkZyTGJL/7dI6erqyJpYqIFbW0VHDzyNLvntLlsNV3SD44OYSCQk52NU0tn5KxbN0SC9q0XRHTb7keRddr30dKrySesJAzQq7CNn+/cUt44XZTbunVEbqFfFU5XrFM7dvxxdEicpEaPKbPFOs7KGNyltXMzRo5sI12/PqPzRgdFgCIg/gh4m+qA2gAAIABJREFUeMjj1CkN9O8fh3btEsU/YDGIkBIgYrAJNASKAEWAIkARKBEClAApEVx0clVA4P0Nx1+JEYHGs2f34KZz9abXj4g0lZr8FRolyvPZY4YE4RsZtlaJH8cNUSLVJs53vyXVbdtVsWajPPF1ogXy6MCq9GHD7GSMjDThdOvzTxg0q2FQq06JXJd28vM7ABFB7zsWaFaGgpOS+ucJt5N1RCtk/QnAKuIqMIxP8PzyTcCe2RtxGMlxsbh/cFNG375NpW1samDewgsZvWYsliYEiN+r2798Xr8wtrdvBCJsz2ZL4P17/+Qrt7/Jth08usBhPEtDFpz0fCX2rz8Clg3EIdUSx/D6smNkRmyQlpq6QvKbN35ydgNHSNSyaVZiOyVdkBnx9WuC76s6XbrktZXbsPV+vGWHXirFbmFXUqdCmB/64xuCfL6ALSUN686Vo6ri5bkDQUZaEob0JrPgAzB3wYXs7lPmUMKthJ8Lt4uHwhTZKbqjR7ct4Uo6XZgIbPjnXoJlh97KRnUshWm22tvyfnjpV5Tf19zfL6s9IBQAikAlQoC0w7pzRxk9esSjTZukShR5xYRKCZCKwZ16pQhQBCgCFIHSI0AJkNJjR1dWYgQe7luV0qGDpTwhKPYceBymbtFMt27z1qXP6MQRYOZkgfXR7dunvezYISsjmyNn1384W8e0hsD7Pg/O/wz2/WrSyLpWwL2HX0w7jZokUR7VH6VPsmwreboj9y8DLTsDY+YBFlYA66cvYMV3i3rdFmDOwrI5E+Jqn9cv8O7OZfzzzwiu1Tnzz2X2nrVUitcq7dMj53j/D+5gI0tx8OBW7Nq19bByw+3ktkMnKKjq6OVFoq0ApKQIRvbFHzDOJ5gixNhFberpkXUJXbs0VLa0NIS7Z9D7G7c/N+o3d5mo3SLEyzPqtdMFzbVrB0NCgrlM7njqRXBslqpB2yGjRO6/pA5IJcWzs8fi0mJ+sc3MtJU83gdnN7Hvza4MrWfioyITLm5crnz48KSSpl1l5z9+4h328Pkv3X5zl1bZHEWVWGpiAlyObkns0rmBUvPmtUTlhtr9AwKRkQlYsfISJm47SHESIgIhXzyjvz5xUunXr5lkzZpVVLtMiHhRUxQBcUTA318ax45pomHDVAwaFCuOIYpNTJQAEZutoIFQBCgCFAGKQDERoARIMYGi06oWAl43Dv5SV2Yb9+xpg2277kcqGVpqNenmULYkN64GNq4RtLF4BbB8bZF2/T6+hbSsPLRNTCElI1s2/5V4NUdTDqw0pu8uZ9gosI6cEptsooMD8eT0gaT0lFQZLV21+KQ0CeVOY6ZxK0D4h5/7w1DP+3f0Nm0ahl1HXkcbNmiuwROWZbVpCs5bD8GcgmIAVTXuaykJ8fjy7F5idHikkrq+Eeo0a1UyLZoKQuvWjmUp3ewbyjdtymiiTJ9xEgPmr4SyppbII7pzcEtCemKspImRuvyECR2RkJCKM+deRv/4GaVq2boj26pDV5HH8CcHyfFx8H71PC02wDvh13d/zaZNa0h07NgQxsYaOHnGLTKFraPVzGFAhcZYXOcvz+7z01NnmQ0Y0Ly4S6rsPE/Pn3ByfpekbdFYsbnDwCqbpygTC/X1Sr59ZJ/82rWDWZqaSqJ0RW0XgsAbjwC/G/d8zPrOXkLxERICqUmJcNq+KnPo0JZSjRubCckqNUMRoAhUBAKpqRJcEoSMwYNjoK2dVRFhiL1PSoCI/RbRACkCFAGKAEUgHwKUAKGPRLVE4NWZnaF1zdX02rSph3XbXLLbDRvHVtHULjsWpAqEVIPwj/3HGFFyOopEgNPWFiwi4E6E0K2bgPOM+bO4DNKyLCkuFoQMMW3QqMiw3l/cFt+hvaVKWFii34tPSWbth48DJo4Czp8WWMOKzwKHzc597dfXz3C7dCLL3t4qMzA4IS4gNEWlhnUr+TrN7cQFgkLjeHRgVWK9ugZKhEgkY/6SK+gydio0DMqn9zlpT/b42Jb0bt0ayxANFjJ8fUNx7NSr9EFLNshUFHhB3u9SPJwvZWmqy8vb2ppLNmxoAgWFvHBOnHoRl61UQ9W6K6MTJO4jOiQIt/dvyfrnn5GSUlJ5z624xy2K+B4+/JT2yPWXVK/p89gy8gqicFEtbHo/vRfn+9pFec2aQRLVImExSvLuY/8v3v4p9doMGilGUVXuUB4dXB9dp7aWhoNDXqvTsmaUlZWNo0ev4cePIISHx2D16kmoWdOwrGbpeooARaCYCOzYoYO4ODamTYuErm5mMVdVn2mUAKk+e00zpQhQBCgCVQUBSoBUlZ2keZQIgXv7N8Y2rKel9vZDUJyibg3VtkNGl2j9nyazBjmAc9tZcMpzD6Axc0hMRyEITJ8AnDrOvCEnB4TEA1JSYguVj/vL3NgsbFty//zL623K10dXZCZP7sJWV1fEup0v0C0hGazV+drk+AYDeoJC3bEhAXC7eBjLlzNaKE+efEl1vv1Z2rprL7Y4kyDeD876JYcHmk2e3Jkb99yFl9BhxHiUpzD019vH/aJDQ81mzuyWuyeTJx/BpB2HRf78xEdFwNftSWLA5/cgnbjS09KlUpJTperUMcho3NhUzs6uoKaPu/sP3H38I6NpryHS2iaV56awp/O5n+mRP2vMmJGHs8gBFkMH1657hgbEK+i1HjBcDKOrXCG5/Xc8MjshVGv69K5c/SQ6ygeB/Y7vomQ1DDUbdbQvH4dV2Et2VhY8nc5ExPzy1V62rJ9QMj150hmffYNw/f5bRKubIk5ZF6qaGkg+uQ3nz6xF//7lKNwmlIyoEYpA5UXg/n1lEG2Q+fPDoa5OK0H4d5ISIJX3uaaRUwQoAhSB6ooAJUCq685X87xjw0Lw4f6NeDl1HZVmPYXzj1YBSFs3Ad555r2kqARWcKzArf9qvgWC6R/YDSycnfeaqyfQyFosISJ6DqdXzMquU8cwwc8vQj4lJV3StpVVYFxkhE7TJjXkWra0wNETTyOknnzUbnA6Xyuv+8+AlgW1ZrzdniPozX0sXtwnN+dHLl/CHr8M1Oo4aiJbWUP0LaVKC7bzzlXxGipSKuMndAqZO/eUfr85S8utAoTEHOH3NfnBiUNS6uoK0kZGTFuyN55+2WM37RVpqcI392epb5yvsm1ta0gbGKjDxESLW+WhoCALWdnCybvo6ETsO/Qs3bJDTxlee7TS4l7e60iLl0dHtkZ17WypWZ21Gxwdn0WlyBppNq8k7cvK+zkpqT+3f7dGGOgpa/fp07SkS+n8UiKwYNnVnDaDRknom1uU0gJdxkPgw53zodmxQeoODjYyOjoqZQbmyRNPdOs5F2kDZwLt+wKWfJ+LV/dQc99UfP/6X5n9UAMUAYpA8RFwdlbB16+yWLAgvPiLqsFMSoBUg02mKVIEKAIUgSqGACVAqtiG0nTEBIGMDLAszcAJDckLyKwm8Om7mAQoZmE8dQF6dMwNinPIEawRY8QsSCaciAA/OO/bypk1qztLS0sZRFCWHICTdhWqqkxLnKOjdyZZ/3tWUSCBQ45AETkFeH3Aj6fXshwcbCQtLPKqQ9ZucIqX0zRS6TBiglhiwQvq/sHN0WABEnLqGkSEvLz1bNJTU+D/6b0ARrzKHGED53nnWvqvj+4Zaioyct27W0vWrWtQbBe3734KffMpRq/ntLnFXiNOE395f0p6dvao1NChrXJbjolTfKKOJSeHg9Wb76W26DNMrjJV74gal7LYT02ISrywYaXS0qX9oK/PaCLRUXwE4uNTEBAQCUNDDZDKw7+NR0+++7g8/27Rb+6yv02l7/8FAdcLx+J+fnyvMmlSJ5alpfDaPrJYTQAPTkHvF3ZD8dRGJEbcpntDEaAIlDMCe/Zoo06dNHTpklDOnsXXHSVAxHdvaGQUAYoARYAiUDgClAChTwZFQEQIcAL8uSSIwGjfCXB+ICKPldcsJyoSLFM+DZYZc4FN28U2odfO/6Un+H/KrltXX753b8Gby8mvPuJry3GCsS9aDqxY98d8fJ/fDnO9eVO3Vi29XCLl2/fIJJPGLRVtuvYSWyx4gSVER0KcK1XKAmBCdBR8XjyM8nZ7oWJsrMHq2LGBZKNGpiU2+eixd/CHn9kGwmy5V+Igyrgg9Kcvnvx7MLlNawsFYfa7L2NYIl+elJSGg4ddYtIlVNS7TZopcn/VycGb87uDE2NjDBYscKhOaZcp11+/orB3390MOQX5tITYRHk1NXlO48ZmUuTnkrExI96bf7x48S307tMAbdsefdm0+qNM8HMXPz22KbJ1y5paTZvWLLsxPguNWk/DB1f3Ajbrt26OXatGo2NHWi0lVMCpMYpAMRDw95cGIUF27AgqxuzqMYUSINVjn2mWFAGKAEWgKiFACZCqtJs0F7FC4NWlE4HRzjcNe167xuIPjDVrPjgb/hGrWMUiGHN9ICyUCaVTV+D6XbEIq6ggwn764s31U4naGvJKRkaaiI1NgmJUNHRX7ubIJCfn7fnAoYDjuWLl8u3NK3A4gjc/RVXJUKyA6CQE+ngh8PVtfxl2jmmXLlYwNS19O7Ijx13j0qR1VFv1G1KpkU2MjoLblZNRmUnRKgMGtJAqSRWMOCUeHBzDreBKTExF69Z1C4SWkZEFctB8+bJ7UmBglHyNxk0l2g0Vz8o0ccK1NLFc27QgY+jQVtLCvElfmjgqw5q0tEysXHMtrUGHHrL1WrbJDfnlmb1hvl4+Wg4OTdidOjUQSOX4icfRP4PTVZt278M2qmNZGdIU+xgf7F2VtHixw9/LbsQ+ExogRYAiUBwEtm3TQdu2SWjaNLk406v8HEqAVPktpglSBCgCFIEqhwAlQKrcltKExAEBohPhenw9pk7tCq/dF9OxeJeMQFzjJwO7D4lDqOITQ++uwKP73Hg4BoZg+QSKT2xFRBIdHAjvV8+RlpyE7CD/tOYXL8qq/PyZN7uJLXD/OSAtLfa5VPUAszMzwZYqXJujqNxfXr2Q/tn1sYyVlSmmTetSJoh27r6bIKFqoly3ZTto6BuWyZa4LPZxf5Xy+eF1TpfOlmx5eRlZW1tzcQmtyDg8PH7gzZufSV99QmRkZOWyVbS1syKCQuSkpSQyMtLSJTMzs9jZ2dmEwGRJSUllq+nqZRvWaSBt0awVlNQZjRk6hI+An9uDUF/3p3pLlvQVvvEqZvHqdc/ADz4JRg7/m19oZs/On0j2+/hOxthEM0VZSR7+gXESGia1FG2794G8imoVQ6Pi0rm+eVHaiBF2svxtKysuGuqZIkAREDUCLi5K8POTwfjxUaJ2VSnsUwKkUmwTDZIiQBGgCFAE+BCgBAh9HCgCIkLgyNzJOHx4Etf6u4X7M3L+cRQ8Be/YBbhxT0TeK6HZpfOBPXltrzh+4WBp8bXFEpOUfrz3ACG4DC3qQU5RiRsVKysLnCF9gLu38qJU1wDL5SU45rXFJPLqGcYvr3eRzy+eUVXWUEtXNzSRMqlvI0P27m8jMSYazxx3xJqaaqqNGpV3y/pv6wp7/9Cx51FpkpqarQeOKM1ygTU/vYFFI4Cm7YBZ6wEZuTKbLLMBr2cPUn+8eZJia2Om0aNH4zLbE6aBV698oK6uhA8f/DPc3/hxlLV0UdOmpYyJZUPIKSnnuvr15RO3+orFYjFfEhLczzgd5YfAi9O7QpGRqDdzZvfyc1rJPKWkpGPx0ks5PafNk9AwKFp3IiroF8L9fyDY9ysU1TTQss+gSpap+Id7b8/KpP79mioWRYCkp2dg4cI9uHHjKS5f3oImTejPE/HfVRohRaBoBEJCpLB3rzY2bQqmMAGgBAh9DCgCFAGKAEWgsiFACZDKtmM03kqDAD8BQoIO2/ovghftEYy/hjnw9DWgpl5p8hJZoGdPAZPz2stwbj4Eq12eMLrI/BbTMCE93C4diw74+lVRSUkuMzwiXr5RR3sJos/BWjQHnP27BC2RFl6klRcdFYYAOdB2ObQutmP7umoNG5rgwYMPqW7vImDZprOcubXtH+N6dHynv10THdOWLS3KHP+SVddzmvceKlHWA/WcbODIJsDtEbD2GGBcROt5x23A/tUFw+4zBpi/FZCVL3NKBQxkZ2Xh7r51geoq0kb/+5+98B2U0OL9+x/g+TYgPkdCGpmZHLa8hq5i407doK5XfNH6Erqk04WAwO096+IUZTmqI0a0hpZWHkElBNNVwsTJ06+CE6BpUNnb6FWFzXD6Z3FqN3sruebNC7/k4OcXgqFDl6JjR1usWTMZkpLsqpA2zYEiUK0RmDDBBPv3/4KMjGC72uoICiVAquOu05wpAhQBikDlRoASIJV7/2j0YozAlQ3zsXHjUIEI452e4XvvuQKvcdhsSDz3AKdhIzHOphxC+/AOaGWd52jLTmD67HJw/HcX6akpuLFtZbiJsbrOoEEtoKmpjL0Hn4TJ6NTWtcnIBoYKtm1h7T4EDmlzRkeFI+C8fUnq6pUDcuskLl9/G/I9OEe/85ii94eTkwPHxf/L2bp1hISCgmD3utIk5OLyOfWG83uZdsPGSRjXa4DAn8DS0YD3uzxrDWwB2/ZA71GAvknhXkL8gaVjgUGTgW6DAZaAulDemgBfYMko4NsnQTtj5wNTVwASIjqHy8rIgOc1x7DA775aPbo3ZtvZ1SkNXGVa4+cXgVP/Pk/JlJCXsenSi21S36pM9uji8kfg072LIR+ev9Dr2tWKZW9fzf9ezAf/3AUXslsPGsk2rtew/DfmLx5zcnLw1vUpLh89CPcnj5AQGwNru7Zo070XegwbBTXN0usniV2yAB4eWBvb1MZErUOH+oWGd/bsHRw8eBlnzqyDqam+OKZAY6IIUARKiMDJkxro2jUBenqZJVxZ9aZTAqTq7SnNiCJAEaAIVHUEKAFS1XeY5ldhCBybPwUHD04s4D/1oy++WAkSI9xJF64DPXtXWLwV7jgrC1Dl02gYNQ44cLzCw+IF8ODg+ug2LWtokIqAiIj4pLXrrin0GD6OpT15HPDxfV6chLQh5A0dYoHAM8dtAbXNVEx69GDINZenX389fhFo3GfW4iLjS0tKCry6dZnR9u2jhJLD5SvucZ+/J6t2GjOZ2zbtkzsw3QFISSpoXs8YmLcFaNer9K5JpcipncDVE8CaI4C1XeltlWZl8PevSa8uncxRVpSStLY2k9fQUISqqgK3tVTNmjqlMfnXNUSw3PmmZ9Kbt8GShvUayVq2agflKnbg+lcQqtCE9/ed0z4+vS/dv18ziTZtCgrUV6FUi51KbJbqU8dTrm3bDhld7DXlNZFUgJ3Zsx17Vxb+c9WklgWW7TsC61ZlaydYXvkUx0/gmwf+/u9fmc6e3aM40+kcigBFoAogsHu3Nlq3ToK1dUoVyKZsKVACpGz40dUUAYoARYAiUP4IUAKk/DGnHqsBAmxWdsK51fOVt24tvOf/qa3XIyzW79aWSkwUROOf3cDUmdUAoSJStKkH+Hgzb9ZvCLh9EBssnp7YGqEkC+0GDYzx5lNUqKymmZ7No4cCra9Y1k3Aue0C/NYGEZvgq3EgMWFBCe+dzqRkp6cq6hmoJYeEJUrVsO2sbt6keZGofL595ktqdGC9KVPKJnxOHNxw8ox+5Rmi2sS+N9usIaOPcescsGoSsOMi0Ob32VlyInDrPLBvJVC/KbD2KKCpW/qN41WBKKsx7bK0y/kCMmk/5vfxLcJ/+qanxISmJiXEsyWQnZOckCTfvp2lVNu29SCM6hqC0MePATh/wS1VVl1XrlW/oVDT0Ss9cHSl2CAQG+yX9PzcUU7LFuZKXbtW70oel6c/fJ69DrToNX2e2OwPfyD3L1/A+v9Ngk3rtpi4eCUsrBpDgs1GTEQ4bp49heNbN6BW/YZYd/wM9E1MxTKH0gT1zXlvkkVtPUVra7PSLKdrKAIUgUqGACFApKU5mDo1spJFLvxwKQEifEypRYoARYAiQBEQLQKUABEtvtR6NUXgw60zQeE/vhouWSLYGonA8eKlb+j5Cy91uw0dy9KdOwNweyGI0oy5wKY8MfAKg/DGFbBsbMExLFpoVeixTZ8AnOKr+vgRCuiU4RRYiAHGhoXAx/0lQn984+oI1ImMgs6S+QIeWFdvg9OlmxC9UlPCQuDjkwdc8XpyMF+vVVvIyBUuhBHu/zP5/tGdsrNmdWebmWmX2n1MTBLOXXCLDYlIU+s6YQYUf+v8cDjA0U1MdcbO/4C6fJrhaSnAtoXA2+fAlrNArcI7qxQrJl4VCNECGbcAmLwMYEsWa6lIJ0UHB8Lr4Y1wf5+vmj16WLO7dCn9wTbB+MpVj7gvPmEqdZrZsZp0q8YVdCLdtYozHh8ZAbdze5Lt7OooVMdKkJwcDjw/hn2+ctWjfrNe/UFa6InbiAoLxcqJo5CemloowUFaY104sBs7Fs/FnE3bMex/c7jVYFVheN0+HZCVGG4yblz7qpAOzYEiQBH4CwK3b6sgOVkCAwfGVnusKAFS7R8BCgBFgCJAEah0CFACpNJtGQ1Y3BFIiY/DM8dtyaNGtVEwMtIoEO6Ktc4pjbv2lc/tTT9tPPDvCcF5fQYAO/cDWqU/gC0rTiwzHXAiI4C6lkDfAUDnbkDTZmU1++f1Vy8BowbnzTl8Ehgufu0+EB8HdGsv2Ppq/hJg9UbR4kOtiwwBQoz8ePcm5e2tS6y6dfTkxoxpVyZfew66JGZKaSk1sXfIJT+IQdL2avMcIOgnsMERIC2veIOQFgfXAc5n8siRnBzgrStw+Sjg/gRIiAVs2wFDpgF29oCERN76jHTA9W7eXN47xMeWM0A9PomdktglpI3vZ+DiIcD9MRD6i6lS6TUc6DkckMlVWCk+ZIRQdL/2b2ROWoJKhw71pUsqNn/DyTPpzu23Co062rOsu/QEW1IM2J3ip09nlgABUglyY+82+SlTOktYWpYjIV+CGEs6NTU1A1evvon98PGXbGJCsqy8gkymro4yu3ZtA3adOvqwsNDHD//4T+fPuxomp3HUGnfujpqNm5bUTbnMf+3yANMduvyR3Ajx98PSsUOhY2CEFQeOQUpKGtsXz8Fndzds+vciSIss3vjg9gLjO9lhyvK1GDlrPnde0I/vmLpyPRrYClbukZ/b5/btxOnd27D9wnVYNrHFsc3r4HLjioDd1ORk7Fm+EK73bmHO5h1o36tvLgkTGxWJG6eOw/nMSQT4+qB1t54Yt2AZCLFzeMMqdOo7EBMWr8iNLyTAHxcO7sFjp6sI/RUAY2PDnKFDu0qsWjUOcnJ5mlHr1h3DypWH4Op6HK1aWeHFiw+wsxtf5J5MntwPO3fOE7BRLhtInVAEKALFRsDFRQnBwdIYOTK62Guq6kRKgFTVnaV5UQQoAhSBqosAJUCq7t7SzCoIAW+354j44IK5c3sWGsGcBRfRZcwUaJvWyHt/+UJg1z+C822aAuu3Aq3LdhBbahjIAf/zJ4LLCRnSrSfQ2V40ccVEA8aaeT4HDQNOnC11CqJayFo0R7D1VcvWTOsreggrKshFaveH58vU1KBPQYkx0YaNGpnIlVW8OyEhFbuOvEGPqXMKxB0ZCiwfB+gYAot3AvKKeVMiQoCVEwBCZBByREMHuHAAOLaloF4IWbd8H9BlALM+NRk4sAY4f6BwqIj4+biFjHA6sV9cu9lZwNl9wLHNBWMgJMhGR0C/DB1tvnu8SPFzu59Sr66+poNDk7/u861bb9OfPPsGnZp1Zay79ICKlmg0Rf4aCJ1QrggEfPJI+fr4Oqt5s1pyRYlOl2tAxXSWnp6J+PgU7tf37+FkVdobD7+MsLBYJaO69VmkqkNFk7no8Ob2DcSEBiEjLY1brSanpARNA2OQ51ycByEgSHXHkXtPi9T4SEtJwbaFs/DT+ws2OJ6DupZ2iQiQq8cPo37TZlh77DSMa9bKhYNXfaJjYIiF2/dBTkGhAAHC0ychbbiW7jmErgOH5pIfhPBYO3U8COlS2CBzF+3cD2VVNe7bfj7eWDNlLD6/eV1g+oABXXDy5AooKDCMMCVARP/Upn37BdnafLcIRO+SeqjmCLx8qQgvL1lMnBhVzZEAxIUA8fH5haSkFKSmpiM5ObXa7wsFgCJAEaAIiAMCykoKkFeQhby8LGrVEp8LbJQAEYeng8ZQpRAI+e6Dx/8eyKljoS/RsWMDAdHf1LTMkLlz/9UftmIT5JVVBPPetglYvbQgFktXAUtXlztGrLn/A+fI/iL9csxrg0WIEKJbIszRvjnAO1zQ0AQCxKzPrvN1YGi+1maE/GhDW2AI8zEoT1vPTu/9UsdErl63bnz9qMoQwHPX75GvvyRrtR8+roAV73fAnIFArxEAISUk2EB6KuD1Fji9C3h+B5i5Hhj+P8DpNLBhBtDeAZi0FKhZDyCExL3/gK3zgBadgBUHAAUl4MJBYPtCoHlHYNpKwMKKsf3qAbB4FEOUzN/KVGtcP1l8u8TXxpmAqQVj16Y100rrxxfg02ugzxjGT1lGYkw0njjujqptrqE5bFieYntiYir34Dg2NhnPXX2SfH3DpbXNzKW1TWqiUUf7srikayshAoFf3iV7Ol9kWTU0kh8woGgNn/JILTw8Hs7OHkhITE/IzMxiZWdzWDk52SyABW0t1fQffuGyKUmp0hwOhyWroJAlr6SYJaeoIqGiayinoKoGE0srKKkXrBAtj9iF7YNUXBxavxLHH7rCqnmrQs2T9lj8FR+6hsbFIkBI5QVZe3bfThxYs4xbiTFpySquvggZLk5XsXBYf2w9dwUdHPpxX+OvADE2r417/53HjkVzMH31RvQcPjq3WiwjPZ1rk4i3k0qTodNnQ0tPH4SseXT9MvatWoIBE6bmVn/wciBkzKSlqzB8xlzIKyoh8Od3LB85IOPLx4/S69fPxLJlo7hx5CdA+IH503vC3p8qa4/DwedafWHutAOy9fguFFXZhGli4oDA27fyePFCETNmRIhDOBUaQ0UTIGlp6bh+/RlA7gyIAAAgAElEQVQ0NUygpaUFPT09GBgYVCgm1DlFgCJAEaAIMAgEBgYiKCgIv379QmxcCEaP7gFJyTIeGggBXEqACAFEaoIikB+B4G/eCPH+mPjzg7uUqoqcRI0a2tLS0pLpX3zjkpT1a2i06jekcNCOHQRmTyv4HqkCWbMJyNf+QaTIOx4FZkwq0gVn1DiwDvDpdQgrmPUrgc3r8qy5vCrfvP+UR2Gtr5avBfjaYwgLBmqn/BB4/+BmaErge70ZM4Sj37Jt18N4ZdP6KjadC97cfnYLmMvX5S1/lkOnAdNWAbGRwNKxgKxcQRHz+BimioSM9SeYyoxlYwHS1mrVIcAsr5sMt10VeY+QJGRuckLx7RJh9hXjgezsgnZFsTs3925KiI+MkElOSpExqWkYFx4araigpJQjr6YlzZaSgk2XntAwEJ8bJKLAgNr8MwKZ6WlwPXswKjYsWLVRI1PJgQNblDtkbm7fQx65hWnrmNWWbNyp4M+MAK8P3MokcslBmnyAq/gQNQFC4IsICcbKCSOREBuT29qKtLXaOu9/CA8Owtqj/0JTV4+LND8BQtatnTqOS2SMmDlPoFUeqf5YMmowDMxqYMWB47lVHsQG770OvfvnEiC812rWq8+tClHku8Ti+/kjZvbulFXD1EjSxWUP97YbJUBE++AnPvbAtw5TIG2sC3PnnZBrmFcZJFrP1Hp1RuDLF1ncuqWCBQu4FX3VelQkARIREYvnz76jb9++iIiI4B6wZWVlISkpqVrvCU2eIkARoAiICwKGhobQ0NCAtrY2EhIS4OjoiEmTu3N/R67IQQmQikSf+i5XBFycgIXDgGV7mVvL5aXBGej9mSuenZGWCqL7YdnqLy2tLl8AVi4GfgUUxKc8q0F8vAGbeoXv0bzFDCEjikHabpH2W7xBdDWIvoYYjPytr9ChM+B0XwwioyGUBYHk+Di4HN8Z1bqlmSap2irr2LD5VpJ+g5aKDdt1KmDKcRtAhMn5h0ktoHErwGEko61BdD3uXwGWjgaW7gb65Wsbn58A+fCKIVXmbAKG/U/wZxuPADGvD8zbDDy9XXy7Lx8wBMiK/UDvcpbiyc7MBCE96KAIFIZAwEePlLf3rmfLSUPCoraego6OClq3ritysJ4++xp28eJLXVLdVcPKRuT+KoMDUhGxcdYU7He6j2bk78RCRkpSIjbPmY7woECsP3GWSzYURwOEX3uD6HSsmz4Bczfv4Aqpe3m4Y96QPtzqDX5hdR4B0mfsRJze9Q8UlJS5bbcIccE/+LVG+P2QOYURIH+aHx8TjeXjhiPq1/eMFcunSo8c2Y4SICJ+eENXH0HImiNcL1L6WtxKEHkb0f8MEHFa1LyYIxAcLIX9+7WxcWOwmEcq+vAqkgBxPHEPkyZNw/v37/Er9jvU9JWgqCEHJS3RXTrQvvgCEYMLr3IUPdrUA0WAIkARqFwIJMekITEqFelRHNQ1aQBNTU2cPn0Yo0Z3r9BEKAFSofBT5+WFQEIcsG4a029/4XbmNnRhIzaK6aF/5wJAbj937ANMWMT06y/PwfL3Q86GVWCdP13Qbet24Jy/CtbvntQijctUG4gqpAXViDHAIUfRuM7KAgxUgeRkxj6pfrnzWDS+SmI1f+srOTnglov4VKeUJBc6twACEQF+eHbmQEIjK2PlwYNblgmhzVvvRCsa1NZo0WeQgJ2MNGDnEuC1C7DlLFBL8DxOYC7R3Di0Hjj+ELDK1+2HCJIvGg40aceQGleOAzsWA/udgGYdBEMnwunzhwCj5zAaIMe3FN/u6d1Fzy0TQHQxRUBICIT5/cDPN65Jod+9WOpqsrJt29ZnN21as9jWQ0Ji8fbtT/j6hicrq8hlZWVmqRgba6FdO0vIyeURcB4eP/DgkVdsXFKOSuuBIyX0atYuto+qPpEngp6/PRV/3jxCwbx+QyzeuR9stmSJCRCekDppU7V0z2FcPLQXj65dxpYz/6EG0Sf7PXgVKeR/Scurbx/fQ8/EFMv2HIa6dp5mUEkJkLcvnmFS17Zccfb8hAmPAMnKSM8aM7hTeosWFgo3bz4SEEHnx6MqtMDipGUgKzYB2XGJyIpN5H7nfnFfS+Lq2LDYbLDYElxWn3zn/zNIGzMJViFzmNfJ+0WtJXZDVh5C4vN3ubBKaqlxK0EUmv3hL9aq/mGk+YkcgYwMFqZPN8bRo4VcUhO5d/FyUFEEyL17bjCvaQNlZWV8CnqDms30RQqM8isfGOy7heheTRExpLVIfVHjFAGKAEWgKiLg8zgYdY0bwtfXF8oqmWjSpOIurFACpCo+YVU0J9LmZfMc4PtnYNO/ALk1zRu/fgBb5wJJCcxtZdIrn3+QQ8DNs4D1jkA968IB8vMB1kwBPr8RfL9TX2DpXkBZtQKAPXkM2LgaCCnkptHuQ8D4yaINqkdH4KlL4T4ICbJlJ6AiAmCG9QOcruX5/REK6OiKNtc/WSc9gNraAu/f5s7irN8K1uwFFRcT9SwSBC6umZPZrl09qe7di/hBUYRXolXx7p0fXr76lpotIS9Zr203KdMGgpoihGAl7ajIICLnappFp8AjQI7cA6z5LpwRDZDDG4AT/wBbzwEdHABeVUl+AoQIoxNihOiKbL8AWDZhxMwJsVIcu7y5hRErIgGfGqUIlAGBn+/cUj49upUlJZEt26lTA+kWLf5MUjg7eyYEx0mnZUsqauvVqAUpWVmkpyQj/KtHWFpMmJK0tITCgAEt4OUVgKvXPHLMrZtJtB1SzqVQZcCjvJbyhMjjoiKx4eR5mFkI/qOGiJCf3L4ZB9etwIr9x9B79Hju4Tj5f+czJ7H9wnVYNrHNDffZLSfMHdw7t9KD9wZZc2TTGpzbtwvz/9mNqycOw7ZdR0xetkagtRWPABk4cRpmrNuMZ7edsXHmFPQbNwnTVm2AtIwM1yRpW7Vo+AA0aNYCC7fv5VaK8EZhFSB3Lp7FivEjCiVAiK2lo4egsV0b9OnU0E9GIsfMx8dL7AkQAfIiH5nBkBtJvwkNhtzgER3kPUKAiNtgqylzK0EU7RqJW2g0niqEwMKFhpg3Lxw6OplVKKuSp1JRBMi1a88waOBYPHn+GIZtFEseeDFXyARFc4kPOd9Q7oqoAS0RPpQSIMWEj06jCFAEKAK5CKTEpiP+Ewfm5uZ45OKEwYMLdskoL7goAVJeSFM/ZUYgMpTpey+nwPTE5xESMRHAhpnAt48AqYa3ztPQLbZPcjBJhH6/vgcWbANadQGSk4ADq4HLxwq/WV1s42Wd+MMXWL8K+O98QUttOwC3HpXVQ9HrN6wCNq1l3p86Ezi4R3Buw0ZMdYawSZBDe4H5M/N8nTwPDChcN4X0Ab9+6hjs7HvAqIa5aLAgeS+YlWe7hwNw8YZofFGrFYqA07alYcOGtNC1sCj+jbJnz7xTL11ykzFr0DBbWUtfyrheA2gamRTIw/8bsHgk0LA5U7lBBMmLGlePAxtnAX3HApOXAZq6AKlku3QI+HcX0LJzHjHL0xXhnxsVBpzdC5AqjhEzGV0RaRmgJHbvXGRaYJEKlKkrme9S0hW6PdQ5ReCvCAR4fYT3Y+fY5PhYBUtLQ+m+fZtBXj7vwc3OzsFL90Dva9deW/SaPk9CWVO7gM2ooAB4PbkTnxYXkQ0ZZTmDOlZy9VvztWb8axTVZwKHwwEhB4hGBxFBn71xG+pZN+EKlUeGhnArNf47cgDWdm24BIjG78sMvJZWfcdO5JIY5HUiKE4Ey9+6PsO2C9e4BAf/IFUbM/p0g7wic+iVnzwhr/FrgJjUsgBP7PzqiSNYuucQug4cChaLBZ6GCCFhSBstImpOdEQIoXN27w6c3r1NgOzgESD9J0zhCrGTahKS+48vn7F/9VK43r2FdcfPoE1jo0+fX7k2iI4O5BIgBw4sxsSJfQWEH3kVIDdv7kL37q248YhqEKIi1dsPad5+SP3yE2ne/tw/k6/KPjgA8iMnoSjPJUGU2jcRaXohq48g+Y0X2ApykDLUhoyRLvc7/59FGgA1XmEI7NmjjZYtk9CkSUqFxSAOjiuKADlz+iHGjp2M+653UKP1H24SlRIkifRM6B1/CNVHHwUsRPVrgfDhbUpplS6jCBQPgcjgGJzbcQPZWdkYNrc3dE20irewnGcF+obi3y1XoWWgjsEze0FFQ3RkZDmnVu3dBf8Iw8lNV6CoIs99BskeC2P4PYpGx3ZdsGfPNkz/X39hmCyVDUqAlAo2uqgiEPB+B8wZCHQZAMxYyxzEEeKCtJR59wKYsxlo36t02h43TgHbFwFL9wBdB+bZIK1qpjsAczczvfUrdBw7xFSDRBQivHf3CWDXVvjhuTwAHLowOhekt/eZk8CU31fYed5EQYJ8eAe04ruBP2EKsOtggfyC/X5i17L53Nfzi5gKDYyEeKCNLfD9G9ckh7RleOoONCpZhYDQ4qGGRIpASQmQ+w8+JTg5eyr1nDafpVUI6cEfLO/nyfTVwFjmsS1yhAQw5MMHt4JTmncEFu4AjH93+uERuI+dCs4lFWyk7Z/67zPektr9Zx6jR8IbRKNk2HSmPSBbUqRbQY1TBMqEQJjfd/g8vxOTlhCLgJ/B6praaklREbGKxjWMY3OkFNXqtWwL0wb0pniZQP69mJAJjts24sQ/Gws1V79pMyzasR91G+fppoQE+HMrKgipkX+Q6o2Z67dCTkFB4K246Cgu0fLywV30GjEGC7fvKzAnPwFCDESHh3H1QwhZsebIKVj//n3pretTrJo0GqH5NNcsrBojLSUFRjXNsXT3IWgbGHJJHhJvUYMXMzs58OuraxfrWFioYujQpUhMTMHatVOwYsWE3KVnz97BiBErcv//zJl1GD68W5m2glRopH5hiA3u11d/pPkEIP17YJnsivNiQn4QEiT/kJCVRk2nnVDu3Ewk4WeGRuGjvv1fbRdFjFCS5K/QifWEGzdUkZnJwoABsWIdp6iDqygC5OiRO5g+fQbuuznDrHleW0Nh5Kvh9Aa6pwrvfBDVtxnCR/xFx1MYQVAb1RqB98++4MJuZ7Tv3wKdB9tBgrSRLMZ4dectbhx7UOjM2o3MMGR2L8grCUcjh8MBXJ3f4NYpF/Sbao+mHa3KTVu3GFDQKWVE4PX997h2+B7sh7dB2z7NwSJtSYUwfrwIh32rXti5cwem/89BCBZLZ4ISIKXDja6qAAR4t5x5ZARp77JnOXDrfEHioiTh8fRByJoVBwRbXZHDx/GdgCnLgQmLS2JVRHOJMDmpBrn2X0EHpy8BfQcK1TErLQ2ch/eAnr3z7JYXCWJVGyDVL2TUrAV8YAgIMnJycvDY6SoOrFnOFSvltdUQavI8Y+RAZ82yPNOkEuaf3SJxRY1WPAK3dy5PaNHcXLlTp7+Loe/YeSfxp3+kYusBw1nm1nktXIrKgld9seMi0KbH33MlZMXJ7cCrhwARMyfVbYQA7jGUqYTjH+FBwNl9ACFBeHOJqDohKvLPLYld8nP26S3g4TXA7ysRB2a0lNYdA9r2/HsOdAZFgCJQPRAgfy8TQuHCwT1wf/wIRPicEA2d+g7gVl2oqGsUAIKIop/dt5P79zkhIQjxQHQ7+oyeUIDYIItJxcWJrRu47bO2nruCDg79CtgsjAAhk3hkh4FpDaw9dhra+gbctd+9PuHcvp14cpOp6uzYpz/GL1yOr+/f4uSOzbDr2oOr+cHfAishLjY3ZpJj1wFDuHHLyMkh0f+t79t7zrVmzuyGy5cfYdeuc+jRw06AAElOTsW2bafh6OiMgIDQAgTJn54YcvjOJTh8AnK/0r8FIP2n6ESZSVWFpKYqJDVUcr+zNVQgpamKvO+C70vIyYCTnQMO0QLJ4XC/M/+fQ36JY76T9qIC7zH/T17nn5ffTuDcHUjx8C4Ak4SSPFR7toZKDzvuF1u1CMG/Mn4ksxNT8KXhEGT4h5TREiDf2ALy1nW43+Ua14GCdR2wZGmpZZmBFaGBz5/lcPOmChYvDhOhF/E3XVEEyMEDtzBr1iw88HSCqY1w2iMref6A/oE7kIz7rT9ZCPxRvZshfFT1IEBSElNxYZczvr3/c6Vgs86N0HNsR0jJ0BtRwvjEZmdm4/a/j+H70b/E1R9JcSm4euguvrzx5d7YV9VSyQ1JVUMZ3Ue1h5wi0wK0rCM1KR1XDtxGSnJapav+yM7MwZ2zT2BYQxeN2uTrmf8bGFIB8fjKK/Sf1l1omJUV8/Jan56agRtHHyA0IEKo1R8kfn/PMHS2ccDu3bsxdVoxDkJElDQlQEQELDUrfATO7csT+m3YDDiwhhEsJ9UgpMUL/21kQmqsnABkpAv22k9PBbYvBj675+mI8CpLJi0B+o0XjJt3Y5tHgJA2XMSvhg4wbgHw8Cpw1ZHRDbFtx7SJaZDvHDQnh/zDG7hwEHB/DEhKAe16MhUl5nm6nbmOyeHkxUOA613msFHPGKjfBHAYxfjg5nl4H7BhNRATLRhwUmF34YS/F4VWgpiYAuevAaQiRBhjxiTA8WieJZdXXMHxhNgYOG7bxG1PQYZt+05Ye/RfbusKoY/gIKBdMyD09z9ySauvZ+4MIUNHlUTg7q7lyZ061Vdo1uzPe7xtx52ELBlNZasOXaFtbFYlscifFLnx8+IeMHuAGJHC1QJ5miRFgCLAQ4BHRBx/6MptuVVeg+eXtLnqNnh4kW5DXl78GhMSXGf06LJX5SY8eA1CbvCTHRkBTD/6sgyWlCRkLUwgZaTzm8RQzSUz+EkOHunBkhGvA/n3Sm2QncS0H5I20cslPFS6l9/zEL79DOJvPkdGYDj3i5MhPD0I2bpmAsQIIUhEReaU5TmqrmuJEPqUKSY4fDgAUlLl9O8uMQS7KhAgMoFR0DvxCAof/f+KcJSDLcJHV49WmJQA+evjIJIJsZEJuLDTCTXqG5eo+oMXTERQNP7bdxtJcckYOKMHalgaiSROXvurzkPsKl31ByFvLu5xhoq6UpHknauzBzxcPmL4vN7QMix4eUckoIqJ0fDAKJzddh3WbS2FWv1B0qMEiJhsMg2jciCQkfa71dVLYP0J5hBu78rCyQ+Ske9nYNFwoFkHYM4mQFqWybMwAoR3K/tPSCzdzZAjhJBYMgowNgcMzIBTOwRX2bYH1h5l+vXz/J3aCRwppCsEaSWz6hBgZsHMJYeLj52BnYuZG9z5R/ehwOKdzO1r7vzPH8EiLbF4YuEt7IAHz8tvQ52vA5PHAKRFFG8QgoBoggiDBDn3LzCJT3B2zSZ862yPPSsW4ctbDwydNguvHt5D5/6DMGTqzAI9tLMyM7nCqGXqrb1qCbB9c256nIXLwFq5vvwwpp7KHYFzK2dljhjRWqpx46JJjR077yZlymopdho1qdzjq0iHhMy9fR5YPVlM2gJWJBjUN0WAIlAhCIg7AeJ6YlOkVQMDrXbtCrnhUgLEiMZEKBG2K8OQ0tPkEh3kS8bClPlzHVPI1GCqXyrjSPH4Av+J63MrPRSa/71aszzyzAyPQWYQQ4bkfYUhMygi9/9J5Utph4yZfm6FiBypGmlsAbK/dFQMAtu366B9+0RYW1dfHZDKTIBIpGZC+/wzaNzyKPYDFN2rKcLGdCj2/Mo8kZ8AmbphBEzqVN6/MyrzPpQm9i/uvri45ya0DTUx8H/doV3NDvD/hhlPY4XMK0zfglcB8fbpZ0xYORjmVqZ/M0nfLyYClAApJlB0GkWAIMCr6EiIBepZA06ngZQkYMV+oDffGTkPLV67LB5xwXs9KQFYNw0gVRYbTwG6hgyRQqpL/jT2OzFkSnwMI8Tu5QmMmQf0HA6oaxVOrBB79y8D6/8HkIoVIkJcpxEzlwgTE1KEtNUilScSbKZKZNUkRqh4/CKgY29GJPnXD2D1JKB1tyJ0A0g7LL+fYI2dCI6acESKiv3UfXwP2LcTDQni9xNowIgcZAC4Z9kAO0OCYWZRFwu27UHIL3/8u3MrNjqeh75p3mF1emoqHt24gptnTmLJnkOlF0b/9hWcNrZgJSUycBgaAU9eA6KoNCk24HSiKBH49uL+j4+P79WcMKEjatYsvK9wSEhs0sbNTgojVm9lScn8ZlZFGZQY2OYR0P/9Lsgi5O3aY3kaJGIQIg2BIkARqCYIiDMBwmZlJxxbOEN52bJ+0NNTK9OO/Og7H3HXn/zVBq+aQ8bCBHJ1CMlhCvJnQnawVaqeKGl2QjLYyvl6QP4VJfGYkBHMkCE8UoTotKS8/cr9Kg05IlPTkKtzQr6U2jUBW11ZPBKtBlE8fKiMgABpjB8fVQ2yLTzFykqAqN95C70itBL+tJkx3W0QSvpiV4NBCZDKu8k52Tl45vQGd888Qb2mtdBvij0UVeUrb0JCjtzvSxAOrzjLtTpkVq8CbbDCAiJx5p/riAqNQc8xHWHXq4mQI6i+5igBUn33nmZeCgQCfwJLRwOkXRUZXfozVR6mFgV1O8j7jtuA/auBI/cAa76KeNLCihAYpCc+OcAjg7TKIn3uSWWJFl8XJf6qk82nAdPajOj6srGAiblgZUl+YsWoBkPaELLF34chW2rVz0vc/xuweCTQsDkwbzOQns7M/foeIBf+SK9/3vDyAOYNYV4nJExJBsvbC5z4uOItKW0rCVGSIB1aINrdDfsBEH3nkUNGYCzR32CxsG7aeDRqYYdh/5vDrfIg/cc9nrpg3+ql+OL5Bsv2HkGfMRNKXwEybwbTaow31m4G5i4qHpZ0VqVDIDEmGs671mZOntxZqnbtotup7TvyPEZa01zdpmv1EcDg/dwjP5+IpggRcNc3qXRbTAOmCFAEqgAC4kyAvDyzN0wyJ0l36tQuZUaatFf63mtOrp2qWM1RZpCEZCDdPwQypvpCslY6MynvvyH1NxmS7OnNJUVK2laLVMMQMkSxrTWU7BpB3FqXlQ4Z8VwVG8vG4sWGOHDgF9js6tkGq7IRIEoeP7gC59IhMaV6qNINNJClJl7ka3I9Y0QOFn7rv5ISILxb9UqqCoWKbT/67yUeXHgOXjUJT+i7uBvBX4VCOmaQQ+qXtz3w/WMAYiPjoW+mg4Yt66BpJysoKBcU+iZrAr+FcNcQXZOUpDSYNzRFkw4NYNm0FqRkpXJDCfgajIPLziC/vgkPk8S45AKVAz+9AvHf3ltcG/lbT3FyAD+vX3C7/w7fP/pzfZPWVA1b1YVN2/rF8v03nHg+XhBMPgWAVDHwRmsHW9gPawO2FFvATEkw4S1MTkjFm4cf8PHlV4T4hUNNSwXmDU3QsnsT6Jpo5Qqh/wkrYou3//kJiPLAiifwTeKwad8AfSZ0FtgD/vdb2Fujx+gOkJRmsCvs2eC1jJKRk8GwOQ5Q08nTXiFreHopAd9CuM+NWT1Drq3MtEw8c34Ds7qGMLM0LlREnuzj4ysvYWFtnruOuzY9CzcdH+H1g/e5nynyOu9z9qfnhR9z8gx8cf+G2IgEtLBvXOAZIXbInnx44Y3E2CS06mEDCbYEODkcPLzkyvVH8LHr1bRA/F5u33D6n2sCnyNKgPztk0zfpwjwIcATIycvEe2N4TOAo5uYSpBtFxhtDN4glSGb5zCCvYR4IGQEb/D0PoiQMNEOIXMJIUIGIUBU+AooeGSJqgZDsigq57XWGjCR0fDgDR5BQw4FeXN5vnqNAKauYKo8eIPXSqu+LUOAfHgNzB8CTF7G2GWx8uaS6hSSJ4+EKcmDwbntDNYghz8vsW0OXLsDkPZVpR2FkSDE1iFHYMSYUlklYqefFszEtkP7EAtgOoDOM+eBvXEb3J88wo5Fc7Dx5HnUqGuJkAB/HN6wCrdI2ywAnfoOxNK9h6GsWsobmG89gLa2TF8yAKw69ZDz9DVYClXvNmWpNqcKLvpw63xYbKCP7rx5vYrM7upV92SXJ96k+gPVpfqjCm41TYkiQBGgCIgEgds7lib37t1EoWFD4TDE5GA+KyK2ylZziGQTSmg06qQz0r/9gsFG8lumeI3Uzz9yK0QIOUKIkZyUtGIFSUTouWRIG2so2jWCQjO+W1jFskAn/Q2Bffu00bBhCtq0Sfrb1Cr5fmUhQGQDIqF90RVKr79VyX0IG9sR0T2Fe0td1AQIadP06t47xEXGg5AnhMBQUMmrUsj/OjnAN6ipy/1n+ccX3rhx9D6XSOCuU5JDVGgslwgxqqVfoO0TOax999QLN44/4BIDxrX1IcFmI9Q/nPv/hDhxGN85t0qipAQIT3cjIigKfSd3hZVdvdxzHFKNQfQkHl1+ketbUloSYf4R3PjzV2gU5ftPDy6/DzZbAnVszKFtpInk+GR4Pv6E7OwcDJ7ZE/Vs87QtS4oJ8U/2iQif+38N5hIfmnpqSE5M5RIhMnLSArmXhgApD6x4Auiuzm+4kJL2YMPn94GOEdNOkpAS1489wGc3H0hJS0HPRAtD5jjkkmqF7Q9PuP7FbU8MmNoNTTo1FNgusubE+kuo39wil2zhr9KxsquL3hM6Q16pIHH3ljy3R+9DXlFOgFgrigB5edsT3p4/uP6L+my16No491ngEXeE4Bn4vx7cz0b+QZ7vC7ucER0WC/vhbdHc3pr7fPN0YHSNNDFoZg8oqeWdkfHie+/6BSMX9uOSZGRQAqRK/hVEkxIVAncuAivGAwMnAjPXMxUc7k8Y0sBhJPMaaR1FBtHPIFUapJqDR0bw4uLpffBaZ/FaWpH38xMgLk7AwmGCve55rbV4LbF4dj+5A9MdgD5jGGJFShrg+SIkDKlY4R+E0JnRBxg8hSFHiE5IYRUrPDKHtM3Kn0uxsSZtpEg7qaLGyfPAgCHFNlfkRFJpQtphffogOKUMJMinmzdwbuRATM7MBLcDo4kpUp68xj8rFkHH0AgDJkzFpcP7cPnYIVjaNIW8ohI+uL3AxlMXYN2qTalzYk0ZC86Zk3nrd+4HJk4rtT26sOwIpCYn4fWVEzHJ8cmydVp3ka/ZyKbsRvksPD25Nzw7JUpnwYLCCcMbN9zTn2pxCQsAACAASURBVL/0l2rZf7iEiaXgLzdCDYQaowhQBCgCFIFKh0CQ5yP/Hx6upnPnVp/qwMI2KTs2AVlRcblfmXx/zo6O574uZaAN5a4toOpQ+t/TyvqAEHIpbM1REAJEa/ogGO9bWFaT5bI+t22WuxcSHr5Gqtcffr/ni0jaWJdLhpDKEIVWVpCrz7SYpaP0CHz4IIcbN1SxcmVo6Y1U4pXiToBIpGRA+5IrNH4fdlZiqP8YerKlEfzXDhNqen8TQe88pDU6DmyZ67OkFSC8hbwb6/krAYp6nRwmk8NYMgZM74Ya9U24h7HkEPq5szvunn3GJTT6TraHnCJzMBT0Iwxn/7kORVUF7kEzIVLImvjoJO7h8pc3vtxcOg2yA0uCVegtf2KnsEP9pLgUXD10Fz8+B6DPxK5o1LoeWBJ5W/HB1Zv7PtHjGDCtG3SMmYN2QrzcOf0Ebvfegb9CozQECGnpdG7HDahqKgv4IGTRB9cvuHb4Hhen/lPtofibZCopJqTy49qhu/j8+hvsh7dB61623GoB4uPn5wBc3n+Hm9fwBX1gWFO3UKz4H9DCKkDKA6u0lHRcOXAHMeHxXBKAVCXxkxa851jHWAsyslL48ekXRizow61uIaOo/SGVSKe3XoWlbW30ntiZSwiRwV8pMXJBX1g2r819nafTUrO+yR9blPETJfWb1UbfKfZcMqYoAoQf46I+Q7w5pOrj4m4n7ucgf9VS/h8m/BVOvD3mkUWEZMuvlcKritE20ED/ad1zP4uUABHqj2lqrCojQH64kmqPM3sAQjw0sGWy5bWYIuTD9guA5e/LD7zqino2wPytgOzvCwURIUy7q7RUYKMjoG+ap+mRkS7YAou0fNk4k2lfteUMUKMu45O01rr3X8FqDB5Bw9McyckGDq4DnM8AO/8D6jbO2yHSbmvPcuDWeWDjScDOHji2GTi0Hjj+ELBqzswN8/uOQH9VbJqtiY59C1aRFHvPHz8EenUufPrQkcBRpmpCKEMEJAhmTgZO5AmBfl68Aiv/u4DmHbv8n72rgIpqa6N76E5BAVEQEAOxG7vbZ3frs33qs7tbf7uf+mx9dgc2JnYLAirS3T3/+u5wh5lhgKFBz7fWrBlnzvnOOfteGDn7fHvjye2b0NbTw6hZC2BpY4vFY4ajZqMm+HPOIs4APaNISU7mPqITIOni3m2gvYTWWO26wO3HeQIPS5JzBE6vmh2qoQrDhg3L4+LVj+i/YFXOk8np+fT0/oDEUG/TiRPbSX366dNPPHjoHuQbKjCo0qyViqU9O0WZp8CzZAwBhgBD4BdA4NrGeVEtWlTWqVs37ZTlL7AsJIdHId7TB4k+gRx5wZMY9FqS3OBJD0W9LLRqVkRF14OFAhGRHr6LdiPBy4cb33hQB1gdWFQoc8ntoIk/AxB5y5UjQyJvPkWCT6BCKXUaOEK/U2PuoVlZolReod6sEY/A0qVmaNs2HLVq/X5m6EWZADG69BylDt2BICHpl79ZfxcCRPL0frcxbVG7RVUpxQxeasjtjReGze3FGbdLbkDLO51PUlpEHiirKItlrRStADEw1sXlg3fw6OoLtB3QFI071+bkgfjgN9tJcmvA311hVy3Nr5TahPqH48iG80hKTMpy7IxuYklM5K2Px4SIC36TOieYfHzmjgMrT6FmUwd0Gt4KGlqiDX4K2qejiopLB26hdZ9GaNajAWKjYjmiSp5cGPWRJUAKAisaN9g3FEfWn4dRSX0079EQZ3ddQwlzI3FlhuS8SFr9xOZLGDyzOyrWtuXWmtG9ISlzNWhGN1jaiaS0+WusoakmrpKQvE8l74uMSI24mARc2HsDz++8A0+i5JYAkbxmzbrXR6veTuJ7l8dAkuSk9s+cX+P09qto2L4m2g9qxhFgvMyV5HuSuWXvSUaA/PJfR2yBeYVAXAywdjrw+XV6SatzB4Al46TNxHkChMafvUlEjFBVCFVYEHkxdTXQZ4xIZioxIc0EfcEOoH0fEbGyaxlAhr9UWTJggki+ip8HGagv2wcYikh87hc/ETRkas57jvCeII9uAoP+AvqOA7R0AJLVOrpVZILeoR8wfR2grZtGgJBRev/xQGxkMHZM35Pi+rwLvDwrKI2eK1pjTkPYuwsEl8hFQyYqVwFmzQe69shp6vT9MiJBZi8EZi/I/jh3bwEdWnD9iLbYUc4G+zy+oqydPQZPmYFW3XpBTV2dk8B6fv8uluw9BPOyXL1IuuB9QnavWIwK1Wpg7IJl0NSW1nMV9u8BwblT4r6C3f9CSEQRi0JDwPfL2xgvl/NavXs3QHh4DPYdeYVuU+fk6XzcHlzx+vz4rtW8eT3w5YsP7t77FPnyhYeOZYVKgpptu0DbwABautK6nnk6AZaMIcAQYAgwBIolAglBnp4Xd222rlatJN6/90D58mVgb18WNWumnp4pwqtKjopBgpcvRwYQ0UHP9O84z5/cM1V05EfQpnuldyfyI3WGOSWrPiQbaVUtD8PerSDQVIeylgaUNDW41yQjxT8EmvR+6r+5NqLXUJI47lugq5E/GHmHRN17ISZFUmLjs5yVXtsGXDWOQafGUC1tmmV71iANgVu3dHH3ri4WLRKRab9TFEUCRO+ZO0yOP4CGp/9vcynymwCR9N/ICNSCqAChKoRjG84jNDBC6lQ+Pyfaj3E+4cJ5E/Dm1bTZfHzTBYQHR6bz7aB+ifGJOL/Xmdvc5QkCRQiQPn91wkfXr5zROPlEtB/YVMpHgnIHegfj8Lpz0NLT5My29YykZbQlx+Y32bNbAcJjQkRD/6ldYFLaWOoS5QUmNo5WYlxJ4qtu62rpbgPeWLxKfXt0H9sOVLmQHQKkILCiSfP4kmdFm76NcefMI7x99JmTwSpRyhCX/70Njw8/uHslKjyGM0unipem3epza87s+vDEgWQ1Ef+eJGH3/YsP9i4+DjtHK6nqCJ7U+O4m8goxsUjT5Zf106C5yPMAkbwwmVWA8D8XPz38IUnYUP+M/Fl4Moeubb8pnWFsZshhdGr7VQT7hoilxGIiYnF840UkJiWh98RO0DdOu+8ZAfLbfC2xheYWAd6AlySuyLhcT8KqwscLmD1UNAJf1UFyUetmiiSoZKPvWIBIBpLQ4oPkqMgHhEgSyZCU2+K+yFIN1MtVkDZA54mRd8/SKkNkTdtl51GvBTB9PVAmtQL9hYvI5D3ITz5aw6cnYeRMIVTU0ky6soXr549AzUriLuRsIWEzAgwZAfw9G7CSPp2QrTEkGxMJ0rsr8OCudAryAyFJrOxGu2bA/TugQv+5ADqO+wtd5i6Ctq4el+mx83XMHzEQf6/ZiNapcl7kIRIdGQFVVTWoa4p0Fe9fuYgNM6egXKXKaN29Nxq2aS/OwTW4egnoISFf0awlcOFGdmfL2ucxAu8v7fPSFERb9exZH7fvfPC7/zy4VIfRf+XpKJ+fuMDP7W14YmyMUEXbwMCwlAVMrcrBrNyvdZo3T0FjyRgCDAGGAEMA907u+rFw0t+WERGRUmisWTMJf/9duAcoUuISZMiNNKIj3ssXSYHkslawQeSHQY+WMF84qsAGlq36yKuBVUoYcJJeahYm3LOquYn4Nf8etSmMIHIr+v4rRN57wZEiUQ/fZDoNJS0NriLEoFMj7llZL2PDZ/91h1By6oDCWFaRG3PrVhPY2sajTZv8IQuL3IJTJ1SUCBANL/L5uA/dp25FFa58m9fvQoDwJIumjoZcQoEAlj29zp/4J9kgIi1kfRYkCQJehisrAiQiJArlq5fDk+svOSkredUfNBc+T40mDlKySJI3guwmdXYJEEUweXHnHVfJwJ/ozy4mleuWF2+2y0od8WuRJcDo/ewQIAWBFc2Jx4Incnjpqk5DWsCmSlmuIqeMnRlX4RAWFMFVi5DPTOfhLaCqrpopAUIm4Sc2XUJCfCLnG6Kjq8n5iZCHhqQ5On+PkuRai14NxVVMmREgPEFEJBrdx+RPkhsChL9eOnpaUh4nkj9DsrJ0koSdJCnqevMN/tt+RUw68pjS+mTN0RkBkm9fAyzxr4aA2ztgRn+gbnNp4oHWSVJTu1aIKih4Xw96PyIUOLQZuHJMRGyQSToZl5PcFO8VwuNEX36u94B9a0S+Ig61ASJKmnWWbsubmlNFh6QBujyChvcEoTHL2gJHtwHu70W5qcqkfV+RqbrsHKjy5OVDoKwdUKH806jK9p91Ll1qm5iY6KvSvusFYffJY5R0DSWc2rNzsWdOAbZs4HoINLUgjJUp1y5tKSJBRozOTtbM2/45BDh8QLpNTkiQPTuAv8YgAAAJWxn9NQ1YuprLG+zvhyXjRsDEzBxTVm7gpK9unz+NfWtXwP39W84XpOUfPThZLFOL0kiMj4eahob8eQ8fABw/nPbZ0TNAp655hwfLlCMEbm2bH9+uXQ11BwdLrN3oHGju6GRiXydNezZHSVknhgBDgCHAEGAI5BKBqIhwNDXPeIP7/v09cHJKf2Iyl8PK7U6n/WNcPyDa9SNinn/kXsd9/pYfQ0GgogxlQz0oG+pChXvWg4qhrkLvKeummd3my+QkkmZU9ZHf40rmV1JXgyoRJOYikoSIEXWb0tCobAMtBxsoGxdMdWn8V2+ODIm8/hhh5+4is+oQVbMSXEWIPpEhHRtJwUVk0o8Ja2Bzdi30WqTqEhckoEVsLDc3dWzaZIrly32gqyuS2P0doigQIDYVDGFywgXGF0Wmxr9jMAIk7arLbvZnVZlCPRUlIWR9UWhjPDEhEUkJyXI9FLLa1M8O+ZLRfa0IAfLk+ivOB4QnQLKLiUIESGq1C79BT/PNSwIkL7Ai6a/rR+/j9ulH4mofvlpBx1AbtlWsuGohXmaKr5LgCI3UCp7MCCpJ6SfKoWesi39XnUadlo5ifxnC5c7pR5xXDfnR1G9XQ3xpMyVAfoZwUm1KSkpc9YWekW6uCBC+CqVCTRvOL0dS0iyjChBJ2S2qUHFsWIGbO18Zom+kwxF9d04/BsnQSZrL84tkBMjv+A3F1vxLIiCPoOE9QZbsBdr1zvmy/509HosW9YKBgTZOnX/t+TNM07ph9745SxgRDoF1SQjj44H1W4CICGDh7PS5aMN/2hygRqqpSs5GS+uVFyRIWChQ2wHwTS0xL2sF4dN3SFFXx6FN63Dx8AHO+Ly0tQ32rV2Of9YsR/UGjdCmV19oaevgyvHDSIiPx8Kd+2FWpqz8FX36ANSpAl6/WtC0BYQXb+Z29ax/HiDwYM/SKEfHMjpVqlhGzZ//n06bEeNQ2j6toikPhmApGAIMAYYAQ4AhkG0ENs2bgX83iA5kyIu6dR3w+PH+bOfNqoMwMQnRrh8QI0F2KGqInVVuknbSsCsDNVtLqNuW5l6r21pKkR0FSWJkNd+sPvdduhe+i3ZBmFQ0N6dVSxlzZAhVxmhULgctB1vuWVlfWjIlq3Vm5/OEb74cCRJ29g4ib7tm2lXdvixHhpBMlk6j6vjg0IszX6fXdlc3gypHfvdwdtbFnTu6WLLk95HCKjIEyPEHML6U+T38K9+fvwsBkqXck8QGN3/CP6vN/pxIYJGnR6XadugysjW8Pv4Qm5z3mdgRxuaG4luNP7Wva6Cd7pQ9NaLqkXO7b+DF3XdZym9ldP8WBCaSEli9JnRAjabpvTDdX3thz+Lj4KtdkpOSs0WAFARWPN4+nv5iuTCetLh3/ilHAmjpaHLXytBED7y/CpmzD5nVHRY2pTKtAKFrxJt/W9qaQUtPC6/uf0gnMSVL0vHXVhEChLuX8qICRIawkqyMUoQAkawA4T1lHlx05TxgXG+/RblKlmKfEMl7lxEgv/I3EVvbb4XAk1vAuM7AlJWiypCMTNtzAsr70xsDGzeyN7GyMsGrN95fz151t+k0bmpOUnF9hBvXQrBrK/DeU5QjKBCCTq0gfPtaOidJRlE1yPQ5IrOU3IY8EqRRU+DYGUBfMWkA4cwpEKRWsHBr2bEPb2ztMHdYf/QbPxm9Ro3D4S0bsGnudAyZOhPDps3mqj8oYqIisZ6krypU4trKC+HiuRCsXpb20dY9wODhuV05658HCHy47xz76dEdgZGltZKukalazTYSMmV5kJ+lYAgwBBgCDAGGQE4Q+LvvH7hz4WymXT09z8PKyjwn6UV9SNKTiA4iPLjKjo+Ief0l5/kAzr9CHsmhYWfJVSn8iuG39iBnfp4SJV0BLVRSgv31LUhJTAKSkkHkEvfI4DW1obbUhkzIRY9AxHv7Izkk72SQ1EqbiogRB54cET0raYtkXfMqYl5+Rth/zgg7d4cjNjIL9XIWiPf4KW5iOqE3LDdNy6upFOs8+/YZQ1VViAEDQor1OhSdfFEgQKxqluKmq+npD5PjLtB9xiSwFL1+mbWTrHbIjgcIbeIOmNYVpcqaiNNLnryXzZWRT4G895MTkzmPBpfLz7kT+dUaSx+ECw+O4k7w//zqJzZBz4oA4U3Q1TXVxTJFWUlghfiHo9/Uzpw0Es3p6pF7uH/+aTovEEljbDoxb12ptBTk2TFgz+haSZqgZ4YJ4cB7PeQEE1kPClV10uMQBXlC3Dj+ALdPPUpngk5kkTzZLL4qhZ9zQWBF3jHkIaOmripFSP1w8+UqNUjCiiSb2vVvCmVVkbfXgwuuuLjfmfPkoIqHrCTKJO9R6i9pDs7jxZNFNZtVEZuv02eShBhfhcL3oXH/WXoCleuU56osqBIkNxJYJON2bOMFRJF3zN9dUdIy1dgYAH9tZOfOV8sE+4el+xmXxFDXUCcd6cOvgxEgefHbmeVgCBQBBE7sAj48F5Ef5avQZjuwcjLg+Sm9aXt2p3t315LwOrWt9Z2cKuLu/S/fbt7/VrbrpFy4odPf0Yf2Q0AyVJJxaD8wOtVMRfL9+k4iEqRV2+xOPX37rf8DZsiQD47VgCu3FSNBnj0BmtUT501s3Q6HGzbGq0cPMG/rHoSHBGPGgJ6o1sCJk8KSNTd/cusGjmz9H2o1bob6LdvAlgzguX0FIU7s3IKQpQswJCwU9Gel0LocBE/eAloFJ9OQe4BZBoYAQ4AhwBBgCDAEChKBOUP74drJo5kO6et7DaVKSZuTZjVHOpUfcfUhIpyfcaRHTkOjghU0KpWTquT4lUkORXAK2Hwcvot3IykoTNy8RtJTCJRzb2hOslJEiCR4pxEjCd7+SPgZKPW+IvPMqI1WtfLQbVoLOk1qQKdhVaiYpJ06zk1e6ht56xlCjlzlqkMk8cksr/WhJTDq3y63Qxf7/kFBKti2zQRt20agTp3oYr+erBZQlAgQfq56T75wRIjGNxJN/j2iKFWA+HoFoF6b6mg3sCnUNdUgTAE+v/zKVTqEBoYjNwQIXU0y2yYpIIMSepyEEJ3Kp3OatHl85eAdPL72EjWbOqDT8FbciX5+s5/6dvuzDUrbmYvPdYb4h+H83pv49Pwr2g9shkada0OgJBCbl9PrvpM7wzTVWJwnhchwXNKkOjQgAsc3nofXp5+QNLumMfnT9CQ11Hl4SxiVFB36JLLm3O7r+PDMDc2610er3k5QUlbKcOzM7mRFMKnbqho6DiUfC5UcYcKbXXu8+wbyy6jepDKUVZW560tVDmd3X4O+sS6HC5FfkgQaXy1DZth0SJgIqnN7buCHm48UkZXfWPGyT9WcKomxIFzjYuJxatsVzgxdlqzhyQreryPop8jYXvbekLw+vAcGvTdwejfYOkorj/BeIWR2TpVKVZ1ERN7rBx9wcd8t7nWZ8uZchRFhlhiXiMsH7+DR1RfoMaYdarV05HB0PuGCmycecKRT0271uPtHMngSscPg5um8OPiqDWpTv20NtB/YFKoaqpxfycktlzn/ExUVZfQY1w7lHETzp/mRlJpDPXsp4oY+ozmS38nz228hS+xIzokRIL/HdxJb5W+IAG+WbmAMzNsm7fWRXTgeHVzrp5SSUKp37wa4c+/zj5fvQyz/mDwru2kUa+/9A4IJoyC8cTVde8G4vyCcNhsokXaiQ7GkMq3kES3ZIEEEPTtBeOWiOGn89fsIL2vFeXuQzNWKSWOw+ewVVK3XUGrg5KQkTipr8/yZsK9aHXWbteQ8QcgcnQiQZ3Om4X+b1oGUjMcCUJ0+B4L5S3O0RNYpfxCIDA5CUkI8DM0s8mcAlpUhwBBgCDAEGALyEPjpDbh/AZo0T/fp8jGDYk8fPJjhkfxOnRrj/Pn1WeJKkkThVx+JSI+bT9NVKWSVQElDDZrV7EGb45pVy4ueq9mD3mchH4HAHafgt2wvR1Y4/rzCeXQUVMS++oLol59Az/zrlEgZbz4FJyMmRJyqQbuuA1RL500FT9ipWwg+fAVhZ25nOhO1MqVQ/vZOUHXI7x7v32tiwwZTrFnjDUPDoim5llfXqCgSIPzajC+4wvTEfSjFJOTVcotsnvwmQDJbuKyvBBEgFIYm+ihhZojoyFhoaKtzngWv7r3PNQFC1QZ0Qv3q4bsc6UEbxeoaagjyDeUIFqsKFug+tj1MLER+qTwBws+Lqja09bUQHxMP2hCnINmmDkOag4zSKSS9DmgdHYc2B/lgZESAUB+3V544tPYsJ6HUc0IHlKtsKcoVl4hbpx9x1RFECJlZlYSSsgB+XgGIiYqDY4MK6Dy8FXQMRAcuMxo7s2uQFSZ21azRdXgrsTxXTjCh8b9/9sGZXddAWBK+Bib6iA6PAUlKaelocBv2jg0rcgSTrF8KfV7KyhRJCUkc4WDjUJbb0JesWslvrN64fOLIs7b9G6Npt/pSkNI99e7RZ/Sa2AFUwcAHL81F941s5YXkvSGZjCcD6B6je1FTR11qLCIveDKBv4c5fL/4oFHnOrCvXo4jZOJj4znMiDCha+ZQtzz+GN1WfJ/yxBd9Xs2pIrqMbCM1liQRQ/ednqE2d434+5wnO4iIoutJ66b7kgi/DkNa4O6Zx3j35Av3M8bPj9ZMElxlK6T/rufH6zW+AyrXKy/3lmUESJH9GmETYwgUHQSCvL/j2bkjkQE+vprGpcyTHZq0VrdyrJ6/Ezy4DxgzLN0YAvuKIhKkz4DcjZ8bEuToQWDkoLTxJczQT+/dif/2bMeKf4+jrJ29uA2RH+QRsm7GZPQZMwFD/56drjpE0LElLt5xBtmfr1BSQtmnb4EKzGMidxc6b3p7f/kQfefQbiXTkkYxEZFxWlWad9BkBuh5gy3LwhBgCDAEGAISCCQkAG6fRWSH2xcI3L9ASP92+wL8PQuYKC1B+vXFo9i7x/7VPHnyBAID5cveuLufhY2NtPQFP2LEjSeIuP6Y82DITpUHeUZoVbOHpgTZQZUeLHKGQNA/56FV3Z57FGaQSTnJUcW++oyYV1+414k+gdmeEhEi5M9BZAg9yL8lN5ESE8dVhfjM245Ev2C5qQy7NUe5Uxl74fgs3IXoZ++hWdEaui3rQLdJTU6G7VcM8gNxdtbD8uVpUmG/4jqLMgFCeAsSU1Dq31swuvz8V4RfvKaiRICQ94OphTE83n/n5kenxVv0bMj5Atw4dj/XBAjlpKoD2rR9evM1Pjz9whEJlnbmqNGkMqo6VYSknwG/2W9W1hS2VcqC/By8Pntz5ImtoxVqNXdE5Tp2XGWEZFBOl4vP8ObhJ7To0ZCT28qMAJGUgaJqjx5j20HHQJtLSbJIX999x5PrL+H+9pvE2FVQubYdd/I+q7GzuoEzw4SqNTS00n7X5hQTmkNYYATIw+Ll/ffcpjxtiNNmd52WVWFiYSyuruGx8v0WiLLlLfDTww8xUbHc5j6RDwE/gjgJJlnZrvzCSrJiQtLAm8eVvDs+PnNDk671uOoOPniPFc4IPdUbRN69IXt9SDIsNiqOq9aQFzQfzw8/uHuM7gkizuq1rc5VT6lpqIEqbW6ffgz3N14cOVGnZTXUbukodR0pB7W7d/YpN0TvvzpK3ft0T1JVC5Fvft8DYedohT9GtxFXIVGf8KBI3L/4DDRfuj5EsjTv3oAjy+gz55MuePf4s/hnmQganlyUXRfJmN08fp+rRpEkkSTbMQIkq59k9jlDgCFQeAh4uEO4ZD4E8mQdOncDxk4EnJrkfH7ySBDyAiE5LKoIyShoc4KMymlzgiLVDF2grY2nd5zxd58/sHDXfjSnOabKW5E0xfKJo9Gh70BMXLo6HfmBF64QNq6NIwCcASzr2BVm5E3CotARiI+Nwd09K4MFEBrPnNkV/9tyy9+0csOSjAAp9EvDJsAQYAgwBIo/AomJwMLZwLs3nBeaIMA/4zWFxANq0tUUby7s/66tFFWmV6/6mDJlPTZsoP9JiKKJrhamRcag1qqJKDlddHCDNrhJYogID3pktJksOQmqStBtXJ2r6iDCg4gPIkBY/B4IJAWEiMkQIkain76X8uBQBAWtquXFZIjxsM6KdEnXJu6jJ95X6plp39Jr/0LJqekPSSX6BuGNeXopXd1mtcRkiE4Dx7zxHMzR6vK+05EjRggPV8aYMdknsPJ+NvmTsagTIPyq1X8Eo+ShO9B1dc8fIAo5a2AvJwT0llY+KOgpZeUrUdDz4cfj51XGzlxK9qiw5lMUxi0ITDIji4oCBmwOhYMAI0AKB3c2KkOAIZAdBPZsB2ZNBWJj0/caNgqCMRMhrFg5OxnT2r55BbRtCkSEp72nCAmydD6wcklan/9tB0aMRkJ8PHYtX4iH169g/OKVqFyzNlyuX8HaaZPQpkcf+eQHZRk3An4H9mIhAFsAE4+egVqnrjlbE+uVpwh8un3mp8/HVxbTpon+YN+45Za/CSNA8hRjlowhwBBgCPzWCPj6AEP6Ai73MoahYxfgWHqj83t7VwYO6FvXxMREj+v75Mk7XLnyENVCwmG5+Tj3HhlWGw/qwJlLR917oRDU2rUrQb9jI+6hVaOCQn1Yo98HASIUoh68QrTLa0Q+eJWt6iHDni1R7sTKbIP1c/om+K35N8t+9i7/gCMzJCLxhz/elOmQaV9lfR3otawDncY1KRKnDQAAIABJREFUoN3AEdq1in8V9oYNJWFrG4dOnST+zskSweLToLgQIDyiuq5fYXroDjR+BOUI5CRdTQg11KAaWDSuZ5yVKeKsTeE3tCWStQu3mooRIDm6pQqlEyNACgV2NigARoCw24AhwBAoHgh8eAfB0gUQnj+dbr4CbR2uGkQ4egJQslT215MDEkTw8T2EtR3SxqpYGcI7j0FziY+N5eSurp86Dj/v7/jp6YH2fQdi8op1MJTxLyHvDx93NxyrXRmXkpKQBGBtxcqo8+xd9tfBeuQLAt6vHvz0f+9iMWpUS7x86Ynde24Le0xbINA3yRt963yZNEvKEGAIMAQYAsUKAa76o283wMtD7ryFF29C0LRFus/OrZoRu3hxLyn/DzLBfqnTCEhJURwDZSWO7DCgR6fGUCkp0i9nwRBQBAFhXAJHhIhIkVeIcnkNug8zisqfTkHDXtqYNbNxkiOi8Uq/CefxQQ+1cqVBvh/KhrpQMdKHipEelA31pJ5l8wXtOQv/9YdBlSSKhLq1ObQbVYduw6rQblAVmg42inQrUm18fFSxebMpevYMRY0aOfN3KVILkplMcSNA+Olz/iDH7kMpLnv+IJG17fB9pkhhgIU0AowAKT53BCNAis+1+tVmygiQX+2KsvUwBH51BPbsAHZuAT6+T7/SMmWBMRNFDxVpHc0sYcmIBNmxD8igEkMwZTyEu7ampV60Apg6U2qoPSuX4MG1S1i+7yjMrazFn5EnyJunj3BkywbcPn8GJQFQfUsjANOXr4W2jMZ3lvNnDfINAd93D3+6XjlnsXBhL1y8+Dz+8asg9T8mz8638VhihgBDgCHAEPgNETh5FMKZUyDw90u/eAdH4PHrdO8H/viGcxtXYPv2kVKfec/YBP/VaSflSU1aKAdS2kDmqzz02zX4DUFnS85PBMhThogQvlIkIdVLJKcVIHk1V/I1iX7wCpH3X3Jzo2oWRYKqSvQ7NYZB58bQqFROkS5Fos3bt2SKXhIrV3rD1JSOWv06UVwJEP4KmO2+AaOrilXlUZ/IWrb4Pqv7r3MB83AljADJQzDzORUjQPIZYJY+QwQYAcJuDoYAQ6DYISCMjoJgxxYREeIjx9yvek0RCdJPwqhckVUSCdKnK/D9m3RrIkEGDEmXQfjpAwRN6gDR0aLPzC2AO09Ez6lx9+I5nNq7Awt37oeRaUnERkfj7qVzOLL1f/jw/BmqN2iEwT++AT++g7bUFxoaocUbNwgN2clLRS5Zfrd5deVEUELgV/2qVcuqNmhgj1u3P36/+8S3TOcJ0/J7aJafIcAQYAgwBLJAIDE+DlFhoYiLjkJSQgJSkpOhqi6S4VBWUUVJq2KwSUn/h1g0B9i2MePVzl4AzCaRTOn48f5FzMtLx7UWLeol/iDe/Qfe2f2RYS7t+o4w6OjEER+ajnbsHmMIFBgC8R4/IUxMylblR35PjuZDJAj3SCVEMqtc4eej164BDDo3gUGnRlC1KPoVwXfu6OLSJX2MHRsIa+uMK3PyG++8zl/cCRDCQzUwAma7r0P3+dcs4YmsaYPvs3tk2e53bMAIkOJz1RkBUnyu1a82U0aA/GpXlK2HIVDEEfB69wpvbt9A2cqOKF+7PjR1RZrVOQoiP3Zu4cgQIkVkQ9CyjUgWq23mmr9S/cLDRJ4gb2VOWmZAgmDeDGDD6rQUVAFClSCpQZUe4aEh3KbM+YP7cGbfLvh+/4Zmnf9A/wlT4JiSjPg2TUEZaAXz/hwHvXVbcgQH65T3CNzcsiCqbl1bnaZNRTrQR48/+ekZAIs2w8bm/WAsI0OAIcAQYAgohID7i6f49vJhmK+Xl2ZiQqKKgYF2ooaGarKSshJX6JAiRHJkLLSdegxQMbe1VyhnYTQS3nGGgMiPZ0+khye5zCCRcbHQtCSUnn+QezDiy71z3pE/PpUmiUY+3DtMQvhllwyXU2rWUFgsH1cYy2VjMgSKPAJJgaEcGcJXh8Q8+5DpnJV1tKDfqRFXGULP9O+iGteu6eHNG01Mm+ZfVKeY7Xn9CgQIv2jtt99htvcG1DPxB4msUQ7f5/TMNk6sA0OAIcAQYAgwDxB2DzAEGAIFiEC434+oR8d3KpuY6sd4/YjQKlHGVrNJn8G5n8GnD8COzQDJY8mLXv1EFSG16yo2VnZIkB/fAaoCCRD9MUEeIMK7T4AK0saJb548wsq/xqBcZCT6t+8E+45doFTfCfhzCF6cOMJVf4wB0Pm+KwRUwUKbHkIhQgL8ucoRgYAELFgUNAInFk9JmD69s5qxsS439PRZJ+Pr/dFPnQg8FgwBhgBDgCFQ8Ag8Pn0gtEPjUgn+fqEl69bNuIJh/rLL0bU79tIusgTImuWiyg+ZEAwcCuGGbUDbJoDrU2DEaOB/2+UC/eLsPh8Lw2Tz9u2rc59H3nbFl+ajs7wo1SPvQakIb9RmuQDWgCGgIAKRt55Bt3ltBVunbxbv9p0jRCJuPkX4pQdIDk9/4IrvRZUgVBFClSFUIVIUY/fuEtDQEGLgwOCiOL1sz6mwCJD9+65j5MgxuPXsKsrUMc72vDPrYHjzNcz+cYYgPjFds6hq5fBtHiNA8hRwlowhwBD4bRDwvB+MVk5tsWHDGoyfUHh+Si1bDIh78uTlKhKA4cEXCoULBS4uLsJgbWMU2T9efptbhS2UIZB7BHzf3PV8efOq9bx5otLdDVvvBcQLNU1bDc36j3WFRn/yECBprJNH5TfvNwjCfoPkmoim65ARCTLuL2DVBqnmwhWLIVi2IO29DDYrEuLioDprKgS7t4naamsjQUkZmyIj4A5gcd36MLl8G4JU+Y4XD+5i7bRJGDV7IZpm4EOiEC6sUY4RkCRA9u+/G+bpl2zA5K9yDCfryBBgCDAEcoUAVTx8f+NqNmlSe2UNDbUMc/n5hUWtXndV07F5W+UqjdMbh+dqErnt/OGdiPi4dF46k7Y2sHojMHg4974gwB/CcqWAc9eAFq3ljvpg3xr/Fk3tSjo4WHKff2n2p0KzU7O2gNU/8xVqyxoxBIoTAsKkZIRfuIfwC/cRdv4uymydAcPe8n9+sruuRP8QjgThH8L4jA2sNSuXS60KaQzyDilKMWuWBVq1ikDz5pFFaVo5mkthESD/nbyDvn2H4+4TZ1jUy4WaQSarLnnoDkqcka4OjKpqhW/ze+cIK9aJIcAQYAj87gj8vB+DGlVr4MjRvRg2rFOhwcEIkEKDng3MEMgfBN7eOBP4+flzHWVVdeV6XXurmdmUR/hPd/8Hx/aWnD8/Tbt0+667vt7+sWbdpqQ/BZnTmQmuX0HKjs2gZ7lBkljkD9ItTTNbbjsiQab/BRw+IP0x+YGQJBYfIcGiKhBPj7T3nF2AuulPfwnv3oKgQ9pmDFm5TwUwEEA/2vBIzfBi5jwsOPIvyjtWw5xNO7kqEBYFi0B8bAyOLpomHDasmaB6dWts3nIjOFKoZ8zkrwr2OrDRGAIMAYYAj8CZFdPjhg5tqmFjI/870c3NFw8ffsEXj7AY2zqNtBybtipa4O3fIyI/AgOk5iVo2gLC9VuA8hWk5+t8PUPygxqeWDw5edCgJsqVK4sIEBYMgd8RgaTgcI7sIGIi4uojpETHimFw+HoO6uXSvPnyCp+Eb75pZEgmknM0nl6LOjDs0xpGfdtASVszr6aQ4zwREcqYP98c48cHwNa2ePuBFBYBcvnyQzRy6gB/f3+EanjDtJxBjq9HZh2Vo+Jgvv0q9B5/5ppFO1rBawEjQPIFbJaUIcAQ+KUR8PkUDN2YklBVVYWb+wt07Niw0NbLCJBCg54NzBDIHwTOrpoR26RxBU3vn+GBP4IFJu3/nITEhHgcnPsXtm4dITXovKVXEhr1HqJmbF4625MJ9vVGiLc39E1Lgvorq6qm5aBKEKoIocoQeUGSWHxViLZOxmP/OSRrEmTzemAWURmp0bMvsO+I/JxWppy2N50bo1qQVwCWk4d6auuPf8/GqrvO0NHTx/T1W1DGhpmUZvvGyEUHqtR5femwr9vrNybVqlmpDBzYmMt2+cqbn24B6hZOPYiqYsEQYAgwBLJGIDEhAZvnz8T1/45h+YFjqNFQ9PuERfYRCPdwdVcJ/WTbuHHFdJ0vX34B1+ffIhKhpqxtWELNrlYDVasq1bI/SH71IMKDiA8iQGRj5jxg7uJsjxz1/dWXpxfPlJ82rXO2+7IODIHijgAZqkdcfcgRHuFXH3Lm6rKh6WCDSm+P5/tS4z5/E5MhJLmVUahZm8Oob1uOCKG5FWZcvKgPX19VjBwZVJjTyPXYhUWA+PoG4f49d/Tv3x979uxBza7loWuSf+SWprsfzLdfQbKOBrwW9c01biwBQ4AhwBD4nRAI9AyHbowpHCo5YtWqVRg2vC0MDDLZ/8tncBgBks8As/QMgYJG4Nqm+VHdu9XWsbc3x/zlV2Pt6zbWrFCvEc6vmRX1R9daOtWqWYmntHnnA1+BrplZ/S5ZVGRILOL17evwcL0flZyYIEhJTlZSUlUXRoSGa1Zp0lJQu31X6eUe2AscOwTcvyMfBmsbkTRW/8FAmbLy22REgpAclr4BEBcHNK0LvHsj7i84fRnC1u3S55s8Dti9DWSrOAMAWbSPAqAEwPOvaVjkco/rs2DHPljbp9/oKehr+buNd33b8mBrS13jPn2kK3juP3D79uhtZNkWg0b+bpCw9TIEGAI5RMDHyxOzh/ZFtfpOGLtgGdRSJQ5zmC7TbvGxsbh4+ABO7t4G9/dv0ahdRwybNgcOtesWCx+pV85XIUxJQUxEGMztKiAmMgIxEeFICPMNDvXzUU6Kj9ObPr2zkq6u9CbTocMPA168/mFsVaWGcsNuffID2tzlJKkrIj9I+koyKjkAy9cCLdtkO39seEDkxU0rNdq3r6EqjxDKdkLWgSFQzBCIcH6Krx3/QkqcfBkqqqjW69gI1gcXQ9lA5ONWEBH7xg1hF+9zhEj0w7S/CWTHJhLEsE8bGHQuPFK8Z89y2L37GwwMkgsCmnwZo7AIEFrMpUsu6NJ5IPf96urqisiEEEQnRUFDR+IwXh6v2vy9J3wqW+dxVpaOIcAQYAj8mggkxabAQMsY6tBG9erV8fz5cwgRiKpVC/eAMSNAfs37ja3qN0ZAkgDZs//Rzzi1khb1u/TEy9N7vJWTwkoPHdpMjM7bt98DT15yM+kyYbpCiEWFBOP02oVJffo0UKlfv7y4T0hIVOS6zbdVS5Sx0Wjci0SlZOLqJeDoQeBUBqfBiMggaSx6pBqRS2WQR4I4VgOu3BaRIHt3ApPS/EyI/CASRO48enREKACybadC5nIAvo0ai8VvXiM5OQnztu6BDW2OAEhJScG7Z09w/8oFeH7+iAat2qFF1+7QN8pb0z2FwP/FG8VGRuDOnlUJ48a1VjM0lD4VcP7CS58XH8PNO42TqPT5xfFgy2MIMATSI3Dr/GnuzeadszbPu3L8MA7+bw1W/HscZe3s8w1OIj82zp2OEzu3SI1hVqYsFu06gBpOTfJt7LxInBAbiw83Tnr7eXw2VFFVSdHWUlcxMtLWNDDQhr6+FvT0NFGlShmpob588Y0+ffZlXJKagXHTPoOhqZs/Ouy5Wh8RH2R2LhtDRkC4agMEmVWfZjLw9a2LQ6pUMjPq2LFGrqbHOjMEijMCcR888LXbNFAFRmahVa08dJvWgk6TGpwfh4qpUYEsO/rpe4Qeu4aQI1dB/iHyQruuA1cRQo+Cmhc/jzVrSkJNTYhJk6Ql+QoEnDwapDAJEFrC7VuuUFYugTp16kBXVxfx8fEIDAzMo9WxNAwBhgBDgCGQGwTMzc2hpKSE8PBwPHz4EKFhP9CzZ+F7AzICJDdXlfVlCBRBBCQJEOdbH7/ffvi9zB+TZyM2KhIPD6yJ79WrgbqVlYl45ouWXY6wb9hKz652vSxX8/3jO8S730KfPnJ1+8IXrbqp4dC0jbqVQwbyFy9cRUQIPcKIhpATvfqJqkJkT2Ye2g+MHirdYfYCYPZC0XstGgBPHqV9TjJYJIclGUlJgK05J4NFZ67olFr8yLFYHRsD13u3pTarYqIisXXhHBzfsRlaOrqwqVQZ39y+oIytHWas34qKdJo4lSjJEjjWIEsEfL9+wc1/Ngv/978hvB2LuM+1G++9XVz9SneZqBhRl+VgrAFDgCFQ7BCIjY7G6qnjuXlPX7cFmmRcXQTi6R1n/N3nD7Tp2YerNCGC3PXuLSwZNwJ2Vapi7pbdMDIxLQIzTT8Ftyf3Yz2eOsdpqAl0O3eupWJrWyrTecbExMPd3T/myAlXFXN7B7WG3YqgHMiFsxD+bw0EshKcdA0WLAOGSEuBZufCBP9wj76+Z4v22rVyDnpkJxFryxD4BRBI8guG15CFCL+W9n9voYSnnrwligmRhlWhVdcBapb567OXFBDCkSD0iH5G9d/pg8gPngghUqQgIjlZgMWLzTgz9CZNiqchemETIHSdQkMi8PjJRyTEp0AoVIWOThEk4wvihmJjMAQYAgyBIoZATEwklJSSoaySAgcHa1jm8/e9ostnBIiiSLF2DIFigoAkARIUFInla66i//yV3OzfXNj/Pdjbq8zff3cSr+b0aVffb+HaZo17DchyhVG+ngG3D+00Xbiwp9y2/516EvnFB7rN+w+HamZyI94/IDx6EErHDkH4+aP8ces1BDp0Bjp2AfjTu7IkiCQBcvwwMFxiDWSETobosjFuBEDSXBQ9++Lb7AWYNag3mnbqipGzFnDl1LTRtmnudE7OZMjUmRg0eTr0DAxBpMg/a5bD+/kzzDYxhV5GXiNZIskayEPg2uYFoc2bVjSsV0+6NPLs5Y9uHn4pdk16D2LAMQQYAr8pAu9dn2Jqn67Q1TfAqkMnUa5i5UJHgvcZefPkIZbvOwpzK5E8hlAoxJEtG7Bz2UKsPXYGdZoW/oknWbDcnt2PdTl1TL1fPyclyYpO2XaJiUlwdfWIvX3nU3yiUEUpWaCmZ1+nISrUcyp0/KUmQDJXG9em9w2jRh06Q7BwOYS5vGc+Xz/koZwQWq53b2mZxqIFBJsNQ6DgEEiJT8CPiWsRtEtUnZfdIEJEp1F1EPFAD3Vby+ymULh92OlbHBESeupWhn1IFovksYgQye94+FAb+/eXwIoVP2FsnN5HJb/Hz23+okCA5HYNrD9DgCHAEGAI/F4IMALk97rebLW/AQIX186Ka968skajRiIPi6kzjid2GDNVVd9EdMrqyobZiWPGtFY1Nk7T5Z2/8HSkkXUl3drtukAjE1mIzzeOeKZEBVgPGNAoQyTnL70UXalxG227mnWzRjshQVQNkplPCG0m0eZFhy4iQuThA4AkscpaAVfviCSw+OjcGrh1Q/xPwf6jEPaQ0SU/cxIY2AsC2pA6exUx8fHcqWKq8pi0bA2nE0/SKfOGD8CExSsxYOJUKKuoiHMGnT+NNSMHY5C2NqzfukMrhzIaWYPz+7Xw+fw2+tKuLdrjx7eDg0PaH8Fbdt71TdEyMyuSp41/v8vEVswQKHAEUpKTsWvFIpCvR3xcHBzr1ke/8ZML3V8jNCgQc4b2g3lZK/y9eiM0tLTE2Li9e4MZ/Xug08ChGPr3rALHLLMB/T69Crp+cK9RjerWSoMHZyzRFRubgK3bnYPC41UMravUUK5YrxHUNPPPbDZHIMXHA/9bIyI/IsLTp6Cqj2mzc5RatpP7jQNfDTSTbdq0qZon+VgShsCvgsDPWVvgt3I/txzt2pVR4s9uiH70BtGP3yL2vYfCy9SqWl5Mhug0rp4vhEiM6wdxVUhG8lhatSrBZEwPlBjWWeG556ThwYPGMDRMQseOcn535SRhAfZhBEgBgs2GYggwBBgCDIE8QYARIHkCI0vCECgiCKTERxxeME1v9uxuKFFCRHCsWX8zSNvcpkTdTj24f1/dODd60MBG2paWJcSTTkkR4ugxl6iHD79oaenoJGoZllC3dqwBHQND0DNFyA+P6Gt7NmkMH95cuWJFiwwXvHD5laiaHXrqmNtmU3M9K58QGtG4hOgkZ4cuHCmSLi6cBfr+kfY2yWNRlYhkREUCzRsA1+4ChiItYp9vXtwzbWJFRYRjydgRSExMSCddIrxxFTEjB2FlUCCuADAzM8fCfw6jZqOmReQGKP7T8P7wMtr93jntqVPTqpSePvP4ecnZy6LzhGnFf4FsBQwBhkC2EQjy88X8kYPQY+QYRIaG4tp/x7B4978oUcpMKhdVXhDxcGzbRty5eI77rPPAoeg+YjSuHDuEY9s3Y8PJ86haryH2rFyCHUvnZzmXJXsPoV3v/vjm9pmrFnSoUw9TV26Auqam+L3mXbpjxMx5Url8v3/jyBF7x2qYvGId1DQ0xN83x7Zvwu3zp0FtyCi9Y//B6NB3UDpZL/puIhnGB1cvcWNR2079h3DtafychEZKmJv7rWNlLC1LqNeokbGha0RELNb970aEtmlpvRYDR+ZkqPzvQ75iRH68fJ5uLO7gxOTpAFWT5lF8ufXfN58v78pKfj/lUWqWhiFQ7BHwW/0vfs7YBNPJ/WC5fop4PeQXEvXobbYJEYGSEvQ7OEGvfUPuOa/lshSRx9JxqsYRIUb92ubL9fn4UQPnzxtgxgy/fMmfn0kZAZKf6LLcDAGGAEOAIZAfCDACJD9QZTkZAoWEwJ1/1gRYmWubdu+eVn1x8eqnz+4BAvtG3ftxpt53diyKGzasmYZkBQg/3bi4RISFReP9e294egUGu7n5aSkpKaeoa6ollbU0UCltYaTdqpVjpqtbve1pTK323bT4ihPJxpKyIEv2HEQTkreSDfIJuXgWoM0rkrTIKEgWi/oTESK5wUEkyLaNQMlSwP6jcnsLvDwhTJUqkW3g7/0Ds4f0Rd3mLcWSWFyb82eQPLQvDsXHYzOAUQC6LlgGgyHDoRYdA4SHiXxN6DlU9CwMC4UgTOJ9idfcZ+RJoq4BgaYmhLQ5pq4BaGhwr5U0RO/RQ0Dv02aXhgY+RkRg8uULaFzeHlOGjYKGbXkIy1hBQBUxv0jsmvIndu4khNNiwYprsTXbddO0sKvwi6ySLYMhwBBQFAEyP/93w2pOZio6KpKrrJixYSvqNm8lTkHfLzdOHcfKyeMQESrf9Hb6us3oMXIsZ8qXFwTIx5fPMblnJxBBk1F0G/6nmDDx/PwRi0YPxbtnT9I1b929N6at2wzDEiKPrhcP7mLBqMEcSSIZRIJIym0piiG12zNtrFBdTRnNmzsIOneulWFXf/9wbNh0PaZcTSetmm06ZmeIgmlLhAcRH0SAyAb934CIj0HD8mUuD/5ZEaitqWIyYkTzfMnPkjIEijMCQXvOQllfB4Y9W2a4jJwQIkqa6hwRYtDBiSND8tq0PCt5LN0WdWA6pgcMuuftz31UlBLmzzfH+vXexe6yMwKk2F0yNmGGAEOAIfDbI8AIkN/+FmAA/CoIkETIvpnjhevWDRJoaqqJlxUXl4ANW++ECFX1jLQFEYFJCfEm2Tm9+ONHMJSUBNDUVIeRkch0NjQ0Gl5eAQgLi429fOWlQCikvXv1pITEFFVDi7LqbYaNlQsrf4q3dDkb8YZQpvhfuwxcPg9cOg9kssHEESCyfiE5vLARYaGYP2IgSlvbYOLS1ZwkFk4cQfKw/jgEcOTHBADkNqJMG1VBgTkcKfvdyFzyCIBjAFYBqCSbgkiQVDJEWKasmBgpbgSJPAJk3uKLMXW79tUysymffeBYD4YAQ6DYIsCbn2vr6nG/k5MSEziSg3yZxL+jUyv5SLowwMcbY+YvRbNOf3CSVIG+Pji0cS2ObP0f9t58wFV/8CGvqiM8JBhzh/Xnmiz95zBnak4hr+3rxy4Y3jJzLwyeAKEDCCS36Hz2FEbOmo9uw0Zx0os0v90rFuHMvt2Yt3UPugwezlUlylvLDw93vHxwD50GDIGSsrLC19TfywOerrcDPz57XqJx40qCXr3qZ9j34cMvsafOvlCu0qytWpXGRcy7hCSuSOqKyA+SvpINIj7+miaqFs3HcDmwxk+YGFuqbdvqsLc3z8eRWGqGQPFDINE7AKqlTRWeeHYJESJYiAThH/TvvAqSxwrcdQZBu8/ITanfviFXEaLfMWMp4OzOZdq00pg2zQ+mpsXLB4QRINm90qw9Q4AhwBBgCBQ2AowAKewrwMZnCGSBAH9KVXbjJiE+HtsWzcHpf3aBqikqVnHErX2bsGZNejPz4OBIvHzpxVV3NGxoDzMzwxzjfv/+p9Brzp/VzK2tolNUtfQr1G2sTskMS5nD9+sXZLZB/fSOM1ZOGoOl+46gUo2MT5+mm5xQCOGJI1wVhoAIkcTEjOc/egKwdlOO10eniMkDZPviuZi//R/UcndDyqTRuAhgXSrxMRgAt+gcBG3ZUJ7M7CLJ6nsMAFWZ/GEASLClOgCag1J2x5chSFDfCSCzeAnd+uymzI/2kgQIEXD7DjwIixdqGLQdOQ5auvr5MSTLyRBgCBRRBHjz89kbd6BxqvTh6b07cXTbRikzdN67ieSmZP1B+M/ymgB5+/QxxnVujUF/TUsngcUTKWZlrTjC3+PTB65apOUfPaWIG4KdvE1mD+0L28pVOC+R2xfOcATInM270HXIiBx5nYT6+cDj+cNIj1dPldRUBGq1a9uoBgSEY/jwjE8we3kFRm/cfEPdsqKjSpO+9C1ThOLwARH5IacyND/krrJaufOe9WEeH78YdOxYAx071syqOfucIcAQUBABIkQinJ8h4ooLwq88zLQXVYIQEcJXhgg00g6AKTic3GbRT94hcOdpBO87L/dzgz+acUSIXiv5fofhl11AZIkisXGjKZycolCzZowizYtMG0aAFJlLwSbCEGAIMAQYAgoiwAgQBYFizRgChYVARgTI3YvnMG/EQAyePB1Dps5EwHdPvL98EDNmyJGVysPJr954J6RkhRpGDk7N8jBrNlLRCdATR0XSF/fvyO8YRbUSOQ9TomrUAAAgAElEQVQil0hD/tDKJSgbHcUl+gygA4CJAEh5XUDm7IoOQfJVJUwgMDFFrJER1n/zwmm3L3J7m2lqYVXVaqikpg7ExQJxcakPmddkIJ9HISAyqr4ThPUbAjVqA2XK5lHmnKXhCZCT/z396fLIvZRD45bKlRo0hrqWqAKJBUMgzxAgKaIbV4CUFNEjORnClBQIUlIgTE7mnvn3IRS9T9V2Uu9LtqHXQjl9JXJycnZ0L+voANr00BY96+hAqKUNQer7Qm1tCFLfl2pHVWm/SfDm509vO2PZviMwS/3dxBuMkycIkR0UGX1X0mf5RYDwVSG1mjTHhMUroaqWtvnGf0YVJ0TKfHz1nKsWWbTrADr0I5o7LWSrTk7u2obLRw9i1eH/YOeQueykZJ6o0BB4PncJ93j1VBAbHaVVp7aNSq1aNrC2zvo0tqdnQPS+Iy+UKjRopmlfp0GRucMETx5CSBUfJG8pG/ksd5UVCBHBgXh17h//0MBgk7p17ZQ6dBB5prFgCDAE8gaBePcfHAmiCBlCHiF8VQjJZZGHSG4j+uEbBOz4DyEHL8tNZdS3DUeE6DSio0miiPvoifeVeqLy+xPQqFQuyymcOmUIFRUhunShY07FJxgBUnyuFZspQ4AhwBBgCIgQYAQIuxMYAkUcAXmbOt+/unEyTcYlS2HOpp0wMi3JreLm1oXh1apa6rdpUy3fVjV95pFYc7vKKWWq1NI2MC0JNQ1NfHv/hts0TBHS5p+IFlBSUoaKmhrsatXLt7ngpzdw8ignUYU3r0TjtG4HnJb/h0q2JuL6FFEXz+L9xXPY8ukDyHmCLB3T2c46VAEqO3IEB0xMOZJDmPoaJqL3oCMypM8s+BPAdZq2wJ9zFkFZRSXzDrGxwFc3CL66Qejuxr0G/+yfSzPFcrYQNHCCsFZdgMiR7FTrZLVQAIkJ8fD58gmqGhowt7VP14MIkKlTO0cfPv1evfOE6VkAocCArAlDQB4CJKHTogHw6kXxwkdVNR2BItTW4YgTIkxSUokT+reQ5JssSose5qnPebApVFCA8b8XHes2kCIYYqIiORms2OgozNu2l5PDKgwCJDQokDM619U3wLxte6Cjl1ahxleHDP17FujBy2UpSoDcPHMSKw+egFV5+b5Hof6+CPrxDR6vn0NDUzMxxNsjPiI0TLNOHVtlMjevVKm0wpeJr/yo3aGbin1dxU4tK5w8hw0Fb14hZe8OCPbulJ+hgOSuFJn+e+ezAS9v3zKuXt1KedCgJop0YW0YAgyBbCKQHTJE3dYSht2awbBXK2jVrJjNkdI3j7r3gqsICTlyVW4u4yGdOCJEy9EO7yv1QLynD0qvmoiS06XJbnmdDxwwhpubOpYu9cn1PAsyASNAChJtNhZDgCHAEGAI5AUCjADJCxRZDoZAPiIgu6lDeuib5k7Hg2uXuJOkNZzS/th+dWavd2JUYOnRo9OMYfN6ap8+/cTXr/4IDIxAZGQsIqPio6bP7OG+6X8XrJWoLAICxCckICw8XiUqKla7w5gpMLEsgIqCzx+BAH/RRl852zxbNhnQzunTFQMrV0Ez7x/pq05oE2YJOXLkPOiU84ENq0Unfg+dRLmKlXOejK5AVKSYFAl7cBdawUFQ/+ktei84KPu5SU+9XgOgeioZQoRIqlFvdpIlJSTA683T2HfOF5OTEpNU4xKSBbU79lSTPW1MBMiYce2/HvvvpU3PGQuzMwRryxBQHAHPr0CVvPtdofjAhdtSYGaOFHMLCFJJEXoWcq8t0oiSIlJlcu7AXiwZNwLrj58Ty1/x6JEM1v/mTMPaY2dAxDH9e/mk0XJlo7JbAUKkhkAgyNIDJDEhAZvnz8T1/45h3bGzqFyrDjc9klI8smUDNsyaiq3nr3Nm7bxhujwJLKpomT24D6rWb8hJYJ3+ZyfWz5witRbPNy/h4/Y+IdDTLSE0MEjTxtYsXEtTxUhdXRXly5shJCQqW1JMV668RHBwFH2XJ333Dkftjt1VikTlx/u3AJEe/+wEktJr4heG3JUiP7FfXJxD7505aTh7djdYWop8Y1gwBBgC+YNAdsgQg86NOSKEHgLV3J2pibj1DEE7TyP0xA25C1OzNkeCp4jI0GlcA/Z3dykEwPjxZbBwoQ9KlCg+PiCMAFHo0rJGDAGGAEOAIVCEEGAESBG6GGwqDAF5CEgSIHQK9trJo1g+cTSnNz5gwhSxESrppE/p1VnYoG5VwfHjCyFphO7rG4RBg+ajdOmS2LJlOrS1NREdHYs1aw6iY0cn1KqVzk6b+3zJkj3o0qUJ6teXluCgzZ03b9ywefNx3Lz5FN+++aab+oMHexEQIvB4+zmsXPV2XXBsxxbcPn8aRCg41K6Ljv0Ho0PfQdAk+ReJIPPX4zs248HVS5zpLLXt1H8I116dpGNS4/nFE5E+X78IfL/90NHW1UnQMTBIVNXUVjezqaBiWtYaFuVzf+KLhqK13r9yEabmFqhQrQbg8xO4fAHCy+chuH4FaNYSuCD/DyFF72iPj+8xY0BPtO8rkjSTNbcl0uvS0X9x8fABvHv2BNUbNMLAv6bBwNgYm+fNhHXFSmJTebpfbp07hQXb9yLU41PUl+eP1ZVVlRMfPnqh5eXliakLl6E5VV28fgE8e4LQxw9x7qsbLpDJLwCqxyD6rBsAPZkFhAI4B+CCQIBvQiHKGhujU7de6DJnEQxlCBF+ztf/O44XD+5C38AAtrY2SZ06NUu2L2+p3qdPQ8yaczK6SsvO2vIIkP7DO75zeert0HoouaGwYAjkEwKTxwFnTkIQEgwhVUbQg8yludeiZ3pfIH5P8vO0Nml9RG1lcwkFEu/HxkAQEQFEpj6io/NpcblISz/PFqU5kkRIxAhfPZL6HkegkDxXPkZEWCiWjB2OYH9/KfkrfkhZQsHbw537PRoXG8OZoLfo0h2q6ur49OoF55f12Pl6liboJGH18MzhyC3LlmomJiQoj545V9C4e19Ofo+XtNIzNML8bXthbmXNTYXyTu/fA7WbNse0NZtgalEarndvccSNXZWqmLtlN4xMTEHrWT7hTzy8cZWTxGrfZwDUNDRAxuab583A7fNnxCboH164YsaAHggPCUHTVi3jK5QrE6umqqxlYWGkVr26FapWtYKOjkaO0KcDDAePPAoPDY3Wa9xrkEBLTx/JyUkwK2eXo3x51unzR67aQ7h3h3yD80KWu1JknS/O7/8Z4eNlMXVqJ0WaszYMAYZAHiCgKBmiUb6MmAjRzOXhh4gbTxC44xTCTt/KdAWKymBt3WoKa+t4tG8fngeIFEwKRoAUDM5sFIYAQ4AhwBDIOwQYAZJ3WLJMDIF8QUCSAKGNl0Wjh6KsnT2mr9sMbd20LWracF4+cWSix6unqjdvbkbp0mma36dP38KQIQtx5sxatGhRB/HxCVi4cBdWrtyPsWN7Ys2aSdDSkt5MOXPmNgYPXoBKlcph374FqFhRtNmTnJyCQ4cuY8KE1YiMzNiwjwiQhg2rYtqc4yEnjvxn9N3LMx0+rbv3xrR1m8Wb57RRvmDUYI4kkQzbipUwfu5iGBobIzYqAj7vn0UYG6jrtW9fHba2pbimsbEJcHPzhYuLW4Svf5hSSHCkpo6+XqK6llayIAO7DvMKVXVqtsn5RoUwOgqCyxeAVm0Bg5wZyycnJWHnsgUgg/jl+46KN9X49YcE+GP11AkgORR5QWTI4j0Hxdr4PAHSqkmduGpVbTUqVLCAi8sTLFiwK2X07AVKA6bMFBvqUu5lE/8E+cnIBtUVzQFglPpBCIBlAO7KmURVbR0s6DcIZXr15bxEMst79Ohy1K7tiKtXX0f+8E/Q7Tp5FlTJ70Qirm1ZEObrE6ZXt2N3pYoNGufLzxVLyhAoMgjQKffICAgjIiDgSREiSMjvKCICwsjU91M/F0q+X5hEir5BGknCS2xVqAhUqASQbFNWMn5ZXADe/Lx1jz7p/DWoa1REOJaMHQH/nz+4350lS1vi0KZ1XEWGbNRs1JSrwCCz8kGTp0MttcKFJzUc6tTDhIXL8fjQxigzM22dgwdPQUVFGe06tg/w8goz7jJpljLJbq2dMYUzKLepVBkLtu6FpY0tIoKD8M/6VTh3cJ/UsORXIlul+cLlHpaNH8WRKbLRc+RYzhydPGSo2uPSwd1xp48d10hMTOSaGhnpoXv3Fpg6dQDs7XNWVXnjxpuw02ee6Tt17yeoUM+paPwIkHzjnh2iig85ZCBVLAmHjgT+HA9QNWIRj+ubF0RZljbUGTCgURGfKZseQ+DXQ4AnQ0L/cwbJVmUUBj1awLh3a9BzboL8SYJ2nkLYOXn/OwbMF46C2YJRWQ5BEljbt5tg/XrvLNsWlQaMACkqV4LNgyHAEGAIMAQURYARIIoixdoxBAoJAZ4A2Xz2Kney/8y+3RgwcSrGLlgm3sThp7ZzxqiQg3v/NTp8eAm6dWvOvU2VHOPHr0Z4eBT27p0HQ0M9nDt3FwMHzkOfPm2wcuUEbmNFNlJSUnDkyFWMHbsS/fq1xYYNU6GpqQ5X1w/o0WMGDAx0sXLleDRvXpvLPWfONqiqqmDJkjHifDT2gAHzEy9fdlFt1rY9Jq3eBBOL0gj09cHuFYu4tczbugddBg8HVX7MGz4APt880H3wcJgZaIUH+/po6+upJv38+VPDyak2lJSUoK6ugqSkZAwYkPHG+Pfvfnj3zgPKyupQVlaFpaX8TZNNm68JBy5ZJ5DdgC/IS82f9CUj3z5jJorJCZoDVZ8c274J66b/hTY9++LPuYtQ2toGRJo8u3sLG2ZOQXWnxuLqD+rDEyC9/mgTaFpC18TYWIDJk9ejWauW/s3/GFCyZlsR4cPLbm1dOBt/DB3J+Y6UKGWGID9fjpChazOuaw8MMi0JwUtX7Hr2BHsADATQHwAhGgHgGAAq8B8BgP7ES6xSFdvV1XHI9SkGTvobXQcOiHp0bJ/O+PGtsXv3eSirlwhKSIB2SduKmjbVasn1AEmMj0d8bAx0ckgqFeT1Y2OJEBDs2QGhYzWAHho5O5nOsMwlAvKIFJIF9PURPfx8uWehrw8E9DqUaM38C6GdPQQVK4kIkQqVwP3brrxCnki8+Tn9PpMnf8XP+kjXtlh/85r4e4R+N969fB7/7drGkcp0WKDnqLFo26sfTuzciguH9nGyVmRMTiFJgExduQH7Z0/CihV90L//XO7zw4eX4v17H9x3+RKRnCxI8fb20Xz86IlKgH+AoH3HdolGRkZCPT2duPDIGLU3r9+ovn71RjUqMhLVGzhhyN+zUL1hY6nf6ZSTvuvo9zpfEUkylm169OGqHAM8P8XcP/6vsk05U6Xq1a1UY2IicfToZalKSzqMcOzYcjg6Zq9i48xZ16AnL3wMWw4ZrWxY0iz/LryimT09RKQHkR9E/MmEmPgY9idQqgjMV8F1Bby89vGNi0vFGTO6KNiDNWMIMATyAwGq0gg9fh2hx28gOUr+gS2qBOHlsahCJCdBviBegxdAmJScrrtWjQqo+PyQQmn37TOGmpoQ/fvn73ezQpNRoBEjQBQAiTVhCDAEGAIMgSKFACNAitTlYJNhCKRHgCdAqFqCdMKpCoSeVx/+D/VatBZ3cDm42e+np3upDx9eokQJA7HUFUlVEWFBZAWRIjwh8uTJO6lNlM+fv6F371no3bsVZs0ayuWNjY3H5MnrcP78PVy4sAHVqtlj0aJd+N//juC//1ajdes0g3N//xD8+ecyWFiYYvXqiZzM1vPnH9Gp02T06NESVtaVQj5/8jYytTCL0SlhrhUVHY2DO7fBwrIMOv7RNebpvVs4e+qsVufO7eLbt2+cXKZMCa127apn65Z48OAVZs7cDBeX1+J+NWtWxD//zJe7WbR87fUQU9uqRtVbtc/WOHnVOCE+npNmIYkWquIgmS3JCAsO4szuOekUmeqQ8JBgzB3WH2ZlreQSIHM37cDjkzujT5++qN27d5sooVJJzZaDRynzpuN8bqocWrbvCCfbwkeAz09uXJLios/iYmIwZ2AvGKuqYl6T5tD79AG4d5vbQKVtqyVEtKVWiNC/ZwGgrbnpFStDu017vIwJDH8GNX1LW5vo0g41tas0zt2Ju7zCn+XJQwT2bAf+GitKWLkKR4YoVa3OPdNDwMisPAQ7b1IJ4uI4MgR+MuRIKkHCfUYPqjjJy7C24YiRFPuKEFClCJEituVz5Csk6NgSQvLdWLg8T2ZI/kM7d2Z9WlfeYB8//oSHh3/cp8++CSGhsUqqairJoUHhWoYl9GPCQiI0k5KSlJMSk5WEQiHnlsVHCRPDqPCwSC1dXc3EsmVLqGfk4UXfx1evPsS4caswbdogTJ7cT+E137r13u+q8xfTzhNnKGnq6CrcL18a/vgOkMwV+XzIIeGKK/EhidXxRZOF/fs7CUiqjAVDgCFQuAjEe/lwJAiRITEv01ff0ezIG4QnQsgzRNGIevgGXkMXIv7L9wy7KCqDFRenhA0bTFGmTEKxIEEYAaLoXcLaMQQYAgwBhkBRQYARIEXlSrB5MAQyQIAnQLR0dDF70w6Uq1AJZNBqaWsn1hYP/uERffvAVu0VK/qB5K6o4uPs2XWoXbsSNmw4gitXXPDvv4thZlaC8+vo128OJ221cePfYukrngCZNm0g+vdvJ57N8ePX0afPbBw6JKoqIULk61dvHDmyDCYm0rJPslJbREQ4OQ3HgQOLMGhQBzx8+JmT0EpISEJoaARWrtxNdQ5YtGgCrl+/jwsX7uDs2bXZPtlKkyWfk1q1BsLHJ1Aukv7+12Fqygs6iZo8euQW4/zgu9C2bhNtu5p1C/weJDkUMr6l6ouuQ0akOyksezpZ0gMlKwKk69CR2LtysVAgFKJrj96JnUaOVdM2MML39y/iwvx8kwKDgnVOHTkMkn6hk8+SueNjY7Fu5mS8e/oYK/49zuEya1BvNO3UFSNnLRDNMyQYuHYZ8ZcvYN3Fc3iXmIAVAMIADAcwO9VHhAdVQCfAW7WFoFVbCJuTywiLXwkBYWAABNYlM15SOVuganVRhcg0ujtYFBcEhNHREPiLqkfoQdUjYnJEorIEUZG5W5JlGdDvCZLPEvKkiI0dYJnJqVwjdSAhAZgwBVixLnfjUzVbLggQ2cETE5O57zofn1CUKqXPVUiqqalASUmK/1B4zlQR+OzZBwwYMA9jxvRQmAAJC4uJXL7mmqZDk5YqlRs2VXi8vG4o9PkJAV/xEZT+e/pXID54zD5eOeAZFeRrnRGZldfYsnwMAYaAYgiQZweRISEZmJhTFq2aFTkyxHhge6iaZSy7l+gbBK+hixBx7VGmgysqg0VJwsOVcfKkIfz8VPHXX/7Q0UlRbGGF0IoRIIUAOhuSIcAQYAgwBHKFACNAcgUf68wQyH8EeAKk15/jMWnpas40lZdFmrr6f5xsUpj7M/cvD51tx45tzREBZHhOxuWjRnXD0P+zdxVQUXVddA/dHYIBKNiK3WJ3+4mJ3frZvy1iomJgK4hd2N2B/dmtGCiodEk3zL/OGwYGmIGhEe9ZaxY679xzz93vDXH3PWePXIL+/TtgzJje3Ma1kOho0qRmWlsrWoUkAkRIYkhDgAh9ly2bAFvbMVwlhigBIopWSEh4hjYj27efwIkTN3H8+GpUrZr7U5OkaULVKZLsn3/aclUrme3rV/8oJ5e7CjrlzBRMa1oiLMAfiQlx0C9vCv/vHihDG7dizN/TA1UbN4ehaaVsHwJq5RQRHATPd68QFxYYHvzLSwYpKTx/vyC1j189UmSUlGWWOB/gRHIzW14JkJ0rFnOhqKXKl7evuSqRhZud8PDg1mA1FVm1Vq1rRG/afFH3yctXqN2kWd4IkNRkObJkxmS8v3MTq6rVQNj9OxgdF4elALpJQIZvXpkjQjjtlI7pZFvhf5rYDIWKgHUP4MpFyVO0aAVcvVOoKbDgxYgAbWpTddgn99SvH8H77C4gS/Jh3Ma4RRWOFOFRpQi9LCoLNFOsGqZHHjcZ2LA1HzMVLAGSr0QyDXZyOo0JEwRVLiYmRjh5cg0aNKgu1RTrt7gFqhlXNmjQuadU/gXu9PolcOoYcPSgoA1bJhMQH+OAUeP+qFZXOeF0dvWcpNq1K8hZWzfNyZVdZwgwBIoYgdh3Hgh1pfZY1xH/TbzuhoKxPnTH9oH++L4SiZDk8CjEffmJuE9eiH37lXvFvPmCpID0NlbKNSqi+vvjuVrhlSuaOHVKCxMnBqF+fcl6i7kKWsDOjAApYEBZOIYAQ4AhwBAodAQYAVLoELMJGAL5Q0BUBF3Yt/x3cBDsp46H1+dPsN/vivJmFeG6fC7f0XE4T1ZWBi4uZ7F79zn07GnFta8i4WkzM2MuEQ+PX1xFR/XqZti2bR7U1VW49z998kL//vO4k6UTJvyTVo1w4MAlTgydCBBr6/ZciylX1+tc+ywrq3oZFkdzjhmzHDt3LsD48X3TWmDROGqLpaiokOZPrbkoDxJKp0oU2uCZOXMDnJ0XppE1uUGuSZMRoLZekqx8eUP8/HlJ7GU/v99wc/sYGhkVj4jwaHmeDI+vrq6SFBwcrqinpxkvblBAUJRMIk9Fq8vYf6Gooio27qcH18O8Xj7ix0bHKBsZaclWqWIsX6eOKfT01HH9+mP06jWL362vNW++80Gx40krhdpcEXGVuUVWdhUgRICQoO6U5atx7/IF2E+dgEYtrX7XrFRBqWPHOso9etTHyHE74/ftclHsO3p8FgJE2AKLhIJpXmqTRVVHuoaGsN2+Gxoi7Ywyt8vy//IJM6x7orGGBuYEBUI1Li7723jwONDHOje3mvmWMAT4799C5sZV8A/uBe/LJ/DF5MczMQWu3wdfpNVaCVsGS6ewEAgPExAi7h+Bz+7gffoIPv2fWiHlx8wtAI+vGSOQWPYWyUR4dtOpykZ9cZw2q3JeW2DlZynZjaWqSVvbHVi1ai+6d2+JhQtHoXHjmlkqBjPHoJZc5y++CUmQ1dDtOn5aYaUnNi4/JQUyp4+DT8THhbNifUor8SFc7Ntzu3+EBfiYzJgh6ShAkd4SNhlDgCEgBgF+XAJCXK9xVSERVx+JxUgaIiTzwETfICR4ByLRO4D7qjfhH8goyOfqHrx7p8xVg1SpElciW2IxAiRXt5M5MwQYAgwBhkAJQIARICXgJrAUGALZISCOACF/EsEm0fCWXbpj5mpHPDm4Pqx9+5palpYm8PT0xaBBCzhCwN5+MubMGQ4iRsiEGiCnTt3iKkBsbLpwbTrmzt2MHTtOchsrGzfOQqNGNeDtHYipU9fi6dMPnAYI6WkIBdSpwmTlykmoV68qUlL4uH37GebM2YywsMi006nU5mr8eHuub/n69TNgY9MVSkoKHAkzd+4WnDnjBhcXW4we3StNXD00NBzTpw/GiBE9YGpqxAmfS2Nly3aR2P6KxhPRExFxT5pQUvscP/445NX7QA2tMmXlqa+6rLw8p5sRHfgzJD4yRF5bU0mjevXyaN0640ndiIhoTJniwGmsmFdtGK6qW1az85jJWeYVFQImEfRJi1fA2NQMMVGROL3HGbtWLUPnAYPFaoBQ6yoSABbqjBzbuZnfvl1b3q5ds1C2rA7G/7snynnbdjVqazV1hQMnrk5Ei9/PH3BZsxznD+zB5CX2GD5jDpKSkjitkkOb12PcAjsMmTITquoanGD67jUrcGLXdoyZZ4tx8+0QFRkB+ynjcfPMCbTv2RcDq9VAjXevIX/9CkAizZltgR2wYInUmDPHEoBAbCxw4wpA95Revj45J3XzAZAqPJ2zM/P4GxDgR0dB5pM7R4bQS4aqRYgk8fwm9fKJbMvSUMpmBLBzr9QxhI7f75/z/P3T3WzcuNLRom/Fqsu/y1k21a7Vqn2uscjzACJATx4TkB9Ecomx0tTqKjucon68/vri6jmLmTO75xlONpAhwBAoOgSiHr5JE01PDMwqRJ4XIiS/2YeGyuHsWS14eipgypRAGBiI+T06v5PkcTwjQPIIHBvGEGAIMAQYAsWGACNAig16NjFDQDoEJBEgyUlJcFppB9cdW7BoqzPKacv7+H16U3bOnF6czoaDw34cPHgZJ06sQY0aFTNMduPGEwwcOB+hoSRZLTAiCBYsGMVVJri5Pc/gP2uWDUd2UAUHESgLF27Hpk1HsyyAYlDrqxkzhkBOTpa7fu/eS4wbt5JrsZXZJk2yThNMp/7mR49e49p8REYKyr11dDTwzz/tQPNXqWKSLWAzZmzgxNklWYsWdXD/vot0oOfC68sXPwQGhiMpKRnU852+ksZtzZrlUKGC+N7BQhJJuM7M0zVt3wkr9hyGpo4uPD+7Y+mEkXj/7EkGNyI3lFRUQCdtqUrDvEYt7jo9L7fPneK0O8iH7ILj0uDjRw7rRUdHclowrVrVw4Qpe6Kctm5Xk7TUVt17cW2zdAwEug7UjmvZxNF48/hhliGZfcXl3KhVW9jUb4jGHl8he+EMwOcD1WoAVAFCff+ZlWgE0qo8iPC4n7s2Vvzdh8AbMKREr48lV4IQiI8XVIx8Tm+lRcQI76t48VqxmdPztvtQrhZ1cd38mPbta6k0by74vvknm+vxpz5+0WplrfoPLZplXDrPtbmiig9ecrL4OennkfVAYNT4UtXqShLA/FAP99M7dlaztx9UNPeAzcIQYAgUCAKk7RG86wyCXc4i4VdAlpjFQYS4uanj1CltdOsWji5dwgtknfkNwgiQ/CLIxjMEGAIMAYZAUSPACJCiRpzNxxDIJQKSCBAK4/vDi6sCIVu++xCeHN0eN3JEa6VKlQzx4cN3nD17B3PnDk8jI4RTE9lw794rjjC4despTE2NOfKjX792eP/+G5Yt28VVZxDpQCTF2LF9oKysmJZ5fHwCLl58wFWM0HgiKtq1a8S1z6LN9cxVG15evti82RWnT7txIuzkM3BgJwwf3j1DXMqLWmNt2XIMN28+5RiMI6UAACAASURBVHzJqlUz41pu1a5tIRG9Fy/cORF0SUYb/0OHds0l+gXvHh4exbUJO3nylsTgogQIOQV4/8LhrY5wO38a4aGhaNahM0bNXoD4uDjsWLYI5SqZp1WBZCZAvN888H12+ZxxmzaVMHr0MlSsWBYHDy7DPNuT8Yf27lH8Z8wEGJU3wYVD+ziSo4plXXTo2x99R42DhnZG0XhqvXZuzQpcOOmKH0GBOfvu340bp4/j85tXaWtduMUZvYePBu/dG4A2xFQELdgKwni/Q8GnljgVTADDMgUR8u+NkZcqD0KrclXgy6c03Ph2K8Fjoud/73NUkCtPSUnTFsFdN2D3zuyj9+0PHDiWYwYPrl7C82unw2JDA7UmTOiK9u0b5TimJDvExSd/td9wx6LjqImgysTCMp73L0GLK3q9zHhoIsOcHbuAZz0I/H4DAfnctYAprNyLIm64x3OPh+dPmdva9iuK6dgcDAGGQAEjQFUgIS5nEbTrLBK8smpZFTUR4umpiEuXNBEWJouxY4NhaJhYwCvOXThGgOQOL+bNEGAIMAQYAsWPACNAiv8esAwYAgWGwPvrJ3wTgj2Nx45tV2AxizMQtYii9lmTJ6/B7NnDMGPG4GzT2bnzFGbP3oSoqIyCgSSsTjokhWWvXn2Gu7snvnz5icqVK3DEEbULk9ZCQiKxfNUlDF26VtohUvnFRobj8uYVCQMGNFWg1mhCe/3aK2it4wX9Iwf2Y8KiZVz7KqmMTma3awaQqC3Z6ctSiZhTtdLPb1+xYe4MqKipw3a7C9Q0NKWaUmonqkxp3yLNnbQmePUbAvXo1QCgf2tqSR3ur3MkrZYP78C75wZ+bqo8jMsCrdsBza2AFlZAJQuAiMrvHgJR481Ofx2UbMFFgMAeZ2Dq+KwTVTQXfE8SvnJIZWjLBnB/9SKDV58+bXD6dMF+Ly4CRNKmuPvgy4+rN7+a9Ju9uHCmdbsJHrW4OnkMiEyvIs0wmY4u0G8geP0Hgf+Xtr6L+vn6y/1TxysvWvRP4dwHFpUhwBAoEgSSQyMQRBUhu86IFUwvaiLk5k0NBAbKISmJh27dwqCrK6HqrpDRYQRIIQPMwjMEGAIMAYZAgSPACJACh5QFZAgULwJnVs+Ntu7XWFV0w1tSRlRxQUbaDyXRKL9nzz7CxsaWqy7JiQChNbx58wVnztzB3bsv0KpVffzzT1vUqmVeaMujKhpqCRYTk1Hse+3aafjf/6RrPxIWFhO5but99T4zFhRons9POfsgNrTs+PEZe9rTBtnh409Mdm3ZlDsCJBPJgDkLgcUrpMo5LCQYa/83FUmJiYVDgBzcC0wclX0utDlavyFHjPCJFCFyRElJqvxLlRNVaHx4J3h9fA+8fycgLKS1lq3Ba9MefCI8mrXMOsp+KfD0P+DsVWkjMj+GQO4QmDQaOLBHMKaiOXhduoPfvRfQsrXUceYN7c9pFYmz7dvncT9z/kTbvO1WQAxP07DDcDEEUV4XRO3Hbl4Dzp4CHmajpUVEM1V6WA/6K9pcZQenz0s3L69XD02nTu2SV9TZOIYAQ6AEIZAcHpXWGitOTFvfoiRCEhJ4mD+/LFRUUjB6dDBMTROKHClGgBQ55GxChgBDgCHAEMgnAowAySeAbDhDoKQhEBsRHHl1x3okxscr1qlX6XdEeIw8T4bHCZVHR8XK/Q6LlYkIi1JKTk7mJSUlk1AHX1FJIVldTSnJzExfqXJlY9SoUQ66uoXXOkMazJycTnN6IGQmJkZpwurSjC0qn5zabpHmCGmPZGekGeKw7vJvOa2y2u2GjpU69Tg6eSsrA3l5RYQHByIuOirD2LiI0Ni4H0/j6tcz065evWyGa/sP3A++8+iL3j6nHbkjQKgnf/10vQ7+mAngbdyRbc5f37/F3CH9uAoQslkOGzFw4tSCJ93u3AJ/aH9QG6xcGWmnCCtE6qZWiuQqQMl15vl4gy8kOUS/ihOjz24ZVOVBJ+rbdQSvuRX4qbowEoeQiDVV+OiK18ApuYixzP4YBBrWBIjw6N5bUN2Vat9fP0eIrw9kZGUQHR4GbUMjKCirQElVDYoqwq+qeHzrBmYPyf5k/tevZ2BuXr5EQBIXl4Dv3705fa8KFcpAU1OifBPWrLsakqyordtp1KR85U66P0R68G5dB9xuZhuL988AQYurHr3zNWdpGvzEdatvBUMF4+7d65emZbG1MAT+egSSo2LSWmPFffyeBQ8hEWK8ZFyGa0uWOOPdOw/IysqgUqVymD59MAwNM7aazS24d++q4+BBHY4Eado0OrfD8+XPCJB8wccGMwQYAgwBhkAxIMAIkGIAnU3JECgKBAK8viEuOhqRocGcULaMnBzk5OS5zSC9suWhrK4BOQUFLpWEuFjweDL49fFVjOeTmzE+PwN0unatK9Opk2WGVIOCIqCvr1Ho6dMmj63tDqxatRfdu7fEwoWj0LhxzYLfNM/nSqZOXcvplUiy5s0t8eDB7mxnefzkm+/N//yNu4ydKlU2EUEB+PjoHgK/vovgyfD5MjwgMSFBUUlRIYknIwihq6uRwEOKTr16ZmjQoFKWuOfOv/K9+9Lf2HGpba4IEF5gAPgVRbQ1pOix/+T2DUzu2ZETaR88eTo6DxgCBcV0PRmpFi2lE23Y8ahKhfRFhC/SssitlS0H0Mu4HHhlyyHFuCz3ld7jp74HObncRi1Y//AwICQY/KAg8EKCuX9zLy9PQVUHER7kk1ejKo+OXcBv3wmolfH7QF5DsnEMgQJBgATSq6YTsRTzzoHtEb/9vGWSExPkTc0Mo7S1VRODgsIV1dRUkmJj42WJ/I+NS5CNjErgxccmyH/4+Db55o072ZZ/bd48G1OmDCiQlPMThFo7Ll/uAl/foLQw48b1hZOT+IrB1WuvhqQo5ZEAefkcvJvXwKdqj0f3s0/bxFRQ6UHER83a+VliqRx72HZ6bOvW1ZR79mxQKtfHFsUQ+NsR4MclpLXGin2XtYq2spsT1FsLCNCaNftz2oyZ7cOH46hevWK+oPzyRQl79+rCxCQBffv+hoFBUr7iSTuYESDSIsX8GAIMAYYAQ6CkIMAIkJJyJ1geDIEShAC1nnp4fF9UeKAfPzY6Ri4pMVEGKUn8xIQEhTZtasj06pV+4vbWrXeQlZWFqak+FBXloKSkAAUFOe7fcnJUYFJ6zcKiDzw8fklcoJ6eFoKCsj85e/Pm+4A7j30MpWl/5f/pdfCj04c1LCyMFCwtK6BWrQp5wnjdhivBCbLaep3GTM7dzUlMBLQFpBlnpP1wMfv15W6CAvaOiQHevATevAL/3RuB8Dq9aB35NcMyHClCWiNElMC4LPdvjijJj1FuQjIjOAgIFiE36H16j77mtoojm5z45pXBI5KjliX4tSwh07od+MrK+VkFG8sQKBIEqPrt0aFtYRrqclr0c8nERF+qeffuPY9Ro5Zl63v16hZ06tRUqniF5XTr1lO0by++ksPObhyWZDphTHnsO/LiR6ycvkmjbn2kS4tIYyI86PX8ac5jWrUVEB/WAwFVyZUoOQcq3R7OM8dj6dL+KFOGaU+V7jvNVve3I8BPTEprjRXz6nMaHEICpGfPmbhwQXzrwBo1KuLFi0NQVBT53TqPgF64oIkrVzTRoEEMrKwiYW4en8dI0g1jBIh0ODEvhgBDgCHAECg5CDACpOTcC5YJQ6DEI8BLiQ+/vNU+pYy+mpqBoVb4y9c/5ePjEuSUlRWSEhOTZZISk2Xj4xNkk5KSZJMSk2WSk5O5moQalhb+nz981zcw0EiqWrWsYvXq5VCunC60tVVL/JqzS7BBg6GgNliSzNhYHz4+V3Jc4//mHo+v27GHYtUm6SLemQfxYvy/HVxlb2phXkZ20qROYmN+++aNGTM2cCX2ISFhsLSsDDopPHRo1wz+S1acD9cqZ6HZ0tomx9yyOJTRAKIiBW9b1gUepgqi5z5S8YxISBCIuBMxQl9fv+SIEaqSKvWmqgrUFBAdGV6M7Cj1t740LvDHizt+d0+fMuzWta5Mx465q1LKjlggrOh7t7v7SWhoFN/PKGp7ZWk5EF++/JR4+y5f3owuXZpluH76wpvvn7ziK3YaNVHybb97m6vyoGoPjhTOyazaAG07gN+2A3jUMpBZtghQS8pjK+bxN28eWTIF1tj9YwgwBAocAfo9MsTlLCJuPoVS9YqgFliBgaEwNOyY7VwFWW0YESGL+/fV8OyZKiIiZFCzZhyqVImDqWk8jIwSIZNaKV4Qi2cESEGgyGIwBBgCDAGGQFEiwAiQokSbzcUQKCUIPL10BikpydArWwHm9RpJtarEhHiE+fvhx4c3CPruHhkSEKCYkpzEMzbWiTM10VXU0VFXIOF2AwNNqeKVBCfq57t0qbPEVHr0sML58xtyTNXtzsffd574abQdMkZWTVsHkaEhaWMCvr77/ezKOZWyxtqKdeuaonXrGmLj/fzpDxOT7mKvHT++GtbW7dOu2a64FN241yBVo4oWOeaW2YFX3RT8nz8Eb5evALin/jvXkUrQACI/UskQkNivjzfg6wP4pn4twGqLIls13RsiOmrX4ao7qLKDxKKZMQRKAwJ3XNYGhgQE6A0daiVTrVpGjSNp19e372ycOeMm1n3HjvmYMCF7jRBp58mr36dPXqhWLXshduoh7+g4M8MUjx59jnU98Uyp19R5PC1RvZ7rV9I0Pfik55STde3B6f4Q8QGLKjl5s+siCIR7ewTed3UxsLOzZrgwBBgCfzECz559RKNGw7JFoHfv1jhzZl2Bo+TnJ4+PH5Xg4aGEnz8V4O8vBzW1FE44PS6OhzJlMrbKatEiCgYGibCwkK5yJCcCZP6CXFaZFzgCLCBDgCHAEGAIMAQyIrB0yaa4J09erQGwRHiFz+cv4T18+JAfoqoLY3P2Rw97aBgCDIHCQYBEakP9fBDq4xXn7/4ihpeSoNOhQ22xuhWFk0H+ovr5BYOqQER7s4tG9PA4ywkdSmM7d95AcEhkdHR0vFxiQjIPMjIpMuDDzMxAtk2b6vJVq2a/yde9+3RcuvRA4lRv37qiVi3BBvjUGYf4bQaP4lWoXkua1DL48JvVBe/ta8F71P4kILUaJNeR/qABAf4cIcLz9QHf11vw1SfT10wi9IWyOsJbTw88EhcXefF1dAX/1xO8T2QHT0u7UFJgQRkCxYlAQlwcHhzcEiyPOL2hQ1tCV1c9X+ns2HESkyatTotRuXIFbN8+D+3aSUfs52vyHAZTdSH9fMnOBg3qhCNHVmZxWbbyQphh1XpaDTr3FFw7cwIY2j/7GWVlgZ59gc7dBMRHGaPCXF6pjv3l3jlv/09vys2Y0a1Ur5MtjiHAEMgege/ffVCpUq9snebMGYY1a6TTAcwv3uHhsoiJkcHbt8qcZojQ6L3PnxVx65YGBg8ORdu2Of9unw0BYie6sZTfnNl4hgBDgCHAEGAIFDACSxkBUsCIsnAMAYZA7hEI/fry5/ndu8t36mTJ695dIBxY0u3p0w9YsGAbqKWK0Lp1a8FtolWoICIYXogL8fLyhZlZ6kaXhHlE+8VPmLALg21XQTUvm+Td2gF3b6fPEhoPKOS/d3EhwlM0ocPDBMRIUKBAn4NeycmpX5PAS0oCX/h+2nXBe3QtfUxSBnJDlOiAUraazUWzTjYLQ6CYEAj0+o4nZw+FayjzNWfOFF/tlpfU6PvnnTsvIC8vhy5dmkNHRyMvYQp8zO/fEdDRaZtt3KNH7TFwYNb2KmfPvfR9+zXKuNvEGdx43oSR4B/alzWWqir4PfuC16MP0K4D0/QooLv45d5571i/L+VGjWpTQBFZGIYAQ+BPRSCndrmiB5SKe423b6tz7bPmzvXPMZVsCJAcxzIHhgBDgCHAEGAIlBQEWAVISbkTLA+GQClHgMTWj2x1hNPKJVjuchCtuveCLC85/KLjYrmKZgaqgwdL1sQoadDQBhq9Wreuz72K0mjeNm3GZzsl5eTm5oSDR5/88vSJLy/cGMttnnwba/DOnkwf5uHLTgrnFsTS6v/pI3D/DkAVKd16gRE2pfVGF866PF48wZfnTxAVFgJDk4pIjI+HvKIi4qN+R8WEh/JlkhPkmjevotyxY+3CSaAERh0/3h7OzqfFZla/fjU8f35Q7LWoqDg4bLgWqV7GVL3tkFHAjs3A7GkCX/p89uorID46dC6Bq/7zU/L878rPwC+vKkjS6/rzV8hWwBBgCEiLwNu3X2FpOUise+YWtdLGLEw/R0dDlCmTgEGDfmc7DSNACvMusNgMAYYAQ4AhUFQIMAKkqJBm8zAE/nIEgv39sHjsMJSrWAmzVjtCMVWMOTE+Ds9O7wn48emLXpcudWQbNjSHhobyX46W5OVTKy5j4+w3sqinfbNmDbDT6Ra/TrvOvPqdeggC0oZ1y9bSYzt1PLAnXfeE9+w9+NXE65JIH5R5FhsCRFpUrZ7/6SkOtdhx/5Aeq1NXoEcf8Lr2AF9UiyD/s7EIpRABN5fVQYE+AfoGBhpo1qwKaBNfTU0J8fFJ0NRUgYVFGair/30/B8RpTZGmE22cZWc/fgRH7tr/WN68YQulWlbtBN/ryXLz/b4UPmdFsSRv99fRH66fVF2woE9RTMfmYAgwBEo4AiSGTu0WT50SVFA3bVobEyf2w9ChXUtc5p8/K+H4cW00aRKNDh0iJObHCJASd+tYQgwBhgBDgCGQBwQYAZIH0NgQhkBRIfDm8UOMbt8Cy3cfQpcBQ4pq2kKZ5+mdW1g9bSJW7D2C6vUaZJnD1+MzPj+8GeH7zUOpkoXRbw1VBdXk5GQ1K6tqqFjRsFBy+lOD9uw5Excu3BObvrGxPj5/PoUdzveDZTSM9VoPGpHu16UNcEW8ELDYYHbzgfUiG2/X7gLNrf5U2P6+vImoePIf8JRej4Fn7wsGA9pcpWdJkjVrCV7PPuATKcIElQsG81IW5Y7LmkBDXUUDG5uWpWxl+V/O5csPOcH2pKRktG/fCEOGdJEqqL9/eOSOPY/l6nTooZwXzSepJmFOWRAI8fXG1R0O2LBhOEOHIcAQYAikIeDjEwg+HyhXzqBEo0IC6g4OhvjnnzCQOLo4YwRIib6FLDmGAEOAIcAQkBIBRoBICRRzYwgUFQL+v37i0pEDeHDtEt7RpmWqVbGsixadu6GnzUgYm5qBx+MVVUrFMk+w908EfHoZ+OrOLd02bWrK9uyZlTTZs+c8nj//CHd3T1SrZoY6dSpj3Li+xZJvUU9as2Z/fPjwPcu0Dx/ugb6+YfSBE2+Uek2ZK8uTkRH4bN8EzJkOuBwEBtpIlS5/41rwFs1J9z16BujRW6qxzKkYEEglPHiPH4L/4B7g+S09CZsRwM69BZcUVYCQ2HIOxq9dR6A5QO13GhS/2HRO+bLrRYPAlY12YS2aV9Jq3ZpVlBUk4qdPPwt+8SFEr+/MhQUZlsXKAQHnmePh5DSO4cQQYAgwBP5IBJ4/V8GpU9qwt/eBuD8vGQHyR95WljRDgCHAEGAIZEKAESDskWAIlBAESCPjv5vXsH7OdPz4+lliVhraOphktwJ9RoyFrJxcCcm+8NJIiP4d4bZ7Y4qFub6WtXXTtImGDFmEI0euZpm4Y8cmuHZta+ElVIIiU7uUq1cf4ft3H1CbFHv7ydDUVIPTnofeCYplyjXr3V+QbUwMeJXLgR/2GzCrBLzzkG4V+3cDk8ek+25zAYaPlm4s8yoaBE4fB066AkR4hIZInnPjdmDMxALNied2E/zbNwC3m8DrlznHpmevZx+gbQfBq5STuDkD8nd63D+6K9z/2ye1hQv6yP6Nba4K+66vWX8ztEyNhjo1W2Yvql7YefxN8RkB8jfdbbZWhkDpRGDfPl0oKfExcGBolgUyAqR03nO2KoYAQ4Ah8LchwAiQv+2Os/WWWAQ+vnyOuTb9uPzGzluM1j37wPPTx7QWWK2798azu7exc7ktvD2/Y9FWZ3TsN7DErqcgE0tJjIk4u9ZOZdCg5nI1a5bHxYv30aPHDIlT7NmzGCNH9izIFPIVKzIyFk+feqBcOV0uzq9fwZCXl0OrVtnrMcTHJ+Lnz2B4egbC3z8M5uZl8O7dT1hZVUe1amXF5nTp8uugh8989VsNHA69chUEPhNHAQdFTv8vXQXMmpfzms6fAQaLVNSscACmz855HPMoWgQyE1XiZt/vCvwzoPDyevFMQIQQIXJPijZr+gbg9egNfpv23IunpV14ubHIJQqB82vnx44cYaVsappzWxBPT0UMGmSGKlXisGXLL2hoJJeotZTEZK5ce+/98JlvuT4z5pfE9EplTre228XMmd1TpVQuji2KIcAQyDcCL164c3+39OxpBUfHWVBWVsx3zIIOEBMjg9hYGejqJmUJzQiQgkabxWMIMAQYAgyB4kCAESDFgTqbkyGQCYGE+HhsXjQHN8+c4PQ+GrYSnNwUpwHi+dkdC0cMgpaePpbtOgC9Mkacb0pKCl4+uAvXHZvx1O0WNHV0YD12Etr2/gf7N6zBp9cvsWLPYZhYVMGVY4dhO9pGrLaI7w8vHNu5BQ+uXhJbibJ4xx68f/4Ep3c7SbyPu28+gGWT5tx1ikc5uZ0/Db+fP1CzYWN0HzIc3QYNg7KqaoYYmecm3x5DRnD+AS+vfv3p/t5i2rSusLGxxeHDVyTOX7duFbx8ebjYnrPAwHA8eeoR8e7dL1l//zAFalemqaUeKyOvLEN3Kj42VjYpPk5OV1eNZ2ioqSArK4Py5XWRlJQS5+sfERkaEikbEBiuFP47SlnXyDBGTk6On5LC52npaceHh4TKR4WGqFhamsoOG5ZRj+PNmx8xB448lq9p1UG+dusOgvU/ewK0aZIRC0VFICQuZ3we3AU6i4imz5wLLMtejDfnoMyjMBDgb9sI3lzJpCA3Z/kKQKduQOduQMcugLA9WkEn5PGFI0O4CpFbN4Bo8T2l06ZVVga69BBUhbRpD5iYFnRGLF4JQuDaZtvo/tZNVInQzc6od7qjoyFcXPTg6vodtWvHlqBVFH4qwcGR+PTJB7q6arCwMIKcnKxUk75+6/3t7FWPSj0mz5LKnznlDwGfp1c9Xt27Y25nZ52/QGw0Q4AhUCoRoAp/R8cj2LzZFSdPrkGDBtkffiqJIDACpCTeFZYTQ4AhwBBgCOQWAUaA5BYx5s8QKAQEfn33wILhA2FeoxbmrN+aRgyII0DoF+k9DiuxY7ktnK/dRb3mVkhOSsLhrY5wWb0cMVGRYjPcePIimnfqymmHSCJAqAWX/dTxHFEhyXJDgBBZs3TCSLynTfhM1vGfAZi9fgu09fS5K0Te2I0bnmVuIkHs9x7ldE8ub1iA6dO7wtS0G0JDIyTmqKKihOjoB4Vwp9JDpqTwucqMm7feRURGxPMSEpM4UZaY2ASk8BTky1SqpqhpYIhKdRtCWU1dbC6fnz7Ej/dvEB8bCw1dPcgrKkFdRxdq2jpISkiARYNMxEVqlOhgv8iruxxl1FUVVLt0qQtqI/P69Y+QVx8CVet36auUQQC3RX3x7YkmTAHWbc4eow/vgMa1031GjgW2OBcqrix4PhBYswJYbit1ABIp5xEZQqRIBROpx+XKMSiQa5NFZAhXIeLjnfPw9p0ERAgRIrUsc/ZnHiUagdO7AftpwPLdQJcBwN1dK37Xq2Oi3bBhTdjbG2HLFn1s3/4TgweHZuDkSJh12DBTdO8ejqlTA/+ajmm0UbZo0XZ+565d42s2aCJ34cTRlFcvXilIusmdO1vBwWEaatUSfIYZAVJ0Hwd+SgpOr5qTNGRIC7kaNcoX3cRsJoYAQ6DIEKDqjX37LnDfZ8VVbty48QR+fsEYNqyb2JyCg8MwdOhiWFnVxZw5w0GHnv40YwTIn3bHWL4MAYYAQ4AhIA4BRoCw54IhUAIQEBIdExYtw5h56RuY4ggQSjczgSFsn6WuqYV/l63mKkhIH8Tb8xu22S3Ar29fserAMa76Q9x4eo+qL6gqJNDXGxMXr0AbEi4GcHDTWnx9/xYzVzvCKNMmKWmVzB82ADUbNcGs1Y5QpJPcqRYbHQ2HWf/i1tlTGDt/MfqOGgcVNXUE+fli16qlOLN3F2y3uaDX8NFi51ZSUQERQ68e3EMPmxGQkZXFxXVzEwcObCE/e/Y6XLhwT+Kdq1y5Aj5/Pp3vO5ucnIKAgHCu/ZS3T0iEt3dYsp9/uFxoSLiKopJSipZReXlVLW3ol6sA7TLG3Hy//f1Qo4VI1US+s5Ac4OnFk/FBnl8SFJWUknnKGloVa9eHWe266QP2uQD/jpUc4JsfYJjNKWxfH6ByufTxPfsCR04V4opY6HwjYDcfWJ+HKp3qNQWVIfRq1jLfaYj9hSM+niNC0rRD3D/kPE/DxuA1ago+Cag3aAyYVcx5DPMoMQikJAM7lgPHdgLbzgO1GgHBP79Get49K/v+fSeVbdtqY/VqH8yaFQA5OX6Jybu4EgkPj4K19fzkHz9CZO2c98O0hiXWz5uRbcVl05bN4+rWqiWnp6chV7GiIQKDIiJDo2XV+/1PejK0uNb7p8/74uRObzX5+HKDB7f405fC8mcIMAQkIHDs2HWsWrUPx46tQpUqGQ+L0N8JtrY7uJHLl0/8I8kNaW48I0CkQYn5MAQYAgwBhkBJR4ARICX9DrH8/goE8kOAdO4/OK0ixOHIKbSlTWoRo6qQ2+dO5UiAnNu/G8snj8HCLc7oPWIMVylCRkQGtecK9PPBws1O0DEwTIueHQHi/uoFZlj3QPs+1pi6wgEK1HYp1Xy9PLFg5CCu4uV/DpvgduEMR75knjvzzT+zek5c2zY1lDw8vmD8eHuJz8a4cX3h5LRAqmfHxyeUazPi6RUUExQUlRQUFK4UGxMnr6ComKysqpqkrKHJU9XWVySiQ11bF2o6utDQ04emXs7966VKoBCd+Jpy4CVn0zO/jzVw8LjkDGJjAX2RtuYtWwNXpNB3KMQ1eh+5LQAAIABJREFUsdBSIDB7GrAjtbqnbDnw97uC9/QxcPc2+HdvgxeXQ/szdY10MqRdRyC1SkuKmXPn8t+DVN2Qm8Djh1KN5deuA17DxgIypHFToHJVqcYxp+JBICoCWD4JCPIDVu4FjCoAyUnAzkWeYYedjbXGjPGGg0MEVFVTiifBEjbrjRvPYwYMmK88faUDr9uwMVx1IBEg758+zvAzXFzan58+SnubKgmNzQUHHpgVDgJUeXvIdnrKokV9ZQwMNAtnEhaVIcAQKFYEqOp+6dJdWLrUGYcOLceQIV0y5COo/FgMLS11uLjYQlNTrVjzLazJGQFSWMiyuAwBhgBDgCFQlAgwAqQo0WZzMQQkIJCXFlj7HR2w7fx1VK4lOCEqaYNEWgKE/EiDZPXB4zDNtKn44flTzBrYGxNtl3MVG0LLjgARkjpLnfej2+BhGVYeHhqCRaOGcO+RLskJ5+24fPQg1hw+CYuaIi2XMuF1Ye382FGjWitXqKCHBg2GgsrSxRmf/zzbZ83LKxBv3vyIf/fBJy48Il6xbJWaMvJKKgqa+oYoX7UG14LqjzfRTfDsFvPwJWApUjWSyZdfsQx4gQHcuzw9ffC9Av94aP6GBfAnjwGPxNFHjwc27Uxfsr+fQKT87m3By8szRzj4jZtxhAiPdEOyeVZyDJSdw8f3AgF1YYVIQoJU4fgWVQSECL2ocqVGLanGMaeiQcDvJ7BwJKBvBNhuB1TVgWsnAPupQINGHhHWfS5o/PtvRi2josms5M0SFRUXuWL1ZYXKja0ULdt24hLMDQFS8lZUujPyeu7m5//+P6PJkwX3ihlDgCFQ+hCIiYnDtGnr4OJyFuPH980iYH7r1lP06fM/VK5sAldXe5ibl85WeIwAKX3PNlsRQ4AhwBD4GxFgBMjfeNfZmkscAqLtohwOn0QTOnWdgwh6WbOKsN2+G4qKSoVOgEgiOgqSAJFEvojerDOr5sRNntxRychIG/HxCViwYBvXl5f0QOj0Vd++7WFj0xtxcQlITEwGndyiXruKivJQVVVEYGBExPuPfil8WUWeql45TZMatWFaq06Jex7ynZD3L+CzO0CbyAnxwMvn6W2RFJWA2QsAFRXB9cREYP5iyVP26gTcup5+/bs/IFIFlO9cWYDCQ2DkYKDfQKBbT4lzcBUhRIjcuQ08ST9BLnFA2XKC6pBO3cBv1QY81UI47UjPLwmok3YIVYnQ/6U1atNXvxHQpBnQ3AqoU0/akcyvEBBwfwXMsAZ62AATFgG3zgKrZwB1mwMLNwOvTtjFdOtWV0Won7BqVRksWFAWd+9+hpVVVFpGhw/rwMbGDIcOeWLIkFA8fqyKjh0tEBmZvTB4v36/4eLyA5qagkq4lBTg7l11bN5sgFu31CEvz0evXuGYMSMAtWplFFmPj+fh4kUtToT94UNVbny7dpGYO9cfjRtHZ9AkkeQ7fXogrKwic9Qv+fLFF7sPPImvWKeRYoMu6Z9XaQkQOnBAhwp62IzE0Gn/S9MREwIorLqs2aAxV5Hp99OLa1/Zttc/GdpuCrW46ja3woxV69M0uuh3FGqH2aJzd1Sv1yDLk0LXXdYsR6tuvVCbKrNSTVJ1a+ZDEJo6uiDfFZPHYuXeI/D2+o6Tztvx9M4tkA7Y4MnT0a53P661Z0mxC4624ZUr6mmy9lcl5Y6wPBgCBY+Ar28QhgxZhDt3XsDSsnKGNlj0N8bKlXu4Fljq6iq4fn0bmjRJP4QRHR2LAwcuYf/+i3jy5D1atqyL2bOHQldXC/PmbUH16mYZCBX6u+bixQfYseMkiFgxMTFC+/aNMG3aINSqZS7y8/AKbGxsxVakFDwCgoiMACksZFlchgBDgCHAEChKBBgBUpRos7kYAtkgINzAIJex8xajdc8+8Pz0EaPbt8Dy3YfQuntvPLt7GzuX28Lb8zuWuxxEq+69kJKczAmiH9u5FaLkiXAqaStAjmx1xIZ5M7m5ugwQVGcIjTYh/jewDwZM+JerAiE9DrK8tsAiTRESfbds2pxrgXV6jxM3d04tsB4c3BQQ8MtXTUlZMTE5OVkmJYXPS0hIlHX/8FmlSvVq8Vr6evGqaqqJitpGurJy8pCRkUFychISY2PiE+LjFVU0tWBQ3hQmNf8yYeUNa4DF89Jv6JkrQIfO0n0eF84GNq1L9710C2jVVrqxzKv4EaAdXxkpBTc/uwtaZN11A4/aZYX9zjl/qgqh6pA27UHVGIViz58Cz58Az1Jf3z2kn0bfgKsQ4VN1CBEiVCnCrMgQuH4KWDAcWOosaH9lNw6oXFtAfugYAG77Nv9WlYnWnjixI0dmTJ5cHh8/KsPV9TvMzePT8sxMgNy4ocERIDnZ+PFBcHT0hrJyCmJjZeDgYIglSwR6TaJGhMbevV6oVk3QHo5yWbjQGFu2ZG11aGKSgMOHPdG8uYCgCQiQx5Qp5XHihHaWuCTe7uDgDUXF7PVN5i04EVO+Zn2VJr2sM8QQEiCndztlid139Pg07S0h0UBORHDYTJmZ9nOa3qMWl+vnzsA61zNo1Lpd2s9uUQLE87M7lk4YCV3DMhnaXSbEx8PZfgn2rV8N67GTMG3lWpBGl6i5nT8Du3HDUbFaddjt3AuzKtW4y7klQOj3HTrc8TsoCDFRkWlTkH6Y8HeenO55UV2/uW1pWLOmlbRathSslRlDgCFQ+hCgSvMePWagRw8rjsQgAkPYBksobm5kpAdPTx+MHNkzTQg9ICAUU6Y44MSJm2JBITLk4MFlHMlBlpSUjPXrD3HESGYjn/37l6JVK8GBjsOHGQFS+p40tiKGAEOAIcAQKAoEGAFSFCizORgCUiBAJ4n+u3kN6+dM5zYnJJmGtg5mrt7AkRTC05BCgqKcWUVu84NE0MmIMCH9DjJxIugjZs3jyBYSLxcVUhfG4MnI4NPrl9i+dCHePvkvywaEkAAxq1odcx23QUMrfQMoIuw37KeMx6MbV7mTpF0H2kBBSYkTNt9iOxe0YSIUQRfOHR4aisH/TkePISNgZGLKERiilhgfj6BfXtxbsZERUFJVh4qmJqfHISRlpID673OhzbNpE9LXvfcIYD1IOhyOHgTGirQwW7cZmDBFurHM689FIDoa/FvXwLsjqBDhf/qY81qqVhdUh7TvBFi1kZ54yTlyBg/++7cCTRMhKSKNmHpqBL6aOnh0Qr1FK6CFFdCUiRfnEv5cue9dB2xbAoz8H3D7HJHmgmqQOesBZUFRBS472ka0sqqiYWJiicGDzVCpUjy2bfsFdfV0/SJHR0PMnFmOI0YGDBAQcz9+KHD+xsaJaVUe4eGyGDPGBL6+8jhyxBNEVgjN1VUH48ZVQNOm0Vi50gf16sVwpMjatWWwdKkRbG39YGfnBz4fsLMzhr19GYwbF4z58/24ODExMti0yQALF5blKkZIvD0xkYc5c8ph+3Z9DBsWgkWL/Lj84+NlcOWKBvT0kjJUsogDb9v224H+4SkGvafOzXJZWgKEfn/w+PAOK6eMQ3REBNYcOoGK1Wpw8ehn8fJJgtaVVDVKP6eFP7uFBEhoYABWTh0P0rWYu2EbjKiSKtXuXjwH2zFD0cl6IKYsWw36HSSzpaSk4OrxI1g9fRI6DxichZiZsGhZhkoTSRUgRIDQ3BMXr0C7Xv8Ing/XQ3CcPytD3Fw9hIXkfHXToujmzSqrtm4twJkZQ4AhUPoQIAH0gQMX4Pz5Dbh58ym3QAeHqVBUVMDTpx/Qv/88bNr0P1y8eB/6+tqcELqMDA+bN7ti+vT1GDSoE5YuHY9KlcpxJMft288wc6YjrKzqZqj+uHfvJTdPhQplsHHjLDRqVAPx8Yk4dOgyZs1yRJs2DbBr1yIYGOgwAqT0PWZsRQwBhgBDgCFQRAgwAqSIgGbTMASkReB3cBAuHTmAe5cvgNpRCK2KZV00sGrDCZSTRodQpJyuC4XKT+zanmEaOjVZrW59vLh/B0uc9qHroKEcqfDl7WtO08Pv5w8IT5HKycvj8FZHUMWI6MlLYcBBk6Zhkt3KDK01wkKCsXjMUI7kIGvavhOn6UHtLMhePryHlf+OE0vo0ElSIlqUVVW5VlXXThyF/dQJaXPTJku73v/AZuosmBTWyXJpb8qf7nf6ODBsQPoqHLcBYydJt6r3b4EmIhUzmTUlpIvCvP50BIhwuHOL0w3hCBHaJc7OqDUWkSFUIUJkSPkKhYYAz8sT/Ef3gaf/CapE3rySei6+nBx4VB1CZAhVhtWqDZhVkno8c5SMQEIc4DgfOLFL4FO/JSCvAHh8ANa7AjVSOyl9e3o39NG5kzp9+oxHjx7VMHNmIOzsfNPaRiUn82Bra4ytW/Vx/fpXNGkSzcV78UIFPXqYY8SIECxf7gtZWX4aKZKZRPn9WxajR5vi0ycljkSpXTu93RW9179/RTRrFsVVi7x7p4zevSuhQ4cIbNnyCxoa6UTM589KGDCgIpo0Efhev66BoUNNMXRoKFfpkRsx91evPGNPnX2drFWuklqDzj1BwuWZTdoWWDSOPpNn97lwJMjkJfYYPmMOdzBAeEBi1hrHNA0vUQKEDh1sXjQXn968zFC9IfzdwmHWv3j/7Ans97umaXQJx3f4ZwBG/m8+l7Yw13uXzsPxxAXud4+8VIBkJkvod6KFIwdDVlY2w+8Xxf3Zu7pxUXTLllVVraxYBUhx3ws2P0OgsBBYtWovjh69huPHV+PLl5+wt9+Do0ftYWZmDEfHI7h+/TH27VuCTZuOwts7ANu2zeNa9A4duhi/f0ek+QrzCwkJ51pqmZoapREgoq20Ll/ejC5dmqUth0gTOzsnbt67d51hZVWPESCFdbNZXIYAQ4AhwBAo9QgwAqTU32K2wD8ZAeHmgbi2VOI2Si4e3o8Lh/dxmxXCvtnUy5t6c7u/esFVcBCZQL9sP7/nhr1r7VGuknnaaU06xUmki+uOzXh88xo/JTmZV7FK1ZT2PfvIDJ45HwqKilngfPf0MXYsW8RtspAgu2ilCTn7/vDi4rmdP80RLvVatEKnfgPRfchwrvJEaJQTtcY6tnMLnrrd5HzJqJWG6MbLn3w/iy130vAgLY9U4y1eAf6chdKno8ZL96UT8zfuSz+WeZY+BPx8ASI9hULqJKyeg3FVF6m6ISBR9cK04CCACJGH94Fnj8F79iRnwkY0H1VVoGZt8GvWBq9mbe7foJY+Yjao87SMd2+AWqW/DV94KLBoFPDfTaBJO2DOBgH5MWcwMGYeMG4+IJMq4fHf/jWB3z1aGTg6NslQ5UH4SqrqOHZMGwMHVsT+/V5c9QWZUBskM4kijiwR3rvMpMbGjQacDgmRLUSCiJqor729LxYsMMa9e+o4ceI7atTIqCEi6dmgU71r1l6KSJZVVTSr01CxllU7iY9RbggQChLs74fFY4chLiaG09KgdlZUBfr++RPY7z0KY1Mzbi4hgdGwdTskxMWBDk+MW7AEo+cszKCzQT+HiXyg1lbUrlLY+ko4fuj02RlaZl4/dYxrbyn8naUgCBBx1SJ5+twV8KBnp1z8EsP9jaZM6VKgkZcvd8HixTuxbNkE2NqOyVVs0hw4d+4uDh68jIcPXyMyMgZVqphw2gMjRvRA48Y1ISeXVTcnNjYeM2ash5PT6SzzPnz4BmvXHoCT00IYGmat/hEmSH4tWoxGp05NcfjwCujqanKXhBu+1679l0WzQDgms7aCMCb9Xig8SU+5U8sgC4sKyC7fzIAJ8RQnYJ0rcJnzX4eAUADdy8sXR46sRGJiEkdeTJkyAO3aNcKYMcvRtGltzJgxGM7OZ3DgwEXOj3QIBwyYjyZNamYRTRdHgAif58eP32fQGBECnrnlFWuB9dc9imzBDAGGAEOAIVBACDACpICAZGEYAqUNgSf7V/+uX99UOzw8Ns7t7pdkdcPyqp1GS1k1UABg0MYPVZasmTkZw6bPxuB/ZxRA1PQQvDFDwa9eExg+GtDVyz52VCT4a1aAR2LMJChNwtJ/kPFePAO/VaP0jKfOAuxFdD1yWgtVgFAlCACeljb43qE5jWDX/yYEbl7jRMs5QuT1y5xXbmQsqA5p015QHaKnn/OY/HjExnKECFWJ8B49EFSKxKfrS0gdmjaPhYQIfe+oUg28qtXBT9VEkjpOmybgjRgLPn3vKcVG7a7mDwMUlAC7nURm0wY9sHgsEBMF2O8FjE0FAHy+cfq7k6Nxxa9f6+PCBQ/Urx+Thszbt8ro168Sp7mxdetPrsqCCpCWLjXmWlc9ePA5TY9DqBUi2iqLAjk56WPChApZyBW69vChGrp0Mce//wZhwQJ//O9/ZfH4sRqOHfuOKlUEmiBCE2qPUMXJhAlBnDA7GWmC6OomSXU31268HZyiqKXXftjYHP1zS4DQhjHpeVHLKIcjp2BqUQVzbazRrk8/jJtvl0W/68u7N9xhiQqVLHDn4jks2LwTnawHpVWYStL5kkSAZD60UZoJELp5F9cvjGrcqKJa5851cryX0jrklQD5+vUn/v3XgTuRLsn69GkDR8eZaboDQr+cCBAiNhYsGMW18hFHoAg+RwVPgDx//hH9+s1FaGg4Dh5cjl69WnEpMwJE2qeJ+eUHAaEAOpGIjo6zoKAgj6VLnREeHgUbm64YO3YFdu+2Rf361XD+/D3Y2CzihNC1tTVyRYAIiZZnzz4yAiQ/N4yNZQgwBBgCDAGGQA4IMAKEPSIMAYaAWATc3c4HBn55o9qzZz1Vc/MyWLLyUoRJnaYatVt3KBLEaCPn44tnsB1tg35jJxY4AcKJgpM4OG3qD7QB32YE0FrCSdz7d4AubdLXTdUTi1cUCQ4FMsm3r4Bl5fRQw0YB23dLH5o0QEgLRGhffQDaxGbGEMiMwGd34PqV9OoQIh9yMtIMaddRQIZY1s3Ju2CuP3nEkSFc6yyqFIkIz1tcqmITrRIhHRSqFsmu5VfVCoD3L/BHjwdv0868zfsHjHr5EBjXCZicqgFCKRNxcWSroDXWjFXA4H/Btbr68fyB5+rZCmZxcbVw/Ph3VK0qIB6SknhpehynTn1D375h3PukxzFtWnm8eqWSJpguJEWcnfUykCjCFlr79ulmIVeio2U4DY+DB3Vw9Kgn2raNxIwZ5fDokVqGPGjOiAhZTuycSJCzZ79xWh9DhpghPp7HESCkRZKTnb706euLF54WfWctysmVu55bAoTGfHf/wJEedZq1gL5RWdw4dSxLFaWQwIgMD8NS5/1cW03SAKH2mGsOnUT1eoL+ZKTZRRUdpPM1z3EbqK0mmdeXT5g3tD/3s/mf0RPSCBNq30li6JkrQKhN1kTb5WkETHYaINLohUgFXhE4vbl+Lvzr03vqixf3k1FWVsjTjBER0bh8+SHOnHHjRJZ//EivqCPxY6p8IOKia9fm0NBIFc7JNBMJLo8fv5Kr/qDN2tmzh3GVGMrKiqDT65cuPeBa9ISGRnAkQuZqDmkIEHV1FezcuYDTNBBtwSpMpaAJEGofNH68PScinZl8YQRInh41NiiXCAgF0KniY/78kdxoes7nzt2Mhg1rICQkjGt5RZ8Noe/atdM4vQ6qFKHPCVUtlS1rkDazuAoQ4Xv+/iFZCBBhC6wtW1xx5coWNG9uyVpg5fI+MneGAEOAIcAQYAgIEWAECHsWGAIMAYkIfP/v8k9/95cVqMWDv39Y5PIVZ9S6jJvKM6okspleCPid3u0E+1TRbhJEFd2QKajpeE5bwZ+VScyb2tIMGiqo8qhkkT7VhbPAoD4Zp54+G1jhUFDpFGocfnAQeKbpf4ChZx/gyGnp59y0Dlg4O93/3DXBhjUzhkB2CERHA9cuAbdvCAgRz+854sWrUg38VN0QvlVr8EhLpCiMcvvwTlDpRF/p9eVT3mcuX4GrMKMKEQhJkWrVAXUNQEMWSEkRxK5bH9jsJPhayuzSEcBuHGC/H+go0LPm7Ls7MNcG0DcGlu0C9MoAIX6/Mdf6E16/bgonpx8YPjyEIz927NDHsmVG6Nw5gntfW1ugx0Ei50Q+kMi4i8sPaGomc4LmRF7cvq3BVW/UrSuoIhG20Lp2TQOzZwdg2rRATmCdYmzcaIh16wy5Flqk90HVJaQ3smpVGU4QfebMgDRfe3sjTux81qwATkQ9JYXHzUfVJSSWPneuP0xN4yEjk77WmJh4/PoVwr3uPfgakQhFjRb9BqOMmblUdzsvBIhwzNVjR6CkrIyO/QZyeluiLSwzi6BTMh9fPsdcm36oXLsOFm52go6BIacvRhogt86eAmmIdBlog6TEBE4z5KTLDq56ZNaajajRoBECfbyxdvZUfHj+NIsGCP0ct93mggat2iIxPj5N2NyySbM0XY/cVItIBV4ROT3Yv95fX0uuzODBLXI1I6d9du0/Tij582dBy8/sjIiNFSsmoW/fNpyWm9BENQKILNm71w7Vqgkqk0Tt7t2XGD7cjiNY7O0nY86c4ZCVFcSRhgAhv+ziFyQBkpycgg0bDmHOnM3cZnLmTWRGgOT0tLDrBYEAVXX06jUTrq72GDBA8DsvEXOjRy/nCEsXF1uMHt2Le9/D4xcnYt69e0ssWjQay5btAlVzEWFIn1vSDKGWdM7O1GZuFwYP7pzWHktIgHz/7sNVaHXo0JirNiFy9ODBS5g/f6tYEfR580Zg8eKxHNFZ2Obq+ujH7dvvPHft2iVyGqywZ2XxGQIMAYYAQ4AhULAIMAKkYPFk0RgCpQqB2LCgSJ8HxxJNTfV0TE0NcMT1v9BEBX2ddsPGFdo6U5KTsWO5LfauW4WWXbpj1OyF3CaLuBOH+Uoiky5GhlgyMuAPGAJe1x5A156AoiJ4wwaAT2LiojZpGuCwMV9pFMngpCRASz59qpatgStu0k+dGavVG4ACbkkmfTLM849F4Olj8K9dAu+uG/D4Yc7LUFHhdEPQqi14rdqAb1El5zEF6ZGYmJEQ+fAO/PdvwQsMyNssCgrgV7IAz/1DlvFUCUIVIaXFqBpj1yrg0GZg23mglkgHvoR4YPMiwHUH4HAEaNsTSE5KgsPo0ymnTvUXoQ8EaFDrq927f2RoRyXU9Bg4MBSrV/tAQYGPuDgZzJpVjiMpyDp1iuAqM0gAnbRCaIw469gxgmutZWEhaIv2/LkK13Lrx4+sJ/qHDg3B+vXe0NcXtLui9lmjR5uAtEHIiFghsoZaab15e8P/81d/dTklFRm9CubKemXLw8C0IrQNjaS+zUIygw4FSLLMFRPkd+XYYa56kio21rmeQaNM1Y3iCBDakKdxi8cMhfXYSRxpoqyqiie3b2D+8IGI+J3e+pDijpq9AI9vXef0xETNZuosTLJbyREuQlIjc+46+gaIi41FaSBA4sKDIh8f3a7epk0N1KuXlXgQd98IaxJWnjDBntsUJY0O2kglgWMXl7Oc4DFVPYwZ0xv37r3E7t3ncP/+K+6keeYqjA8fvsPaei4nwCzaJirzvDQnxR43biVHZAiFnMlPWgKEfK2t28PJaQHX5kfUCpIAoVh0gj4hIZHTDWnbtmGGuRgBIvW3EOaYDwRIAH3LlmO4cMGRa3NFRp8jEj8/cOBShmoNIkZI+FxHR4OrCqHP48iRS7mqLlEjIlNFRQkpKXyO2KtVyzyDTo64dKkSbP/+pWjVqh53+fXrL+jdexZHZhaVtg0jQPLxILGhDAGGAEOAIVBiEGAESIm5FSwRhkDJRMD780e8d7scFeLvJy8jIyfToGsfeYsGTUpmsrnJKjwMMNGnHiuSR1GP/m0u6dczt4KiK2MmAhu352bm4vE1VAeio7i5ebUswf/vtdR50IYvv2KZdP/MuEgdiTkyBFIRICH1q5fAv3kNPNpAFdlclYhRw8bpuiHULkv0qH1RAhsUmKFahJdaMcLPha4Inz6HmXMePhq8zU651xQpyrVLORdpfKyeAXh+ElSAlK+YceDTO8D/BgLtegNz1gPKqoDr0jmxsjJdlG/cqI+XLzU4wmPEiBCMHh2cRjgIowgF0Hfu/Inx44PSgpMIOrW0un9fDf36/eaqQ9zdldCxowUmTgxC5crx2LTJAO/eKaNx42jY2ISCSA2qIBEakTfUWosqQ6hqJDGRh+bNozFmTDC6dw+DoiLdvXT7+VMBBw7o4vZtdbx5o4zQUDmYmvkl2Ex4rNB7cqbKQSnxE7rllQAREhxlzSrCdvtuaGhpZ5hZHAFCDlTxQaLpJIq+cIszeo8QiHC/engPR7ZtxFO3WzA2MeXIj3a9++Hbx/fYtXoZ3M6fgYlFFViPm4Q+I8ZCkVrDAWkECF0jo3npYEO/MRPhumMz996KPYehqaOb5vsntcASgur1+nHMl3uX5GxsWiqUL6+b412mig8SSX7z5guWLBnHVWMIT3GL0wChDX8Hh/1YssSZ0+84eXINGjSozs1DwuVEpHTu3IzbUNXT05I4v6enLwYNWsBtyoqeapeGACGSpm7dKpwo+erVUzBrlk0GPZCCIkBE23ktXz4RdMo9s+4II0ByfMSYQz4REOpyfPz4nRM2p8+d0N6+/YojR65ymjiKigKiXPhMvnvnkeb/61cAHB0P4/RpN07Hhj6jRGzGxcVj0aIdMDcvx1WB0FxE+NFXqgw5efIWbt16ys3Zvn0jTJs2iCNK0n9G8eHm9hz29nvTYhR2FQgjQPL5QLHhDAGGAEOAIVAiEGAESIm4DSwJhgBDoDgQ4NUwA/+HV/ofFaKbkouWAfNss6b171hgnwgpQh5/AiGQqjvALYj0CdxzbrkhungiQNJOvjdqAtz+rzhuGZuztCJAQupXLwF3bgGfPua8yjJG6bohRIZkp7mRc7SC8fj6Ob19FrXSev8O8PyWu9jUho9aYhHZ85dZsPdPfLhzOTw2PCg52D9YTVtbLcmojKaKnp46qCWOqqoi2rWrBQUFuVwhIxRGP3TIE0OGpFcx5CqIBGdv7xCUK5e+4U16IH36qYdeuWihs/smYFlMZwWEGhtGJqZcBTNRAAAgAElEQVSYtdoxjZAoiDXnJoaktla5iSFOLyQ344vK99HhLf5x4cFlZs/ume2UwhPks2Y5iq2mkCSCLqqJYWs7BnZ245CYmASKs337CU6jgAgDYVsrcUlQtcnkyatx8OBlbryd3ViuulYaAoQ0Rag9z8KF23Hz5hOcPOmAjh3TH/CCIEAqVSqH9esPYd68LWK1SoRrYgRIUT3VbJ6iQEDYAovmOnx4BXR1NYti2lzNwQiQXMHFnBkCDAGGAEOghCLACJASemNYWgwBhkARINC+hfhWPJ26AqcuSU5g5r+A87aM10k7ZNeBIkg6j1M0ri3YnCUjIVv/iNwF6tUJoFZYeR2fu9mY99+MAAmpExly46pAO4SO5Odk1OKHiJBWbYDGzXLyLrrrMTEZtUWI6PH4InF+PukPjZkIXofORZdjCZwpOjwMUb9DEfU7BJGB3uEBnh5IiIuGorxMcqP6FXTKlNFCjRrlc8xcKIy+YYMBrl//iiZNonMcI87h9WsvfP7skxAYFB0TFRkrR0+khpZ6lJenvxZV8igqySfLycsn+XrHqr91Hy/z7asFHE8A1ermabp8D2IESL4hzHUAfkoKDi+enjJqVBuZWrUqSBwfHh6FMWOWc6e8qZ0VtbARNUkECPlQ2x3S8ejWrQVX7UFGbXdI5Jx0PYRCzZImJyLR1nYHqLWPaOscaQkQ2pz18QnktA5IkF1Ub6QgCBASgab1SWp9JVyXaL7S3qiiahUkbT7MjyEgRIARIOxZYAgwBBgCDAGGQNEgwAiQosGZzcIQYAiURASmjgf2OIvPzHk/MHiY5KznzwK2bMh4/Z8BwL6jAC9Lc5tiXz2vUyvwH95LzyMsEZDLxUlqEkEnMXShUQVJSTh1X+zIsgQKFQGhkDoRIm43AWqdlZNRux0iQogQoZeeQBOiRJj9EsB+adZUqNUQtdOrI+jxzUwyAv+dcY3/+e4Zv2aNskrDhrXKFqrISFlMnlweHz8qw9X1O8zNBTof0lpKSgrWrL0YEZukIG9au4GyqpY2YqMioWtcjgthbC5o7fTrO/C/AXH45i7QAuk/Hpi2AlAUdIIqcmMESJFDzk34+uzuX7G//cv/+69kAtPXN4hrd3Pnzgs8eLAbzZtbZkg2OwJESDJYWlbm9Aeo3RXFIjF10soYMqRLjgsXxs8rAUIaB0L9kqFDu8HBYSpUVZWRXwJk48ZZWLfuIEfmkDk7L+Q0UMTpvzECJMfbzBz+IAQYAfIH3SyWKkOAIcAQYAj80QgwAuSPvn0seYYAQyBfCOzfDUwW9DiHZV3gzav0cKQvcO0u0LSF5CmWLADWrcp4vWcfYO9RTji9JBl/QC/wLp1PT8krMHcbw0cPAqSBIjSqkKFKGWYMgaJE4Olj4Nol4PoV4NWLHGfmKylBpm0H8Fu2FpAh9DkvThMlXUmXYexEAfFRVrChzkx6BM6snhs9cEAT1Zo1JZ+29/WVx5AhZtDTS+L0QES1PnKaiU7Lr9t4I1hO01iv9aAR2bq/fAiM6wSYWAD9xgK9hwt0TYrLShMBUlwY5mXemLCgyCMrbNVXrx4CTU0VsSEKggAhQWbS8CAhciEBQiLJw4Z1yzHt/BIg1J4nOjoWc+Zs5lpvEXExdepAPHr0Fi1ajAa1yhJt4yPc3BVH0ghJEwuLCiBx6IsX74P+/fXrT06onapc6P+ZTZQAIU2FmTOHSFz3hg2HOVF5VgGS46PBHIoJAUaAFBPwbFqGAEOAIcAQ+OsQYATIX3fL2YIZAgyBNASoT38TS2D6bIHex4L/ZawIqWgO3hU38LPZnOTbLwWPTnWLWudu4O07Cj61miopNn4EcHh/Wja815/BN68sfXZCrFJH8Fc4gEe4MWMIFBcCqULqHCFy+wZA7aZyMiJAUitD+FatwVNVy2lEgV7n9e8J/tcv6cSHgkBAlVnuEUiMj8PFTcsj+UmJcgYGGskVKuiqGRtrIyWFj8qVjaCrm/fvv+fOvwi+fuOtTo0WbWUad8/Yoij3mbIRfxMCbs72wZVMtfX69Gkkdtmk5SFsW5XbFlhCwXNhCywZGZm0dlrLlk0AaYNkZ3FxCWmaIZMmWWP9+hlQUlKQWgNElNjw8vKFjY0tvL0DQeQLCZXnlQAR5mxt3Z4Tlp49exNXCULkBv2fiaD/TZ8gttaSiADTACmJd4XlxBBgCDAEGAK5RYDP59vxHj58yA9R1U0r5c9tEObPEGAIMAT+WARcdghOYJMlJgL/dBNspqYav20H8M6nal9IWuT61YDd/IxXaRyRIDrpArnFitGc6cD2TekpuD3OvdCymkhrr87dgJMXi3VJbHKGQAYEhELq1y5LJz5OrbGEbbKo3Z2K+BPbBYryiaOA9aACDfm3Bwvw+o6YyHCE+fsh1O9XYuzvwNiw4GAlXV31RHk5npy2tppihQp6aNeuJuTls2/7d+Pmu/BrNz4oGFasqlyhRm2Y1234t8PL1p9LBJ6d3R+YGOptMGWK+DZYVFm0dKkzqBKjZ08r7Nq1CAYGOmmzSCOCTmLnCxeO4kTQSTDc0fGIVBUOovojopohudEAERVovn37GUeCVK1qinHj+mLQoAV5qgChxVNbr6NHV6JaNTNcv/4Y/frNgZqaCtfaq23bjJ9DJoKey4eSuTME8okAI0DyCSAbzhBgCDAEGAIlAgFGgJSI28CSYAgwBEoKAjwSKO7bDfzvHukpjR4PbNqZfYpbHYF5MzP6tGgl0AQpY1T8y8ukPcDf7woeaZbkxkSF0OXlgd8JuRnNfBkCRYeAUEidtEPu38l5Xsu64N16BGqZ9Vfb44dA+9S2f6RH0qY9QALz9JKV/WOg4fP58PX4jM9PH0FBSTEhIeRHuL93gF7//k15jRtbiF3H6TMv/D7+iDeqVKc+Kjds9seslSVashB4fmZ/YITfd4PZs3tKTOzt26+ckLi7uyfmzRvBVTqoqwsIWHEECG34Ozjsx5IlzhxRQPof1DKKTFgVQi2jjh61h5mZcbbz9us3l2sxde7cBo6AIcsrAZKUlIz16w9xJIyRkR78/ILzRIDQ2qkaZtCgTpzmB+UzZ84mbN16HFQV4uS0gGv3JTRGgJSsZ55lU/oRYARI6b/HbIX/Z+88oKOovjD+DUgNvYNSBZEuIEUBaVKVItKLVEFAEAiGEnoJXTrSi3SQDmJBQJp/pKgUEVE6UqWHDvM/dyeT3U022dnNbLLZ/d45OSG779533+9NNjrf3HtJgARIwB8IsASWP5wy90gC8ZzAv+eAge2BjFmB/lOBVGk8uyH1h2+hSCbIixfhCynDx0DtGRT9wpJN0qOL/Zwyb2k9QXJoNyvibGzeADStb10+KBgYNMK1cKZM0MqE6eOb7doT9Bwk4M0EbBupiyBy8z/H0R48Drxe0Jt34vnYomrSLivL77ouhpQu6/lYTF7h/sU/zi6fOCVXixblUaFCgUjeP++76nGp9z5M8moJx6WLTA6H7nyUwP4V0/5VntzL1rlz9Sh3KAKd3kj83r0HKFWqILp2bYx33imBuXPXW3pWiCgiTcB37TqMefM2YPfuXy0iia1QIAscP34ajRr1sYgp0TUOF7Fi9OiFGDjwS1SsWAJffTUMOXJkscTorgAitlev3kSnTiOxYcNPFl/u9ACJKOqIH9lPs2bB+P33vyLtiwKIj/7ycFteS4ACiNceDQMjARIgARJwgQAzQFyAxakkQAJxQ2DDImDuGGDEfKBYbN13cyBmGMmaUL6aD7VLe3tQxUtqmSCvOn7yOFaonj8HFMxlXap2HWCVTVN0I0FE6AOCwL7A0AhN4I344RwSiEsCeiN1EUN+/1WL5INGwOJVcRmVd6wdnQBiE6H0TlEra5khaqWqUOKJcHRp/6aTl04ey9+q1Tu4fv0uHj16igIFXsaSpfuu/X3pSaY6XQO94xwYRbwlsG/h6P9KFs+R/u2380e7BxFBpDF4jx4TcPLkOaf7lYwPaTguAoNkSehDhI3Bg2dZRBMREqSklggqtkPWWrduB3r1mohz5y6HNy7X/cREAJF1Dh78A5JZIr7NEkAk5ilTVlj4RGyITgHE6eXCCSRgKgEKIKbipDMSIAESIIE4IkABJI7Ac1kSiO8E1s4DQj4Dhs8DatlUUnoYCiwYD6z4Eug7CajZGEiQwP3d3rwOjPgUeOMtoGU3IEFsVmEJ/hyYPN4afEAAsGkb4Ozp55VLgfYt7TddqIjWE6RAIfdhxNQye3rg1k3NS85cwPEzrnvMmw24clmzkxI5ew657oMWJOAtBKSR+v17QL7ob1Z6S7ixEseqZcD6NcDPe4Dr14wtmTWbNTtEymZle9mYXSzPevQgFHuWzrp95cLFgFTp0j4OvXsvcco0aZ8lT5cpecbsOVGk4ruxHBGX8zUC26YPelyzxhtJihUzlvV5924ovvlmr0Wg2L//mEVE0EfOnFktN/8/+KAyatcuh1SpAhziunTpmqWx+o4dBy2lsTp1+hD161eyzP/nn4tYvHgLFi3aDMk2EV9SUipjxrThvmIqgIhYsXTpVksMZgkgEty1azfx8ccjsHHjLruG6BRAfO23hvvxdgIUQLz9hBgfCZAACZCAEQIsgWWEEueQAAnYEXjxHPhyOLByJjB9I1AkrGLI82fAkinA1EFAt2FAy+5Awuh7zno/2RYNgQ1rrHEWKgKs/xaQG37RjfVfQ23dFMrz59ZZ+fJrIkix4nGz7/eqAj9tt659+Q6Q0lpX21BQndoASxdZp/55HngluyFTTiIBEjBGQLl0EeovP0Pd/zOUpi01sTG2x9OnwJ6foIgQsm8P1H27gScG+/689np4dgjeLA3FSwWR2EbK9XybwJObl6+snTImy7hxrdzeaFRN0J05lL4en3461tJAPKrRrl1djB7dzU78kLkxFUDER2joQwQFTbEILkuXjoDeLP2//+6gRYsBlmwXaWjeokWt8PD27v0d5cu3j9TXxDZ+24boK1aEWMqEUQBxdjXwfRIwlwAFEHN50hsJkAAJkEDcEGAGSNxw56okEK8J3L8LDO8CXL8MjFwAZM0BiPixZh4wbTDQtDPQtjeQzPHDivFq78rVK3jRoDYUvVSORP9+PWDFeuf7+GYT0KYp8OCBdW6u3FpPkFJlnNubPaNfIDD1C6vXbXuAsuVcWyVidsvcxYDcoOUgARJwm4Cd4CGNyA/+ovnK/Spw9G+3/ZpqeOe2JqDu2aVlh/zqQvZXpsyaiCPN5t8oAbVocSB3HlPDozMSiGsCf3639OyVM3/nCgx83+1Q3BVAZEERIaQXx+LF32Dv3t8sGR+SESJZGU2bVrdkkyRwkJJrhgAi64sIM2zYXEuJLbMEkMePnyA4eIal2breED1p0iTo2XOCpQH8sGGfYODADlHy1nl26tQAEycGIlmyJG6fDQ1JwF8JUADx15PnvkmABEjAtwhQAPGt8+RuSCBWCFw+DwS31ZqSD5wBBKQEvlsNhHQH3msGdB/hG+JHOMz9+4AG7wFyA1AfnbsD4yY75/3j90CbZtbSU2IhT0NLT5C3Kzi3N3PGiiVAB5snUyfNADp0dmkF9dxZKIVyh9soLdtAnbnAJR+cTAJ+T0B68uzdFfa1Gzh10jES+f2U31NvHFI+bOePmiiydzdw5h/XokydRhNDJCMuTBxB/sjNyV1zytkkEDcEAhLe/2tq4OevlS6dD61bV4ybILgqCZAACXiAAAUQD0ClSxIgARIggVgnwBJYsY6cC5JA/Cdw4legZyOgTkvgkwHAj+uB0T2B4uWA4ClAukyR9/jiBXB4j9Yb5JcdwEuJgErvA80/BfLatMX4ZgUgTc97hAABqYCF44GdmzWRRdZr9Zkmrpz9C+jbCvj7uGOe4rdDH2DeWOD2f0DgWOC3fcCKGcAvO4HCpYA2vYCK7wM2/USjPhxHfT1GTQC69XJ6oMqen6CKCKL3zhCLDBk1EaRSVaf2pk344xhQuojVnbs3V8uVsDaPllJgpy6ZFiIdkYDfEJBeG+1aRL/dkeMAEVsTJ/Z6LOo/p6Ds3A7lp+1QRRi5+Z/rMSdLZskOEWEkXBQp+obrfmLDQkSsHMb6PMRGOFwjbgg8f/oU5/Z8feq3nw+9WrFiwQTVqxeLm0C4KgmQAAl4iAAFEA+BpVsSIAESIIFYJcAMkFjFzcVIwDcIfL8G6N8aGDpbK381uCPwWtGoxY/HD4FFE4HZIZH3L0LE4JlA7rAexHNHAzNHaFkk2zcAxw7Y2wycDtRrDfz+P6B9NP1quw4BGrQDBrQDHj0A3qoGLJwAPLhv9SdrjlkC5DH60PHo4cCIQfYBLVkN1G/o/GB/+R+Uts0gGRThI1VqrSdIdWtNbOeOYjZDTZMIyrNnmhMpfyVlsFwdA/sAE8dardwppeXqmpxPAj5IQF28AErnds53JpkRhYsCRYpZvitFikF9+RXndnE54+jvwKEDUI78BvXIb8CRX+3LARqMTUmQwJIloubMDUX2LF+SRSffs4Z9T5TIoDcTp/12GJg3Exg2GkibzkTHdGUaAQ+LVAe3rn185uBepE+fIknt2sVRqBD7YZl2dnREAiTgNQQogHjNUTAQEiABEiCBGBBgBkgM4NGUBPyVwILxwPQhWp8PESnOndKyM4ImOC599f3XwIhPgaJlgC6DgdffAEQUWTxZE0U69AU69gMSJAS2rgQGtgcq1AI+6gkULa01UtcFD8k4kfn6iKohu7wva0zoC3y7EviwPdCooybYSMaHLrTM2wYUK2v8JOVmpdy01IcimRxrtkAtWcq5E+kjIpkgtuVukiWDsmA5VOkrEhujYmnLTUnLkAbo0gjd1SG9TRrXtVoNHgl83t9VL5xPAiQgBObNAj77xHUWadNBDRNDwsWRAoWApEld9xVbFn//BRz5TRNF5PNQhJGrV2K+esZMmiBiK4roIon+PSBFzNex9SCf48Vf117p8TkwcDiQhP0FzIUcQ29Spq3ZB0DBwlAKFrb03lLLvB1Dp5r52cN7b25btjhtrVrFlbp13zTFJ52QAAmQgDcSoADijafCmEiABEiABFwlwAwQV4lxPgn4OYEnj4CJ/YDVczQQJSsAiRJrpagmrAAKRbgPcPe21jD97EkgZBGQr7AVoF7GqmhZIHA0kCQZsGUZMKYXMH0jUKS0de6uLUCvJoBkdojwog/xP6gD8DAUGDFf60uiD8n8GB8E3LgCDJsLpEqjvfP0CTB1ELB+YeR1nB7vgwdQpSn6np+sU0u8CXy9GZBGv87Gn39oIsixI9aZCRNq5bA+aOTMOubvd+sILAg7PADq8TNQcuZyze+tm0DuzICeSVK1OrDhO9d8cDYJkICVwKxpQGC38J8V+d10k4/yekGLMKJni8jNX2TP4aa3WDATASRMEBFhxCKKiFBi8lBSp4EqYkimzFACAqAmSw4kl68Ay3f5WV63+3eEOQibo4rdzZtAQfvPTmXQCKhBwSZHTncxIlCrMrB7p9VF6jQWQQRvlrb04VLKVYCaLr1LS5zev+3Kng3rM3fpUkPJnz+bS7acTAIkQALxjQAFkPh2YoyXBEiABEjAEQEKILwuSIAEXCJw56ZWVurnbUDZqkDQF5r4EdTcPpNDd2rbL6TzQC3LQx+SOdLvI6BwaU0AESHly+HAod3AyAVatoY+9KyTL1YC77xnff3UMaBPC+DNSlYRRX/3+mUt1vzFgG7DNP8ydNHk7q3I6xiCIb00PnwPuHDeOr1uA2DZGkPmlmbBIoLomRi61bwlQBMnPQGMrRDlLHXODCg9u1rfX7URqF3Hda8f1AJ++Fazk5Qa6QOSxUZ9ct0jLUjAvwlMmwj0tfYUUsdOggghOHEcOPGH9v3ObfcYyQ3esGyRF/JdbgBLtojcyPfG8eCBpWSWlM6yiCJ/HINy4TxUeaLf24cwlay4rj28PVL/iC/C75WjTav1PrSUo4SBUmq3L5y6tmv53Az165dOULy4iw8P+Adx7pIESMDHCFAA8bED5XZIgARIwE8JsASWnx48t00C7hLQRYvESa29OyTDYtDHWn+NkAVANpt7AmvnASGfadkf1T+0X1XKWnWrDzT5BBBx5EGoli0imSB9JwLJwyqW6FknOzYBE1cDBYpb/eiZIb1Gaw3VbYcuvkh5rQbtre9cOK31MMmWExg4A0iRyg0aEctAiYtmrYA5Xxlyply6qDVG/zlCD44v5wOt2hry4dak/T8DVW1KgAwaAbjzxPLYkcCwAeEhWHqZNGzqVkg0IgESCCMgvXWkx46Usbrx0B6LZFxZxJDjgGSS6cJITLIlRASRbBH5KlQEeL0gkCu39x7H06fAhXOa+Cz9Hez+fV77WeZ4w8iaDegvKYsfe0M0/hFDaChw7gwgvbbk+9kzwNHfofy0PeqMqhq1tQxMKQlpYHw3eeD9cuVeS1GxYkEDszmFBEiABOI/AQog8f8MuQMSIAESIAGAGSC8CkiABFwicHgv0LGGfSkqVQWWTdNKY/UcpQkRkhSg9+fYtCSycCElq6YMALYsB0IWAuVrArowIf0/Pu6n+ZChZ508eWxf5kr3b8kO2QiUqWK/Fb1Z++zvgBLlrO/p/USklFbErBSXYMyYDARFeMpXbnZNnW3IjXr9GpS2zYGdP9rNVybPhNq+kyEfLk96+BDIaH3qW/mwCdRFK1x2IyXA1JqVwu0kXombgwRIIIYERFyUkj2bfjDm6MplKCeOQw0TRtQ/jkMRgeT2LWP2EWelz2BtuK6LIgUKAilSuucvtq2uXLaII+qFc5asEfm3cvE8VBFM5OuuG32PotmDlCoL+1NlPytlKijBQ6B+2jO2CfjueiICnj+rCRvypYsc589COXsG8jfVpfFOZUvmh2qgfOXZY7/hyNZV9/PkzpCideuKLi3DySRAAiQQnwlQAInPp8fYSYAESIAEdAIUQHgtkAAJuERAenQM7hg5o+P0CaBPSyBjNmDYHCBDFuD+XS2jQ8plfdQDaNZVy+qQ0lTLp2tN0N9rrjVPD0gJ6OLK0Nna6/rQe4UULgX0HgskDbt/rzc5lyyTSV8D5WpYRRMRZeaM0pq0j14M5HrN6k/fQ8R1XAIRNlkZGgx1XIi9aefuwLjJxtzdvQO1bXMo331jN18ZPwXqJ9aeAMacGZxVogDw15/a5MxZgH8uGzS0mSY3ogrkBPSSNDlyAgeOAWY3GnY9MlqQQPwnEDJEyx6IyZA+QxGzRaRxt5tDLVAISpFiWqaIZI6IKJL7VTe9xZ2Z8vw51MePoT55jARPnlj+DVHXLd+fhH23/7fMURy9N3yg44183AXo1ce7e69EjPzGdWDdauDuXSAgAEryAFh6nUiPFOmNIv1QwnqkyGvhfVSkh5UrQ0T4B6FQQ0OhPHwASNaGpH+G/Syvh78vr0s2hy52XLzgykrRzy1eEljyNWCwB9aeheOupkv1UuZWrd4xLwZ6IgESIIF4QIACSDw4JIZIAiRAAiTglABLYDlFxAkkQAI6AV1UWDIlcvNwuX8kGR0rvgTGLgOq1LVmdEgpKkdD7yGSI+wemkXICI7sWxdGOva3zwyJ2JBd1pDsE+n3IY3OR/cEpM+HbQN0fQ+zQ4CImSFun/TnnwFfTrEzV3sGQRk+xpjLR4+gtGsBdeNa+/kh44HugcZ8uDJLeoDMmRFuof64D0qZt1zxoM39pC2wZKHVbvpcoLVNrTHXPdKCBEjAgwRUucl97IglY8RSRuuPsO+3brq1qpIho9ZwXb6kfJYujKRK7Za/eGeUIkLux7s1gM96A5XfjXdbQbUKkUsyGtmFlGsLayRv9/3Z03BxwyJ2PHgARYSPFy+MeDVvTu5XoaTPAPXgfqvPPHmhrtoARa5ZA+PUjytOb9+8Kc+zZ6FIliwxKlUqiUaN4uEZG9grp5AACZBARAIUQHhNkAAJkAAJ+AIBZoD4wilyDyQQSwSkx4eICmf+1DJAsuexX/iXnUDvpkDV+lpWhzRH71oXaPgxkDMvsHyG9ppkctRuCtRuZu2/IYLF1EHAsQORG5NHlXUiq5//B5gxBNj3g9aD5JMBWjP2y+eB4LbaWrYN0B89AMYHASd/d7wHt1F27QAsmmdnrvQfDNXoU9yizLRrAaxebh/CkBCgdz+3w3JoKOV1alW2vtUzCDAq1tg6/H4r0KC29ZUq1YCN35sbK72RAAl4nsDJExZhxNJs/MQfeHHiOJQYZIugYGFLtogqN5gtwkhBIK9NGp7ndxQ7K+gCiGTCdO8FSOZHfByn/waK5ouPkWsx58kL5M2nZSRJD5ucubXv8iVinPSFeTUrcPM/KBkzQV37DSAZIAbGzoUTLkwbPzX72bPn7GaXLFkABw8uNuDB9Slr127Hhx8GoX//dhg6tBNeesnFLBvXl6QFCZAACURJgAIILw4SIAESIAFfIEABxBdOkXsgAS8lsHUlMLA9MHweUKuJe0HqfT5WzoycGeKORym/NaAdkCzAPjPEHV+RbKSp+dcR+mkMHQUE9jXuPmJWhVj2HxzzcjgRI8iVCZCnwWXIjcnf3CuNo1R9G6o0VtfHD7uBt8ob3y9nkgAJeCeBO7e1bJFjR/AiTBixZI3c/M+9eDNkBIoUg1KgkCaMiCgi39Omc8+fN1ilUKB0+QyqlD3MHeGJAG+Iz4UYlE/aQrXN6HPBNlam6iKH/j1XHgtzJWduqJKF4mSoLRpC+XYzsHmb4b9RRzctPD913KQchw//7tC7ZIGsWjXa2dIuvf/48RMEBU3BoUMnsGTJcOTKlS2SvcxZu3YHJk9ejv37jyF//pzo3LkhOnSoj4CAZOHzV678Hk2b9rf8XLVqaYwY0RllyxZxKR5OJgESIAEKILwGSIAESIAEfIEAS2D5wilyDyTghQSiK5flSrh61snF05EzQ1zxo889dQzo0wIoX8s+M8QdX47viNQBtm62f2vCVKDTp8aX+OwTYN4su/nK51mSgJgAACAASURBVP2hDh5p3IezmRHKYCn7foVa9A1nVpHfnz4J6GNt8qt07Ar1i2mu+6EFCZBA/CDwzyktW8SSMXJc6zOi9xRyZweFisDSX0TEkIKFNFHktdfd8RT7Nj98C1SrGfvremrFXTuABw+0nhwPHkB9oJWu0l+Tf8trtnOg9/F4+EDr6yHz5bVEiRyWxgrvHSL9RGx7i4T1GInUeyR7Dqi58kBJkCBmu5a/qdlzANVrGfJz7NvlF37bsyv7pEkzo52/du04fPCBTUZl2Ozhw+di0CB72+LF86Nx42po374eMmZM69DvmTP/olmz/pY5Imgoin2ZtWfPnmPChCXo23dqJPsuXRph7Nju4SLIkSOn0LBhH5w6dd4yt1y5YlGKKoagcBIJkIBfEqAA4pfHzk2TAAmQgM8RYAaIzx0pN0QC3kHAWbkso1FKKaupA4FibwH1WwNJrA83GnVhN2/3VkBKan3QFihTxS0Xzo1qVwHkRpLt+Gol0KCxc1t9hoO+IspnvaGOHGfcRzQz1Z0/Qnnfpob5oBFAULDrvqUJeqnCwO1bmm36DMDJC4CBJ3JdX4wWJEACXkkg9L4miBzVhBHpMWIpo+VutkjGTJAyWpIpokimiPQWEWFEPl+8fVw4D/z4vfa1eJW3R+vb8UnD9YzJteyczFk1ge2VHFDTpoUimUfylSYtkC7se1g20rU/D1zctmzJyxkzqkq/fpGFBltoY8Z0R1DQR5E4OhJA9EkimMya1T9KESS6Q5HMkDp1eqJIkbyYOLEXChTIDRFNuncfh127DuP776dHyvKQjJGxY7+yCDJz5w60iCscJEACJGCUAAUQo6Q4jwRIgARIwJsJMAPEm0+HsZFAPCagl5pKkx4YOMPa6yMeb8ml0NWKpaEcOmBvs3UHUKGSYT/KgCCokyIIHlJqZdxkwz6inWhbBqvEm8CuCPEaXEX97BMothkr46cAn3QzaM1pJEACPkvg7BlrtogIJJItIv1G3B0FC2tCiF5CSxdG3PVnlt3Pe6yix4GwZtsh44HugWatQD/uEggZAoQMdW5tU77xuymD71apXCDVnTs3ULNm9H/L5s8fhLZt60byrwsge/bMs2ReqKqKf/+9jqFD52DOnHUWoaJatTLO44ow46uvtqB168GWTI4WLazZLPrrK1aEoEmT6pH8njx5Dk2a9EPRonkxfXpfpEyZ3OW1aUACJOCfBCiA+Oe5c9ckQAIk4GsEmAHiayfK/ZAACXgPgTcLwVIz33YcPK7dvDM6hg8Exoywn93hE2DSl0Y9RD0vQhks/HLU8tS1q0P9aTuU96pazcq8Dfy411U3nE8CJOAPBB49sooix4+GN1/Hfzfc2700sx443HBpI/cWiWAlsUqGx/YfgB3bgEsXI7tlPyTDqNUXL6BI5syFc8D5c5Z/q2H/VuXni+ctZdHU2YugFC5q2K9lomQp5ns5Wht1SAiU3v0sc67+9fuNg5tWZBg0qCHu3g1FgQINLcJFVGPbthmW/hoRR0QBRH9/6dKtaNlyoNsCiCO/Iq5MnLgMc+eux+rVY1CoUOR+NP/9dwft2g3FiRNn8fXXY1A0Pje9d+0K4GwSIIEYEqAAEkOANCcBEiABEvAKAhRAvOIYGAQJkIBPEnj6FCiWz3JDJ3xIXfRTlwBpCGx0jB4OjBhkP/ujdsCMeUY9OJ737Rag4fvW96S81me93fNZqzKwe6fVdvvPQOmy7vmiFQmQgN8RUC5dhKr3FtG/S8aIkfFBo9grN7VhDdCiYfRRpUsPLFoBZM2mfda78nlvZL/xbU5oKCAihvwtlC8RN0Tw0P998YKxHUkGpWRSujJEAGnVCPjfPsdWNWoDa7aEv/f3D4v+uXn531c7d9ayKIYMmY2hQ2c7tJVSVtIDxNGIKFS8ePECp05dQGDgROTNmx0jR3YJ79URlViiZ22ULVsYEycGIlmyJIg498mTp/j225/Ru/ck9OzZHB07NkDChJH7pfz44y/44IPeuHfvAWbO7I9OnRpECvv69VuYN28DFi7cBFlbmqu3aVPHYc+S0NCHkKwTabT+00+HkTNnVjRoUBk9e7ZA9uyZXTkhziUBEvByAhRAvPyAGB4JkAAJkIAhAiyBZQgTJ5EACZCAmwTu3QXkaUybWvhqipRQrtx1zeHEscDAPnY2StOWUOcuds2P7exnz4C82YAbYU+3VqwCbPnRPX9zvwR6dLHamiHQuBcJrUiABHyEgPL8eWRRRMSR69fsPwuHj4HaMyj2dr11M9CyIfD4seM1U6cB7ty2f09EEOltogsilp8jvGb7fuztxvWVRNC4e0fbo+VL/3fY92tX7UUOd7N7IkSmftoTyugvjMUbeh/qoH5QZk0Lny/txFUbazVtOigiqNhklWwc1/dh/XqlkhUvnit85qhRC9C//3S7dWfM6IvOnaMWwhz1AMmUKR0CA1uia9dG4eKHOHVHALENJk+el9G/fzs0b17TIpJEHNIDJChoCkQEefLkGURQiVgG6+rVm+jUaSQ2bPgpkr2U8Fq4cIhFuJER3dw1a8aiQQNPNVgzdvScRQIkYC4BCiDm8qQ3EiABEiCBuCHADJC44c5VSYAE/ImA3KwrkBOQ0i/6kBtdZ666RmHGZCCoh52N0qAxVHnSWJFbO26M7p2A+TZPtx4+YSk14vIQgUeaoV+9opkmSwblyj2oCRO67IoGJEACJBAtAfmcCcsSUV5+BWrDprEPTEpgtWwEiMjtiRGFYKIkfMnyuaokTKh9vtp8KQkiv2b7PhLYz9f9hAsYImrcvm0VN27fhnL3DlRbkUPmSHajp0fSpEDO3EDOXECOnEDR4kC7jsZWHTYAGDvS6Vz1i2lQOna1m7d8cI/nAwd+mDB1avseGbdv38PZs5ctc3Plyoo0aVJG6z+6JujVq5fFtGlByJcvh8VHTAUQPZBSpQpiypTPIzVBP378NBo16oPWrd/HvXuhWLVqm10ZrOfPX1iyXCSO3r1boVevFsiaNQNu3bqLyZNXWN4bOLADBg/uiGfPniE4eAYmTFhimdujRzNky5bRklmyfPl3qF+/EjJnTueUPSeQAAnEHwIUQOLPWTFSEiABEiCBqAlQAOHVQQIkQAKxQUBKfRS0PlFqWTJ3HuDoP66tPncm0KOzvU2d+sDCFUCSyE9+OnW+cS3Q/MPwaeqYiVC62ossTn3oEz7/DPhySvh0ZdKXUKVfiT7kJpo8Gc1BAiRAAj5AwNL/qHVTaxZdWIaBm3K0DxBxbQtqpsxQcr8KJXceqCJ0ZM8JJWcuqCJ4ZM8JJE7smsOJY6GMGATVUWZOmjSauKOPJi2AeUvs/L94/hwL+n6KGTM6uLaug9mORA0RFFau/AHBwdNRt25FiwgSEJDMLQHEtrm6ZGQsWrQZI0fOs/T2kAbpuXJls0QVsT/IlSs3LKWwxo3rEV4G69y5y2jePBiZM6fHvHkDkTZtqvAdSczt2w+3CCfLlo3EzZt3Lc3UixXLh6lTg5AqVUCMWdEBCZCAdxOgAOLd58PoSIAESIAEjBFgCSxjnDiLBEiABGJO4NRJoLh9doVSuixU6ZfhwlAXL4DSuZ29RY3aUBatgJTXcmWoofehSImusDJYSrWaUNdtdcVF+Fxl/z6oVcuF/6wWKw5l72Ht503rAfUFUDdy3XG3FqMRCZAACXgDgX27gbbN7Rqhq4dPQFmxBLh5E7h1E7h9S/suX/JaxPJY3rAPT8QgPa9y5dHEfpvv4SJHmrSmrKrMmwVVsj4cldoKCIDasauW6VGvBvDXn0CevMCmH7TsEptx4ej+/y4e3Jb+009rxjiuqLI6nj17bhFA1q3bGZ6F4U4GiC6A6IGK39GjF2LgwC+xYcMXqFv3Hctbly/fwEcfDULBgnkwdmx3i4AhP0uGh14GS+81Itkbgwd/DMUmo/Thw8fo2XMC/ve/Y1i5chRu3LiN8uXbR9lHJMbg6IAESMDrCFAA8bojYUAkQAIkQAJuEGAGiBvQaEICJEACbhM48hvwdnE7c7VkKSg//eKay1XLgHYt7G0qv6uJINKA15XRsTWw7CurhYgWxexjNOyufk1g23fh09VvtiPBlo1Qp08CJk4HPrbpE2LYKSeSAAmQgBcT+OV/UNu3gHLmNFDmLeDHKBpu61uQDIVbN6HcuglVvt/Uvkf7mggnniq35QhtsmRAQAqoKVIgQYqUUANSAClSWF7Tv4e/F+F1y/sieGTXSjx5bKxeDojwIdwdDfl706kr8HpBy7vSD0QN7KZlfkgGSITx68pJl1MkT5C1aVOrkO9u7FGJGuIv4ntmCCDid9euw6hYsaMlA6RFi1qW0Neu3Y42bYZg3brxqFq1NPRyVytWfB8uwLgjgCxaNBQfffSeu3hoRwIkEI8IUACJR4fFUEmABEiABKIkQAGEFwcJkAAJxDaBX/4HVHnLblXl1XxQf//LtUg2rNGePH7yJNxOKfeO1hMkS1Z7///bC7VsFDd1Ioop8qTsF9bGsS4F9dV8oEt7q0nmLOF9QdQ+A6AMHO6SO04mARIggXhB4NdDQPuWwHt1geFjPBOyqgLSGP75c0iDeLx4bvnZ7rWwny2vvQibZ/uaI9uAFEiQMoLI4c39m77dAgwNBo7+7pCz2qyVlvFRqkzk93t3B8ZbSzXaTtgzd8TDVq0qJEuXLkWMzy8qUUNvSL569TZs2jQRJUsWwKxZa/HJJyGI2ED80KETqFOnJ5o2rY7Ro7shceJEUZbLklJXM2euQZcuo7FiRQiaNKlu6eEh5atk2Ja2kmbotmWwoiuBdenSNbRqNQgJEyawlMA6f/6KJaZq1cqwBFaMrxI6IIH4QYACSPw4J0ZJAiRAAiQQPQGWwOIVQgIkQAJxQUDKplTXSlSEj/QZgBPngOT2zVejDW/rZqhtm0O5fy98mqWslvQEkTrqMkYPB/bu0kp+OBrPnmlZKX8cs7yrJk2qla7KX8BlMpaSWiUK2JWDCXfSpgMwbY7LPmlAAiRAAvGBgHr0dygXLwC13o8P4ca/GH/eAwzqB8h3R6PuB4AIH5WqRrk3S9ZNWsdNuhf27Ypx41ohadJEMWYTUQARgULKTy1YsBHDhs1BzZpvY9as/pZ+G7og8c47JTBxYi/kzZsdV678h8GDZ2HOnHWYO3cg2revZ4lJ9xsc3A6fftrE0nD80aMn2Lp1L/r3n25pzr58eQhy584W7nfixMBwe/Hx77/X0aLFAEufEOlD8tJLCcMbm0ujc2mCLr09pHzWiBHzMGPG6vAm6Hfv3kenTiEQAadRo3fRvXtTlC5dyCLOcJAACfgmAQogvnmu3BUJkAAJ+BsBZoD424lzvyRAAt5DQGqRi1hgM9SECaGICJLtZeNxbv8BSrsWUMP6eFgM3ygBSCbIH8eBZh9ovvYfAQoVcehXnTweSvDn1ve6BwIh443HoM9cOBcYPjA860OaAav6e3JTcPUm133SggRIgATiC4G7d4BUqeNLtPEjzmNHgCH9Acn8cDSqVNPKK9apH+V+1HNngd07keC9ug4FkGt/Hrj4x84trwQG1jGFiS5UOHKWP39OzJ4dDBE8ZEimhi4qRJxfr15FzJolDco10SY6vylTJrf05mjWrAaePHmKoKAp2L//WLggovuWMljSK2T9+p1YvXoMChXKAymD1b79MOzdGzmrJmIMJ06cQdu2Qy2+9SHltQIDW1oyQ0RQ4SABEvAdAhRAfOcsuRMSIAES8GcCzADx59Pn3kmABOKewJXLQN5skeP45ShQsLDx+CTDQ8ph/XvJapP3NajPnkE5G1Yf/YNGwOJVjn1K81jJArl0UXs/dRpAskBy5TYUg3LoAF6EDIHy3TdRzldKvAl11wFD/jiJBEiABEjAzwmcPwcM7gdIrw9Ho3RZLeOjactoQak/bUeCxvUgGYqWsljf7ACkx4nNuPi/jX9d/efEax07vmsKdEdChQgfLVvWtvTOyJEji906kh0ye/ZaLFy4ySJGyNzGjauhW7cmyJjR2ixe/CZJkhglS76OadNWWbI8EiV6CTVqvIXevVuhePH8libmx4+fRqNGfdCwYVVIVoeUsLIdP/ywH9Wrd7XLLrl+/RbmzdsQHoP4khg6dmyAdOlS2dnrc1et+gG//noy/D0Rdjp0qG/XSN0UoHRCAiQQZwQogMQZei5MAiRAAiRgIgFmgJgIk65IgARIwC0Cd24D+XMANmWsxI/6/S4ob1cw7vLAfqjtmmuNeMOGXQaGvHb0HyB3Hsc+JXNjzIjw99SgYCiDrD9HG8jtW1qprWkTo54mWS1/hQksxnfFmSRAAiRAAn5EQJW/J4P7QZk3y/Gu5eEAET46fOKcys3/gIplgDP/WOcePB7eGF1/cfe80TfSpk6coXXris59coYdgWfPnuPUqfPo2fMLSBaKlOxKnTrmfVSImQRIwDsIUADxjnNgFCRAAiRAAjEjQAEkZvxoTQIkQAKmEFAePYJaqhBgI15YHK/aCNQ2XpJDOfKbpScITp6wmEv5KRFBwke7jsCUKG4qnf4beKs4IE/JypBG6nsORWqo7mzDyqxpUEcOAeTGk+2Qprp3njkz5/skQAIkQAL+SODFC034mDEZ6uPHkQnkyAm1Y1etwbnBXllK8w+hblxr9ZX7VSgHjll6Xenj4tFf/rt46IfU775b5KX8+V0oP+mPZxTFnm/cuI3u3cfh6dNnFEB4XZCAjxGgAOJjB8rtkAAJkICfEmAJLD89eG6bBEjASwlULgsc2G8f3OxFQPOPDAesbFoPVe/74cjq9BUgU2bH/gK7AbOmhb8nGSCSCeLWWLsKlt4ih2zKXt18DCRO7JY7GpEACZAACfgogbEjgemTACnHGHGkSw906qplfWTMZBiAGjIUSsgQ+/krNwDv1bV7be/CsVfz5UmXuVat4oZ9c6JG4MiRU2jYsI8lA0TGpEmBlsboUoaLgwRIwDcIUADxjXPkLkiABEjA3wkwA8TfrwDunwRIwPsINKoDbN1sH9fYSUCXz5zGqty/B7VaBeBo5EamurH6aU8oo79w6Es9fBDKO6Ws70kPEOkFIj1B3B27dkCdPgnKlo2ANHjPnsNdT7QjARIgARLwIQKWjEEpnRgx+1H2mDixlvEh4kfuV13b9ab1QMQHAYaEAL37RfJzYPmEKyWLZc9SqpSLa7gWkU/O1nuJFCmSFz16NEeLFjUtPUo4SIAEfIcABRDfOUvuhARIgAT8mQAFEH8+fe6dBEjAewl0bgcsXmAfX//BQP8IT7NG3EG3jsCCOc73dfU+EBDgcJ7SoRXUFUus74WMB7oHOvfpbMYfx4DQUK0JLQcJkAAJkID/Elj2FTD1i6jF+rYfaxkfRYq5zkjElGrlgSuXrbZNWgDzbP6uhb3z997NF66c+DVLhw5VEwUEJHF9LVqQAAmQgI8ToADi4wfM7ZEACZCAnxBgCSw/OWhukwRIIB4S6N8bmDLBPnDJApFsEAdDDb0P5dpVQL6uhn2/dkX72eY1maN26wkMGOYYyo5tQJ1q1vfyF4Cy97BdzfR4SJMhkwAJkAAJxDEBZfMGS2lE/LzHcSSNmlkyPtSy5dyPtG51YPsPVvtixYH13zosn7V5fN/HjRu/naRAAfb+cB84LUmABHyZAAUQXz5d7o0ESIAE/IcAM0D856y5UxIggXhIQB02AIrURrcd0g9k5gIgQQLP7ShiGa4vpmlP43KQAAmQAAmQgKsEdu0ARPj47hvHlrXe18pdVavpqmf7+f0CtcwSfUjPKRE/3qkcye/+ZZP+Db19K9vnn9v3BIlZALQmARIgAd8iQAHEt86TuyEBEiABfyVAAcRfT577JgESiDcERAARIcRu1K6jiSDSHNYTY/3XQMtGVs/yBK30AuEgARIgARIgAYME1F8PQZk0Dliz0rFFhUpag/P6DQ16jGba0kVApzb2E6IQ7y+fOHzjj+3r0wQG1nkpYUIPPkwQ813RAwmQAAnEKQEKIHGKn4uTAAmQAAmYRIAlsEwCSTckQAIk4FECUgpLSmLZDOXtCngxcz6UPHk9s7Q0U7ctU3L0HyB3Hs+sRa8kQAIkQAK+Q+D038DEsVH3pCpeUsv4aNXWnD0f+Q1K7SpQb9+y+uvQGZg0w6H/zeP7P3j33cLJy5XLb8769EICJEACPkqAAoiPHiy3RQIkQAJ+RoAZIH524NwuCZBAPCYwezrQ61P7DRQsDOWLaVDLVzR/YwvnAp9+rPktUAhYvAp4vaD568TQ45ULwPdfA3u+Aw6HlZUvUR4oXwN4twGQNQegKDFcxID5LzuBv48BzbrGznoS0ovnwJzRQPFyQOlKBoI0acrDUGDmCKBJJyBbLpOc2ri5cBro3xo48asx38PnAbWaGJsb1azv12hrGhmvFQFGfQXkzGdktmtzPM3WtWg4mwRcI6BevwblizFQZk+H+vhxZON8+bWMDympaFYZR1UFalQE9u22rlfuHa30VbJkkWI4vXvDmTNHDuUOCqrn2uY4mwRIgAT8kAAFED88dG6ZBEiABHyQADNAfPBQuSUSIAEfJrBoHtC1g/0GkycHxk0BWrc3f+MH9gMnjgOly3qd+PH8GbB1JfBFX+CuzUO/thCSpwBa9wRadgeSRL4PZhqvJ4+BKQOA038Cw+YAGbKY5jpaR5fPA8FtgdKVgY79gAQJY2fd4weBwKZA54FAPYOigSuRyf3M71YDId2BB/edW5ohgIjwIGe4eo7z9TwpgHiarfPdcQYJuEFAxI4Jo4FZ04D/bkRyoGR7GS8+7mJpcI5Uqd1YIBqTHl2AuV9aJ0hpyA3fAcVLRjJ6Enrr3qpRgwO6dq2RIG/eWPqgNne39EYCJEACsUqAAkis4uZiJEACJEACHiLADBAPgaVbEiABEvAYgVXLgHYtIrsP7AsMHeWxZb3Jsdwg3/gVMKGPdoO8RiOgQTsgTwFAfQH8dRTYtES7iS6j2zBNBEn4kmd2cfoE0KclcPUSMH5F7GVjbN8IBDUHipYBRi7Qsl08PSTrZPYoYO5ooE5LIGgCkCzA/FVF4Jo1Epg/DsidHxgwHcj1muN1kiYzR+C69i8wqANwcBdQuynQZbDjvSkJgIAU5l9PscXW/NOiR78mIE3HJUPxzOnIGFKmsmZ8ZHvZfExzZgA9u9r7nb0IaP6Rw7V2zAq5kSdXmgwNGpQxPxZ6JAESIAEfJEABxAcPlVsiARIgAT8kQAHEDw+dWyYBEoj/BJTvt0IN7Aac+cd+M9JIVmqeZ8gY/zcZzQ5+/x8woB1w5yYQOAZ4v0Xkm9GSlbF0KjB9CCCZIGOXAmWrmo9FxJhl04CJ/TTfzT/VBJdEic1fy9ajZCyMDQT2fgc8eggMmQ1UqevZNcX7v2eB/m2BYwe0TJeJq4ECxT2z7s1rwMjuwE+bgYrvA8FTgHSZPLOW7lXKqA3uCEh2jaeFs4g7iU22nqVI735BYMEcTfg4+nuk7SoJEmg9Pjp1hSplrzwx9u6CWq8GlEePwr2rPYOgDB/jcLWrf/1+Y/eqr9KNGtWcXc89cR70SQIk4JMEKID45LFyUyRAAiTgdwRYAsvvjpwbJgES8BkCp05aRBBl+w92W1KLvmHpC4Ky5Xxmq7Yb0ctNrfgSaNAeCBwd9dP/ofc0kWDLMs9lK9y4Agz6GMj+qhblyd+BkAWe6Y1hy0EvlVS/DXBkP/BKnuhZmHUxbFgEfDkcaPe5lp3R6jNN9PFUn5UzJ4HgNlpWT+NOwGcjzMn2iIqHCFpSWk0yQUQ4GzANqN7QLHrR+4lttrGzK67icwTWrARmTgN+Dmu6FHGDLdto4keJNz239Tu3gTrVgMMHrWvUfA/4enOUa64e0fvRe7XfSFqhQgHPxUXPJEACJOBjBCiA+NiBcjskQAIk4KcEmAHipwfPbZMACfgIgWfPgN7dgLkz7Tck9XkmTAVatvGRjVq3ce4U0O8j4OIZY+Wm9m8HutYFPNW3YdcWoFcT4IuVWozy74HTPdMbQ6egZ52sXwiELNKawO/cBIxZopUB89S4fxcY3kXz3iMEmNQfuHfHs31PbPuByLr9p2glzzwluMgatv1ACpcCBs/UynB5csQFW0/uh759kMB332gZH/Ld0ZAMROnxUaGS5zf/SVtgyULrOrlya03P8zquk3fx0Pazf+zdnqtfvw88HxtXIAESIAEfIkABxIcOk1shARIgAT8mQAHEjw+fWycBEvAhApPHA8GfR95QUDAwaIQPbRTQBYeSFYAR84GMWaPf3oXTQP/WwIlfNZHinffMw6Fno/xxWOvBIT+LOJO/mOd6Y0j0etZJ5pe1dSQDRESeXqO1bAxPDT3r5KMeQLOuwPyxwKKJxoSomMQk/UAWTtAyT6TPydDZQInyMfHo3Pa/q8DwrsCeb2On/FZcsXVOgjP8noBkekjGh2R+OBrv1tAyPmrXiRVUytQvoPYLtF9r2VqgbtTixreTgkNr1nwjoGTJPLESIxchARIgAV8hQAHEV06S+yABEiAB/ybAElgGz1+eOB71mXajKaqna6UR7+iewLv1zb3Bpj/tLOU/nI3h84BaTZzNiv7979doNwuNDE88US1P3v60BfhmOfDbz1qD45z5gOLltBI2hd80v/GsK4znbQOKlTVCJ+o50r+g/bvGfJixnqwkJV0Gtgfeele7aZw6nbH1jc568ULrCbDhK+CXHVr9/FRpNVbytHaFWkBASqPenM+7e1srUSM3J42MTwYAHfoamRmP52xcB6V3N6j/XrLbhPJhE6jT5wApTDyAOMQk/Ta+6AvUbgb0naiVKYpuSJ8Q6Rfy8zbtxvl7zc0LXm9+/lY1rV+ENLGe0FcTaTzZG0Nvft5/slYGTH7fgtsC6TMDA2cAqdKYt0fdk96gW7JO9L3JZ1m3+oCU4fJ03xPbfiDla2pZNrJfTw7bfiCdBwJtAs3/+yPxxzVbTzKk73hM9r3f/wAAIABJREFUQHp7SMaH9PpwNKTMomR8NGoWe5vcshFoUs/+b9ygEVBF7I9i3Dpz5Pzu1UtzDB3aOPbi5EokQAIk4CMEKID4yEFyGyRAAiTg5wSYAWLwAji8F+hYI/qyJqeOAX1aAHVaAW17G3RsYJorN+fNEEBsS384C89sAeT8P8DYXsD/fox65cphTznLU8BmDVcYmyFI+JoAItfMgvFaP4CohohYgWM1Acas0jW2NyedXQt+IYAAUI/+DkWao+/bbY+keElg6mzgjRLOUHn9+3NHAzNHWPt/iBgg4p6jIZ+JlesA44MAuXFv5nVg2/zcNrNE+jhI5kDPUZ7pjfH4oSayHNwJjFkK5CusZZ5MGQBsXAxMXR9zkdYRS71Bt2SdiMiSIpU1E0WE6tjoe7LrG6BXYy0LRITcmIrRzi72Z0+BaYOBJVMA+dsj5bfSZnBm5fr73sDW9ahp4bMEzpy2CB/K7OlQHz+OtE2lSDFLxgfafhy7CA7sBxrXBa5fs64r4suCZdHG8duaaRczpU38Sp06JWM3Xq5GAiRAAj5AgAKIDxwit0ACJEACJAAKIAYvAmmgO7hj9E109Zte8iRs77FA0uQGnTuZZntzfso6oFA0//+WNJk5zWGv/as9XX9wF1C7KdBlMJAsIHKgSgJAWg0kfCnme7V9uldulkuJFblZniQZ8O857Un/5TOAu7fML0fiCmN52jxR4pjtVxdA8hYCBs0AXs4dtT8z1hPvnsoAkdI0cnNw6iDtSfwP2wPvtwAyZAFC7wIiHq6aDfxxyPzSNXIDWm5qj+wGpMsI9JscdVmcREmA5A6u4ZidpJdah94HRASxrY8uoaZKDUydBXwYwzQxfdtyAGapWS6gdFUAqfielp0nWWVmCiB6GapHD7TyV7ooq4vhWXJ4pjeGnnVSoIR9Boz+Oy6ZTh37AQkSugDVwFT9b5xtmS3JXJCyVCKAerrvie3fpe4jgJbdzN9jRAwixge10DLmPCm4xDVbA8fPKf5CIGQIMGs68N+NyDvOnQcQ4UO+kiSJVSLK2TNQRfz445h13cJFtb4fWaKvg7hxbJ+nbdtWTpQrV8ZYjZmLkQAJkIAvEKAA4gunyD2QAAmQAAmwBJaBa8D2Bk9UGQ/6E7lr5wGlK2s3w8x6StT25rwZ2QcGtmyZYvt0vZQ2adndHKHD0fpyE33WSC2DILqGs7YxdR0CtO5pzg2w2GasCyBmZ9BEd7aeEkD0G4SydlTNiW3FLem/MGCaJliYMeKiWbEZcceKjzEjgOEDIy81YBjQ18HrrgY1ZQJw5zYQNCBWb4bpJbCq1tcyERIlAh49dBy8iMLynidKYOllqKTnhm35J70cojQlH78CKG1iP2DbrBO9/JW+c/1zLGUaY71RXDluKTknzc+P/hK5tJfeZF5KFEqZSEdiuStrOZorGS4zhmpiq5Qwk3XMLKnnaE0R3iWzSD6vg6dqZb48offFNduYng3tfYjAr4eACm9G2pCSMZOW8SHlrtKlj/0Nh4ZCaVIP6k6b9ODsOYDl65xnNYZe/uenJbNf7dXr/diPmyuSAAmQgA8QoADiA4fILZAACZAACTADxMg1oN/MkqeHZTgqM6WXr5AeCDletZYlMeLf2ZzYvjmvxyM32uSmuWSCyJP9ctO6ekNn0br3vv5E89VLwPC5WoaHo2H7xL8IJWaVXIltxr4igIj4MDYQ2LREE8gkUyhxFA+FylPx0lvmzElg7DKgSl33rhVHVrbNij1Zpsa8iGPPk7J6OVTJBrn5n92iarNWUL6cD7wUg/StlUuB9i01v5/1BvoNipU+I3oT9KJl7DMvoqJq2wR9+kagTJWY87cVvR01VtdFmojiSExX1rNO5DMzYo8R299Hs3/H9F4fkpWnl7/S96L3HxHBwBN9T+Rz/7vVQEh34JXcwMiFQO78MSUZvb2tsPpBW625vCeEHYkiLtl6liK9xzsCu3cCtSpbw06WzJLtYWlwnjNX3G2nbXNgddh/hEupx6RJoazbClRwri5fOfTNn2eO/Pr6p5/WjLv4uTIJkAAJxGMCFEDi8eExdBIgARIggXACzAAxcDHoN3eO7NcmS8PZwNH2pab0G3K6O0c3xAws5XBKbN+ctw0itp6ul8yZkM+At6sBw+YCaaJ5wNBWbApZBFT/0F2yVrvYZuwrAohe6ufGVed9B/QeBSu+BBp9rPVHSJw05mene4jNjCXzoo4lTwf2Q+3dDcqhA/YLli4LdcY8KK8XdC+Q7T8Adavb237SDeg/2KNPCevXnfQMMiJo6BkKZmZc6aKtCHrRDTOFWllH34ue/SJ9OGyH/lnq6O+Ue4dsbdAtpcecDU/0PRHGQz8BhHlUWWbO4nLlfVvBJU8BYPBMzwkuevPzuGLrChfO9RMCfXtBWbMS6nt1tVJXBQvH7caDegAzJtvHsHIDIPEZGL+umnLx5SzJX6lVq7iB2ZxCAiRAAiQQkQAFEF4TJEACJEACvkCAPUAMnOKJX4GejawTpXTPqK8A6VMhw7ZElmR/yE05Kc9kViP02L45HxGJ7dP1kpkRPAVIl8kAOINTnjwCJvYDVs/RmHUeGH1ZK9uMnI79gY/7xbwsSWwz9hUB5Ps1WlZHyQrGSu7oN2fNLhMnl1rEjKXYuFFq8BL3jmlSz10yQb5eYR+PlDOZMQ94v57rcUpD2splHdu17wT0G+y0Nrud8em/gT27gCLFAGnaHsWwzXRwVg7JNlOjaWdAekdElaVkFIBtGSojNmb1xrAVEW37cNjGoP+9SpkaGLMEkBv4MR22orMzX/K7PWyO1gPIjBF6T8sykz5cjTsBn40wp89VdLHp2WqSkejJzEeJIS7ZmnE+9EECHiUwLgQYGmy/xLwlQJMWhpfdOjE4tFy51wIqV45jIcdwxJxIAiRAAt5FgAKId50HoyEBEiABEnCPAAUQA9z0m7wfdgAyZgFmSln9eUCtsD7C1y9r9eUfPwIad9Sa7UqpKLMaodvenHcUrplPNUeFw/bpehEo2gSa1w9E6p9LmS1pcm5EOLIVnMx6yjmuBJCoeEuZGWm4K413zRqe6AEijY+nDwHK19Qyd1KliT5aTzyJb7uibcaS/F7ERqkcs84n1vwMGwCMHWm/nIgNuw+6HsJffwIlnNxhb9UW6D8EkHrtzkaD2sD3W7VZ0+YAbTpEaaH3nhFBVD43WnSLLGxIb6HNS4EJfbTfJREECpZwFoTz9/UyVL/sAAbNiLpkn2Q7zRkFmNUbQ886uXcn6lJT9+9qvTp+XA9E7BHifGeOZ+gNuuVzqe9EIEXqyPOk/JWse/GMeX1PRGgShhOCgGJltb+72XK6uwtjdvL3KKQbsG2d87J+xjxGPyuu2JoRO32QgEcJLJwLfPqx/RKTZgAdOru07II+XTB+/EdImjSRS3acTAIkQAIkoBGgAMIrgQRIgARIwBcIsASWgVPUb/LKE7dyEyawKSCNnPUyWHr97rqtgEYdtVIdiRIbeyLewPLwBgHk2VNg2mCtAa3ZPRbu3LQ2KHbUX8URIykXIkIUBRAjV5A2xxMCiKvnEBuZL/IEfN+PgFvXPf/0tnH6XjZz8QKgdzcgNNQSmPryK1BOXnA9yCuXgbzZorYr+oaWBVKnvjHfRfMBkgWij3svokzvEnFDPo+mDtIm12gENGhnzXgQsWDtfK13hPQwMjMjSG9+7qy8lf63QdY3ozeG3ldEPoOlD4cjwdE2OyW6ecYOBNAbdO/YqJWtk54mjhqB22bamNX3RBfexXe/yUCJ8lFHLc3ukyQzuivH82yvKWlc33sckD6z47lKAiAgRcweBIhLtjEjRWsS8DCBLRuBJhGyEoeNBnr1cWnh+5dOnNu+dGHOoUMbu2THySRAAiRAAlYCFEB4NZAACZAACfgCAWaAODnFiI1u3yinPeV66YxWBitHXmD+WODL4VpjZ7lpIu+fOmpeI3RbAWTKOqBQhMowZtyIcXYx609by1PUkpkgQpBZw1YAGTobkJI2zoarN96d+YurDJC8hbQnyF/ObR+hnKnU9k+QwFnkxt/3pABSv42xjCdPCyBxUS7H+Al42cw9P0EZ3A/q/p+BKbOAdh1dD1AElMwpHNopXXtAlV4gqZ2kBdlaR6z1/k5l4JvtUcYln88igiyaCEgmiKORNYeWIVKtQcxuVuu+bctvOSupdfs/Lbtt3w/RiwdGwBu9WS6+bIWXCSuAQm8aWcHxnF92Ar2baiKSM1/6Z4wzYchINDevASO7Az9tNjLbPivTmEXkWbaZjs58mJF5GVdsne2N75NAnBJwVFoxKBgYNMLlsM7tXXfq5vlT+Tp0qOqyLQ1IgARIgAQ0AhRAeCWQAAmQAAn4AgEKIE5O8dYNILit1nxVf4JXfwrXVvCQWuEhC4As2TUxRLJGzGqEHts35yMikdImA9trN9WCpwJys9vRE8Du/kLYlmz5ZADQoW/0nmx7hpjVTDu2GXtaCHBE0BMCiP67YLRkl15OrkBxQBrYZ8/j7lUT2c62XM6b72gluTJFk5xg3sr+7UnNnh7KrZuRIfTuBwwJcQ2O+KlZCTh+1Gq3fF20GSRy7mf/Ar5dpZXRO/m7ZirZAu/UBmo2Nq8fhfjVe2xIGSz5G1Almj68tg2uY9obw5Wb5bYluuTztGO/6PsqRXVIT59oGTbye24km8S2MXxM+57omZdGLyCj2YNR+bMtxWhkzZgKIHHJ1sj+OIcE4oKAcvYM1MIR/sOg7cfA1NluhbN34dirAUmVzO3bV3HLnkYkQAIkQAIUQHgNkAAJkAAJ+AYBlsByco5yY61vK61+vGQ+ZMxqvQH27gdAtQ+BPi0B+bfeXFdv9Gykn4WRyyi2b87bxmTbU+GDtoCUAUsWYCRq43NsbwQZKWllK5jEV8a+IoDs2gL0agIYvRmoCyZGe4YYv4oA/eltuZ7kZmipiq5Yc67bBKQHiPQCkSE1gULDUjGSJwe2/wwULuqSa2XDGqgtGtrb3H4KvPSSS344mQRIgARIIB4RCA2FmjMDlEePwoNWqtWEui6sL5QbW/nmi/5PmjZ9O3G+fFndsKYJCZAACZCAEGAGCK8DEiABEiABXyDADBAnp6g3ba7dTGv+KmVApNSKNDo//7dWjmrlTPsngXUbo2WBnF1IcSWAyJPVUj8/pLtWV3/wTCB3fmfRuve+LhoZKZ1y6hjQpwVw/p/4m2XjKwKI7Vk4expe/735ZrnWR6DbMK1XjhnDtlyO+G3Z3ZxyR2bE5vM+KpcFnjwBZswDfvweGGSTwiUN0L+c7zqCnl2BOTOsdg0aA1+tdN0PLUiABEjAXwi8eAG8VxXKk8dQHz8G9K8n2r+VJ0+gPnkM5fFjvPhhD5Qyb3kVGcn8kAyQ8PF6QeDgcbdjDL1y8uw3c2blGj26hds+aEgCJEACJEABhNcACZAACZCAbxBgBoiTc9RvzLftDXQeaC0jor8u5hFv2jvKGonJ5RJXAojc3O7fGpDyXgOmAdUjPJQdkz1FtLUtnRJdmS1pUrtwglZmTErcDJujlR2L6Yhtxr4igNj2Q5DeLUETgICUjk/jwE9aKTURQkIWApIFYsaQa2LWSGD+OK1MjzS7TpvBDM/0YYSA8vUKqA2balMfPAAqlQH+OGY1Xf8t8G4NI66sc65d1Uph6Zkl8s7G74Eq1Vzzw9kkQAIk4E8ERISu5+TztuZ7wNcGm+vEFrt3ywP/22tdLUVK4J9/taxCN8fhFRMvZ8qQLGu9eqXc9EAzEiABEiABIcAMEF4HJEACJEACvkCAAkg0p2hbmilic27bG/YRG+E66hsSk4sltm/OS6xSDz2kG7BtnfY0fZfBQOIkMdlF9La2N7GlnJIILgUjNHuXjJQdm4CJfYHL54HAsYCwN6MfSWwz9hUBRE71fz8CQS00YUPEq7qtImdfSLbO2F7aXCkX138qkMqF3tjRXT3SJHlgB61M3ZglQMESnrtO6dkAgfmzge6drBOr1QTcKGFiEVbaNLNf8OZjILFJaUMGtsIpJEACJBDvCAzsA0wcG2XYym8noeZ9zXu21bIRsP5r+3hOXQKyut/E687FU9c2fjklU0hIMyRP7sH/ePUeioyEBEiABDxGgAKIx9DSMQmQAAmQQCwSYAmsaGDb9pqY/R1Qopx1su2T7xFL/zx+CEzoC0iWiBmN0G1vzk9Zp5XdimpIia6YlhUSMWLJFK35belKQO9xQPrMjldUEmgP6CU0oTz/tX+BQR2Ag7uAnPmAD9sDld4HAlIBF08DW5YDm5dqN9rNftI/rgSQvIWAQTOAl3N7nq8nmqBL1LbilVx/77cA3msGvJIHCL0L7NwMrJkHCOOsObReOsXKmvMpd+YkMPQT4NgBLfukRqOo/SZKAiQ3uX+NObvwQS/V3wH27bZubNZCoEVr1zfarSOwYI7V7uMuwMTprvuhBQmQAAn4A4HtPwCjhgI/22RT2O67+UfA7EXeQ6J3d2DmVPt4Dp8AXns9RjHumjvqet486TPWqRPNfzDHaAUakwAJkID/EKAA4j9nzZ2SAAmQgC8TYAZINKd74bRWAkoyQUYvBnJFeGBuwyJg3UIgZAGQLZe9owXjgelDADOadNvenHd2Mc7bFvOby3ozacmycDaMNr925kd/3zZTICqbuh9p/SPMLHMUVwKIMy5m8vWUACJ7EEFQrnkpQxXVkIyez8cBRUo727Wx92XNKQOA1Tb3x6Oz/GQA0MGmPYWxVTjLLQLrVgOtGltNi76hNURPmtQ1d5cuaqWwzvwTbicNcaUxLgcJkAAJkEAYgfv3gDEjos38sMw8dx1I7yU1IocGA+NC7I/w+13A2xVidKwP79/DsqFBmDixNZIkSRQjXzQmARIgARJgCSxeAyRAAiRAAr5BgBkg0Zzj0V+ArnU1QUGeWpcSO7ZDymDJTeWP+0UuD/X9Gk08MaMRemwKIFL6SrIw9nxr7AI38wa9vqLc2P5pCyDNsn/7Wcv4kIyQt97V+pBIz5UECYzFZ3QWBRCjpKKeJ/1XJRNjw1fALzu0MmWp0mpZRFXqARVqAclMzMDQf8eMRk4BxCgpc+apTepB2bLR6mzoKCDQdQVKWb4Y6scfWf2kTgP8/S+QLJk5gdILCZAACcRjAurGtVBE/Pj9V/tdvJQIePY0/DW1Wy8ooyZ4x04jZvcBUOctgdIk5g3LT/6w7MyT25dzt2lTyTv2yihIgARIIJ4TYAZIPD9Ahk8CJEACJGAhQAGEFwIJkAAJkID5BHZsA+rYNC3PnEXLAskZIV3OyMqftAWWLLTO7BkEDB9jxJJzSIAESMA3CVz+V8v6mPtl5P2VLAW1cQso/QOB58+himB89T4Us58ecYdssw+ATevtLd0UyCMur6oqtk4KftDww7LJCxR42Z3oaEMCJEACJBCBAAUQXhIkQAIkQAK+QIAlsHzhFLkHEiABEvBGAp3aAEtt6s13+QwYO8n1SM+eAWpVAi7Y1OVbswWoUdt1X7QgARIggfhOQD5XRfw4/XfknQQFA58Ha1lyg/sBE0ZrgrEIx3E93i0P/C9Cf5IhIUDvfqZE9sd3K84rD67maNmyvCn+6IQESIAESIAlsHgNkAAJkAAJ+AYBZoD4xjlyFyRAAiTgfQR+PQS1Uhkoz5+Hx6b+uA9KmbdcjlX5aj7ULu3D7ZRX80Hd9ysQYGJdNZejogEJkAAJxCKBUyct5a7UFUsiL1qlGtBnAFDuHet7jx8DJV4Hjp+JxSCjWKpcichlukZ/AXza05TYbl6+hI2TQ54VLZrzpY8/rmqKTzohARIgARKgAMJrgARIgARIwDcIUADxjXPkLkiABEjAOwn06QlMt8n6aNAY+Gqle7G2bwmsXGoVQT7rDXXkOPd80YoESIAE4hOBWdO0rI9rV+2jlr5IkvXxWW+Hu1GXLITSsk3c7rREAeCvP+1jmDQD6NDZtLh2LZp24a+jx7IPHtwIWbKkMc0vHZEACZCAvxNgCSx/vwK4fxIgARLwDQIsgeUb58hdkAAJkIB3EjhzGqhUBvjvhjW+ZWuBuh+4Hu/ffwE1KwFXLofbqqs2Qqldx3VftCABEiCB+EDg8EGoY4ZD2bIxcrQiKIv4Ubiod+7k7h0ob70B9dxZ+/hmLgBMFGWunj4RuvnLKclbtaqgvPVWfu9kwahIgARIIJ4SoAASTw+OYZMACZAACdgRYAYILwgSIAESIAHPEhg1DBg52LqGlGj57if31pw7E+hh89TwGyWArTuAlKnc80crEiABEvBWAuNHAWNHAA8e2EeYK7fW56O1tSyg121B+pNIz4+IGSsLlwMNm5oW7rkjBx78uXODUu3doslKlXrVNL90RAIkQAIkoBGgAMIrgQRIgARIwBcIMAPEF06ReyABEiABbyZw+xZQsQzwzylrlGMmAl17uBf1R02AtaustlJDXmrJc5AACZCADxBQ9u+DOnQAsGtH5N2076SJH69k996d7v8Zav2aUO7dtYtRWbEe6vv1TIv77JEDD/d9vTRR2bJ5X2rUyPXeUqYFQkckQAIk4MMEKID48OFyayRAAiTgRwQogPjRYXOrJEACJBBnBGZOBXp3ty6fKjWUrTugFivuekgnjmulsGzLaq1YD5h4Y831oGhBAiRAAjEnoM6ZAWVAEBAaau9MPiulyXndBjFfxJMepFRXq0bAkyf2q6z/Fni3hmkrXz5x+Ma1ozteSp0qaZoPPyxrml86IgESIAESsCdAAYRXBAmQAAmQgC8QYAksXzhF7oEESIAE4gOB2lXsn2iW3h2rHNS1N7KXCIKKUrgo1LXfANleNmLNOSRAAiTgXQQkWyL4c2D+7Mhx9eqjiR8BKbwr5ojRrFwKtG9p96qaNCkUET/KVzQtdlVVsXp44NMmTd5OVKJEbtP80hEJkAAJkEBkAhRAeFWQAAmQAAn4AgFmgPjCKXIPJEACJBAfCOzbDbVWZSjPn1ujDRkPdA90L/rmDYCN66y28mT0sjXu+aIVCZAACcQRAXXvLi3r48B++wjKlgMGDgMqVomjyIwvqyyaB7VrB3uD9BmANVuAN0sbd2Rg5rm9m06HXv07T6tW7xiYbXzKlSuJkCXLU+MGnEkCJEACfkCAAogfHDK3SAIkQAJ+QIAZIH5wyNwiCZAACXgNgXEhwNBgazgBAcA3O4CSpVwP8fhRoEFt4NLFcFu1ZxCU4WNc90ULEiABEogLApLNJuLHo0d2qysdu0IdMRZInjwuoop6zbt3gOvXgFfzWefMmgYEdrO3yZFTy/ArXNT0+H/8cuR/xYpkTV+jRjHTfF+6lAjTp2dCr15XkSHDM9P80hEJkAAJxHcCFEDi+wkyfhIgARIgASFAAYTXAQmQAAmQQOwSqF8T2Paddc0atbWnhN0ZkgEimSC2Y9ocoE2EJ5Hd8U0bEiABEvAUgVs3NeFj0Tz7FdKkBUT48NbPsDUrgdHDgT2HgCRJoE4ap2Wv2I7XCwIr1gF5X/MIve1zRl0vUSRrxqpVi5ji//TpJJg8ORPq1r2NqlXvmeKTTkiABEjAVwhQAPGVk+Q+SIAESMC/CbAEln+fP3dPAiRAArFOQDn4C9TalYEHD6xrDxsNSJ17d8akcdqNRH0kSwZIP5AKldzxRhsSIAES8CyBXTssooF6+KD9Ou9UtmR9KCXe9Oz6MfCudG4HdfECoEAh4MMmwIhBdt7UkqWgLF0DvJI9BqtEb7p2VN/71d4tmKJSpUIxXuPMmSSYPz89ChZ8hGbNbsbYHx2QAAmQgK8RoADiayfK/ZAACZCAfxJgBoh/njt3TQIkQAJxSkCdPB6KNPzVR9KkWims0mXdikvp3gmqTfNgNkV3CyONSIAEPE1g+iSt2fmzCGWWuvWCMmIs1IQJPR2B+/6fPAFeewW4cR2KpJFH8KRWqARl8SogQ0b31zBguWXSoNsVy+dLU7FiQQOzo5+yZUtqnD2bGF27Xo+xLzogARIgAV8kQAHEF0+VeyIBEiAB/yNAAcT/zpw7JgESIAGvIKA2qQdly0ZrLFWrAxtsSmO5EuXjx1o/kJ+2W63YFN0VgpxLAiTgSQI3rmvCx9JF9qtkzqKVvGrWypOrm+P7m01A47qOfdV6H1iwDEiR0py1ovFyYPnkS6/mTPVytWox6y9y6FByLFmSHhMnXvB4zFyABEiABOIrAQog8fXkGDcJkAAJkIAtAZbA4vVAAiRAAiQQNwSO/AbUrgLcvmVdf/BI4PP+7sVz4rgmglw4H27PpujuoaQVCZCAeQSUHdvwIvhzKPKZZzuq1dTEj0Lm9LIwL+IoPPXsCsyZEflNaXQuPUFeesnjIcgC5/ZtPn3r/Ik87dtXidF6+/alwM6dKdC//5UY+aExCZAACfgyAQogvny63BsJkAAJ+A8BZoD4z1lzpyRAAiTgfQRmTgV6d7fGJTfQtu4A3irvXqybNwBN69vbsim6eyxpRQIkEHMCk8drPYpU+4JRSu9+UIeExNx/bHrIlclS/srh6D8Y6D8kVqI5u2vN3//+fSJvt261YrTe11+nwYkTyTBw4OUY+aExCZAACfgyAQogvny63BsJkAAJ+A8BZoD4z1lzpyRAAiTgnQRaNQbWrQ6PTalUFermbe7HOmUC0L+31Z5N0d1nSUsSIAG3CSh9ekKVnh+2I0dOLeujQWO3/caJ4Y5tQJ1q0S8dSyLIvgWj/sv/Wub01asXixGKw4eTY+/eFOjW7VqM/NCYBEiABHyZAAUQXz5d7o0ESIAE/IcABRD/OWvulARIgAS8k8DJE1oprKs2ZUiChwL9Brkdr9qjM5S5M8Pt2RTdbZQ0JAEScJXAw4dA1w7AqmX2lu/X08SPvK+56jHu50dV/koiy5kLKP0W1LfLQ3m7gkdLel3/6+DFfetWvdK7d12kSpUsRlx27kyJ/fsD0KcPS2DFCCSNSYAEfJoABRCfPl5ujgRIgAT8hgBH++1aAAAgAElEQVRLYPnNUXOjJEACJODFBObPBrp3sgaoKFC27oBavqJbQSvPnkGVfiDbf7Dasym6WyxpRAIk4AIB6UEk4oftZ4+Yx1J2hAuRujZVL3+VMxfU1wtCKVAIylvlLaIH0qZzzZebsxOoT+8uHfJ5QJMmbycsVepVN71YzXbvToEdO1Ji0CCWwIoxTDogARLwWQIUQHz2aLkxEiABEvArAswA8avj5mZJgARIwHsJKB1aQV2xxBpgqTLAuq1AmrTuBf3Xn1pT9LNnwu3ZFN09lLQiARIwQODXQ0DzBoCIILZjyiygXUcDDrx0yu6dUM+dhSLN2ouXjJMg1RcvsHF88P03S+ZKUbfum6bE8OefSbFhQxpmgJhCk05IgAR8lQAFEF89We6LBEiABPyLADNA/Ou8uVsSIAES8F4CZ05Dea8K1PPnrDE2awXM+cr9mLduBhrVsbdnU3T3edKSBEjAMYHvt2qCq81QkyaFsng1UOt9UoshgcObFp9/evNiji5dqsfQk9WcAohpKOmIBEjAhwlQAPHhw+XWSIAESMCPCFAA8aPD5lZJgARIwOsJrFwKtG9pH+bA4UCfAe6HLk2I+/S02rMpuvssaUkCJBCZwLKvgI6t7V/PkxdYtCLOMiZ87Zi2fNH/XoXyr6esXLmQaVujAGIaSjoiARLwYQIUQHz4cLk1EiABEvAjAiyB5UeHza2SAAmQQHwgoIQMgRoy1D7Ur1YCDRq7H36vT4HZ08Pt2RTdfZS0JAESsCEwejgwYpA9EuldtHA5kCUrUZlA4Mmjh9gzfzQ+/7yuCd6sLiiAmIqTzkiABHyUAAUQHz1YbosESIAE/IwAM0D87MC5XRIgARKIFwTatQBWLbOGmjkLlHVboRZ9w73wX7zQytNs+85qz6bo7rGkFQmQgEbgoybA2lX2NBo3B+YvJSGTCczu1QmzZpnbR+X/7N0HdFTFGgfw/03dZNMLgRASeu/SO9KkqVSRJihNpSNdAVHpHURQVFAEROm9V+m9t0Aa6b33+84lT8OSANmw5e7u/57DwUdmvvnmN1fOc7+dmcuXldiyxQl9+0ahcuVUDWfMcBSgAAWMQ4AFEONYR86CAhSggKkLsABi6m8A508BClBAjgJRkUCX9sCVS7nZNW6Wcym6rW3hMn70AOjSAXji+19/XopeOEr2ooApC0gXcpvVqwbx3h1VhjETgG/mmjKN1uaujQKIlOyRI/Y4edIOI0ZEwM0tU2v5MzAFKEABQxVgAcRQV455U4ACFKDA8wI8AovvAwUoQAEKyFPg/NmcIkh8XG5+AwYB0iXmhX0O7AW6dVTtPXMOMHZiYSOyHwUoYEoCoSFAWc+8M56/FPh0pClJ6HSumi6AxMYmoPcns2BtBrg4tMHcuW1ZANHpinIwClDAUARYADGUlWKeFKAABSjwKgHuAOH7QQEKUIAC8hX4Yx0wdIBqft/OA0aPL3zOPywDxo9S7b9gGTBsROFjsicFKGD8AiePAR3ezjvPDVsA6Ug9PloRiPG7H3F84xr3b7/tpbH4x49fRudhy5HYoCNw6xymd6qAGTM0e8SWxpJlIApQgAJ6FGABRI/4HJoCFKAABTQmwB0gGqNkIApQgAIU0IaAOPNLCPO+Uw29aTvQ6b3CD/f1VGD+LNX+K38G+n9c+JjsSQEKGK/Avt1Aj85553fsHFC3vvHOWwYzu7ppcZijg6VHjx4NNZaNVADpMnE9YleeBH6cgenFQlgA0ZguA1GAAsYkwAKIMa0m50IBClDAdAVYADHdtefMKUABChiOwIuXDXv75NwHUqFS4ecwYTSwcqlKf3HdJgjdPih8TPakAAWMTkDc8ieEj/LZffAgCPAsbnTzlcuEokOe4vT67xNK+rjYDxzYUqNpSQWQjp8sRHK/ycCJ7Zje3IMFEI0KMxgFKGAsAiyAGMtKch4UoAAFTFuAR2CZ9vpz9hSgAAUMQyAsFOjaAbh+NTfft9tA2LYPorl54ecwfDCwdk1uf0tLYMNWoH2nwsdkTwpQwHgEfvsF+OwT1flYWACxGcYzRxnOJODW5eTDv/2s6N69gVnLllU0nqGfXzAGj/keFkolUpKSsXbxZyhZMp+7XTQ+MgNSgAIUMCwBFkAMa72YLQUoQAEK5C/AHSB8MyhAAQpQwDAEzpyC0KUDxKTE//IVhnwOcdGKN8v/4z7A5g25MRydgI1bgWaa/cbxmyXJ3hSggM4FVi0HvnjhYnOlEgjL/TtI5zmZwICR/g+Tti9fqBw+/B1UqVJC6zMeN84LCxcGaX0cDkABClDAEAVYADHEVWPOFKAABSjwogB3gPCdoAAFKEABwxHI79vY85cCn77wIaU6MxJF4MMuwO4dub2kY22knSB16qkTiW0pQAFjEVg0F5g2SXU2Lq5AQKSxzFC289i3dHpsi2blnZo0qaj1HO/fV+CXX1wxd+5TrY/FAShAAQoYogALIIa4asyZAhSgAAVYAOE7QAEKUIAChi0wfTKwcI7qHP74G3ivW+HnJe0q6dUFOHY4N0bZ8hA2boVYSfPHrxQ+UfakAAW0LjBrBjDra9VhinkCD/khubbtg25eiLq892/XmTN1cxfT+fNKnDljhzFjwrQ9NcanAAUoYJACLIAY5LIxaQpQgAIUeEGAR2DxlaAABShAAcMT6NMd2LHlv7wFa2uI6/9+s7s7wsNydoKcP5vrUaMW8McWoGQpwzNixhSggPoC+RU/SpUGbvqqH4s91Ba4f3x7UFb0E69+/Zqp3bcwHY4ft8ejR9YYNIg7ewrjxz4UoIDxC7AAYvxrzBlSgAIUMAUBHoFlCqvMOVKAAhQwNoHgpxC6doB460buzOwdAGknyNttCj/bJ49ziiDPx23YBOKGLRDcixQ+LntSgALyF8iv+FGhEnD5jvxzf0mGQlAgMGE0ss/9A6FxM2DmHEAq6Mj0ubBtbbhlaniRQYNa6STD77+PwpYtDzFgQBT69++okzE5CAUoQAFDEmABxJBWi7lSgAIUoMDLBFgA4buhNwG/m9fg6F4E148dQkJUBCwVCriX8IFnuYooVrqc3vLiwBSggGEICDeuIbt3Vwh+T3ITdnUDNmwBpA/6CvvcuQV88D7wJPcb30LrdhClnSDSBch8KEAB4xPIr/gh7QD754rhzvXooWfFD9x7roCz+Htg8GeyndPdo9ueZkU/Kf7RR821luOIEfPgFxSJ0Pg0+CUJiHQvA8eQBxjdqRpmzBiitXEZmAIUoIAhCrAAYoirxpwpQAEKUOBFAR6BxXfijQUenNwZdP/qDadsURTMLBQKl2Je5m5e3rBzdkXx8vlfYBkTGoxdy+ZkKO2sxerVSli1aVMdcXHJOHX6YcTly77OxcqUh7XS3qJGy7ZIiInG3VOHU9KT49Kiw6OUxctXQvn6TS1LVOS5/G+8eAxAAUMXOPcP0LsbIB1f9e8jXWAuHYdVr0HhZ3fxPMRe70MIC82N8W6XnIvR+VCAAsYlkF/xQ/r74+hzx+EZ2oxXrwDGjwKys1Uz33cMaNpClrPJysjAhQ2LwytVKFKkVatqWslxxIj5+PXgTSR9PAMo5gNUrgsIAnD1FPqdnIPffpuplXEZlAIUoIChCrAAYqgrx7wpQAEKUOB5Ae4A4ftQKAH/2zfw+NKJmMD7DxyqV/c2b9KkIgIDIyEIArKzs1Mf+UYkB4fEWkaEx9i5FS2a4updxtZKYYNU6aLh7MyM1MiAlFIlXR16926SZ3xRFHHs2O2UR4/Dk+Pjki1FMcvaTmlj3axZZTg62sLXNzTl7y0XLN9q/75FtWa6OSKhUEjsRAEK6EZA+pazVARJTMgdTzriRSqCSN/gLuxz4mjOxegJ8bkRevUF1vye9++tfbshtO9U2JHYjwIU0JdAfsUPqUAgFQoM8cnMBCaOAaQCyAuP+O08CKPHy3JW2VlZuLx5SWgRF5uiHTvWhrW1pVbynDHjR3wdUgwYMkM1fnICGsx4B2ePLNPKuAxKAQpQwFAFWAAx1JVj3hSgAAUo8LwAd4DwfVBL4PHV8yn3Tx1IRVaqomhRZ5t27WqgRAnXl8bIyMhCQEDks+JIQkIqoqISYGFhjvr1y6JcuWJqjf1848zMLMydtzvOwqGobYs+gywtrKwKHYsdKUABIxDYvQPo0w3IyvpvMkKFShClO0EqVi78BPftBnq9rxIXnwwFlq7KjfnZJ4D0d9CSHwo/DntSgAK6F7h4Hmj5wk6x1u2A7ft1n4smRrx7G+KE0RCOHVaNJu2KW/ET0La9JkbReIyE6Cic+XNNbIVS9k7dutXXePznA760AAKgwuBquHdlrVbHZ3AKUIAChibAAoihrRjzpQAFKECB/ARYAOF7UWCBU3/9ln7//BmrVq2qonv3hgXup82GW7acjz927I6yeIVKokepchbS3SFFfEppc0jGpgAF5Crw10ZgYG/V7KrVyLkTpFSZwme95U/go16q/UeMBWYvBL6aCCyeB7G4F4RbjwFL7XxrufDJsycFKPBSgW1/Af165v6403vApu2GCbZzK8TxoyA8DVLNXyroSMUPrxKyndf1g39HBt645CYdh9qoUQWt5tmz5yT8ZV0DGL0gzzg+fcrC796fWh2fwSlAAQoYmgALIIa2YsyXAhSgAAXyE+ARWHwvCiQgHUu1Z9HU5GZNK9q2bCmvuzdCQmIQHByD27efxjx4FG5pZq009yxfxaZk1Zpw9y5ZoPmxEQUoYCQC634GPh+kOpk69XKOw3qTDwB/+wWQdno8/7zdBpCO3/r/I/z0G8QP+xkJJKdBARMRGDkU+OVHYNgIYIFhHn8kzp8F4eupeRds5DhgVt4P+uW0shEBfji2dlnG3Ll9dFI9njx5BeYkVwb65z0KrFh3bwQ/2SYnHuZCAQpQQO8CLIDofQmYAAUoQAEKaECAO0A0gGgKIW7s3RQaHXCv6LhxnWU/3fv3g3H9hl/C1auB5umZooWtnTLTSulo5VO1poVPlerPLmfnQwEKGLHAquXAFyNVJ9ioKSAdh+VepPATzy/u89G69AB+31z4+OxJAQpQQB2B2Bhgwmhgw2+qvaQj+ZatBvoOUCeaXtpe2rwyyEGR6fXhh411Mv6yZZvw5YrdSNh4N894Hl2KIzRgp07y4CAUoAAFDEWABRBDWSnmSQEKUIACrxLgDhC+H68UuPPPCYQ+upOSFhOEenXL2rRtW92gxG7fDkJ6egbCwuJw735odFhEksJS6WRbu21HlKgor50sBgXLZCkgd4FFc4Fpk1SzbNk6pwji4Fjo7IVFcyG+GPf/0UQbGwh+EYBSWej47EgBClCgQAIXzgETRwPSPSbPP9Kxf9+vAWrXKVAYfTaK9H+YtGfVUttlywYKusyjXccxuGTpg+ivflcZlgUQXa4Cx6IABQxFgAUQQ1kp5kkBClCAAq8SYAHExN6PjLRUJMXFIi05CZkZGRCEnP/mTElMQJmaOf+xnBgbgwcXziApKjguPTrIrHbtUvY+Pm5vdGm5XJjT0jLw11/nEh/4Rmanpou25es2tvCqUJlHZcllgZgHBTQp8N10YPZM1YjtOkD4YwtEhaJQI4k3r0N4ty0QEZ5/f+mDx49eOCqrUCOxEwUoQIGXCKxfC4wbDiQlqTb4oA+E79cU+u83XXvf2LYqwM4607tHD93fK/dh/xk4/CgecXYeyJids3PPs4cPnj7eqmsGjkcBClBA1gIsgMh6eZgcBShAAQoUUIBHYBUQypCbRQUH4czWDZnJMVGZ8XFx1o6OyjRbW+tsS0uLbEBEZERCampahsLMzMwWZubp2Rlplp6eLlk1a/pYlSnjgUqVvAx5+i/N/fHjMOzZeyPq1s0nrp5lK6DNgKGwtuU3t41ysTkp0xWYOh5Y+sIZ+O92gbj+bwhmZuq5hAQDAz4E/jn58n7SvSA7D6oXl60pQAEKFFRg+mRg4Zy8rb+eDYx7YddbQWPqoV1WZib+/m581qRJ75u7uNjpIQNg//4zeLfrRGRMXAl0GoCS/crjyZ2NesmFg1KAAhSQqwALIHJdGeZFAQpQgALqCHAHiDpaBtY26mkg7p/eH/nw2nXnTp1qm1ev7oOiRZ3yzOLq1SeIjExAXFwykpPTI4oWdXRv1KgC7OwK9w1pA2NCYGAUjhy9E3Hpkq9rrTYdzWq2esfQpsB8KUCBVwmM+Rz4aaVqiynTgSkzCu6WkQFIHzxeuQRcvZT3m9fPR3oaAzjm/bu24IOxJQUoQAFVATHAH8KkMcBO1Uu6Bc/iEJeuAtp3Miiy8Mf3ks79/avy66976jXvqg0G4/Yni4HazVHls9q4df4nvebDwSlAAQrITYAFELmtCPOhAAUoQIHCCHAHSGHUZN4nMigAt4/uiL5/7ZZLxYrFMXRoa9jaWss8a/2n9/RpNLZtvxTj/zTBvsbb7S3K12kAc0tL/SfGDChAgTcXGDYQkI6N+fd50wvLQ0OAO7eAu7dzfr99M6c4kp0NLPkBGDTszXNmBApQgAKSwJGDwNjhgO9DVQ/pXqMVPwE+JQ3O6eLWteHJEf5Fxo7Vb+Gmz4CZ2BDpBExYjtbz38OhXS/sGDQ4WSZMAQpQQLMCLIBo1pPRKEABClBAPwIsgOjHXeOjhvn5IvD+HUQ8vBn31C/AoV69skKrVtXg7e2m8bGMPeDt24E4eOhW9P17Qc7O7m6p1vbONmVr14OjWxF4lCoDcwsLYyfg/ChgnAL9PwC2bgbc3IEfftH4N6aFoECId249+yWMHm+chpwVBSigW4FVy4EvRuYd87NRwLwlus1Fg6PdO/yXf2ZsoM9HHzXXYFT1Q7m4tUaMuRJmChsMf78Oli79Qv0g7EEBClDAiAVYADHixeXUKEABCpiQAI/AMuDFjgsPQ8Ddm4j0vRmZkRhj6+Fhb+vsbIfGjSugSBFHA56ZPFJPSUlHeHgcTp26h5j4tMhHD5462rsVtaza9G04eRSDewkfeSTKLChAgYILBD8FPIsXvD1bUoACxiNw7w5QsbJhzCcjA8LEMRB//F4lX8HaGuLCFcCAQYYxj5dk+ejQOl+kxZf54INGep1Hs2bx6N37JipWVKBFi7f0mgsHpwAFKCBHARZA5LgqzIkCFKAABdQV4A4QdcVk0D7o/h08vnQqLiLA19LVWWlVq1ZJC+l+Dzc3exlkZ9wpnDv3MPnoiXvpqRnmltYOLsq2A4bBzNzcuCfN2VGAAhSgAAUMTeDJYwjSjizpeDrpl3RU3cVbhjELKddxI4BTx1XzrV4z54i9eg0MYx6vyPLy5hVBpbyUXm3aVNfrXD791BuzZz+Fk1OWXvPg4BSgAAXkKsACiFxXhnlRgAIUoIA6AiyAqKOl57ZRwUG4sW9TREZynF3NGj42zZpVhlLJuz30sSwxMUn4/Y8zEVHxomOFBs2sKtRvrI80OCYFKEABClCAAtKdPFKR4/JF4MrFnN9DglVdpkwHpsyQvZWwYwvEkcOAqEjVXHt8CHHFjxCUdrKfQ0ESPLXmu7hmTSs41q5dqiDNtdJGFIHPP/fGihUBMDPTyhAMSgEKUMDgBVgAMfgl5AQoQAEKUAAAj8AygNfA7/qFlPtnjqREh4Y5tm5dzbxduxoQBMEAMjf+FO/cCcKOXVdi4pOybT3KVLR2K+6NSg2bGv/EOUMKUIACFKCAHASkQsHg/sDBfa/O5tJt+R9/Ne87YOaXeeYhTPsW4oSpctDWWA5HV85IqFnTx16fO0CCgy2xerU7vv76hWKZxmbJQBSgAAUMX4AFEMNfQ86AAhSgAAWeFUBmCP/8848YpXSFZ9kKNJGJgJidjdN/r89ICHmcZGWebVezZkmLRo0qwN5eIZMMmcbzAocO3UB4RHziw8cx2enZFg6la7yFWq3bE4kCFKAABShAAW0L3LwOfNwHuHs735GEajUgnr2m7SwKHz8mOufIq80bVGMU9wKk+z46vVf42DLteWDZtMRuXevaVajgqbcML1xQ4vJlW3z6aYTecuDAFKAABeQuwAKI3FeI+VGAAhSgQEEEuAOkIEo6bBN07zZCHtxKCH90A26udop69cpY1qlTRocZcKg3FTh+4k7MoeOPbF29Sls37/XRm4ZjfwpQgAIUoAAFXidwYC/wUS8gMSFvSzkff3X+LITRn0KUijjPP2+3AZb+AJQyzv8PKIcCyObNzrCxyUbnznGve7v4cwpQgAImK8ACiMkuPSdOAQpQwKgEWACRyXImREXi2sGtcQ+vXrNv3ryyWdWq3qhcubhMsmMa6gqcPn0PBw7dSUhJF5WVG7cwq9Gyrboh2J4CFKAABShAgYIKPLwPvNsOCPTP20Omx1+Jv/8KDB8MIeuFC7g/HQnMX1rQmRtkux1zJ6Y0bFjOpn37WnrLf/bsoujQIQ41aqToLQcOTAEKUEDuAiyAyH2FmB8FKEABChREgEdgFURJy20eXz2Xcm77n2aNGpaz7tatvpZHY3hdCty79zRxy87bWfbFSjo27vqhLofmWBSgAAUoQAGTEBD9/SD07gpcv5p3vg0aA4dPy89h6nhg6QLVvBQKYO4S4JOh8stXwxntmDsp9aOPminKlPHQcOSChUtPFzB8uDd+/DGfglnBQrAVBShAAZMQYAHEJJaZk6QABShg9ALcAaLnJb6yb0v8vbMnbYcObWNRvnwxPWfD4bUhcO784ye7Dz0s1WXMFG2EZ0wKUIACFKCA6QqEhgBS8ePCuf8MBIUCYmpqzv+eMQv4YrJsfJ4Va8Z8lvfS9hq1gIXLAalgY+RPVmYm1k4egXnz+sLOTj932z15Yo2ffnLDrFlPjVyb06MABSjwZgIsgLyZH3tTgAIUoIA8BLgDRI/rcGbjqrDkqGDXUaM6WCgUlnrMhENrU+DGraDArXsflej8+ThtDsPYFKAABShAAdMSkC4P79UF+Oek6rx/+QP4ZhrwxBeQ0/FXhw8AI4YAgQGq+fbsDSxZCTg4msT63dq/MfDp/dslpkzporf5nj2rxJUrtvj8c16ArrdF4MAUoIBBCLAAYhDLxCQpQAEKUOA1AiyA6OEVifR/mHRq089i2dLudj17NoStrbUesuCQuhI4ceIO9hx8gA+mfKOrITkOBShAAQpQwLgFkpKA7p2AU8dV57lxG9D5fYi3bsDsq4kQt+2Th8OKxcCksXlz+eobYOKX8shRR1n8/d0XaYMHvW1durR+jr+SprlrlyPS0szQvXuMjmbNYShAAQoYpgALIIa5bsyaAhSgAAVUBXgElg7fiIy0NFza9muY/737bu+/X9e8ceMKOhydQ+lTYMbco5m12nSw8KpQRZ9pcGwKUIACFKCA4QtkZgKd2+Qpfoibd0Lo0Dl3fju3Au921e9809MB6cirdT+r5uFVApi7GHivm37z0/HoD0/tCgy4cbHEhAnv6Xhk1eH++MMFRYtmoFWrBL3mwcEpQAEKyF2ABRC5rxDzowAFKECBgghwB0hBlN6wTUZaKo6tXREX5PvYvkWLymbt2tWEg4PNG0Zld0MSmDpjZ7KbT1nbZj37GVLazJUCFKAABSggP4H2LfMUP4SteyG2bS+vXG/fzDny6rn7SZ4l2KotsGAZUM70vghzbNU30UU97F369m2q17Vas8YNVaqkoGHDJL3mwcEpQAEKyF2ABRC5rxDzowAFKECBggiwAFIQpUK2kQofN4/sjr9+8piyfr2y5i1aVEGJEq6FjMZuhiywaNXZ6KIVartUqNfIkKfB3ClAAQpQgAL6Fcin+IEdB3KKCnJ6tvwJfDYISEpUzeqzUcC8JXLKVGe5JIX7h53a8KPH1Kl63pUD4LffXGBtLeKDD3gEls5eAA5EAQoYpAALIAa5bEyaAhSgAAVeEOARWFp6JS7t/DPh5pmTtlLho02b6iha1ElLIzGsIQh8O+9QgotPefv6nfT/H/2G4MUcKUABClCAAnkE8it+7DkCNH9bXljfTgPmvHDvl40NhDmLIX4yVF656jCbwNNbHoQ+eVh+2LA2Ohw1/6HOnLHD5cu2GDEiXO+5MAEKUIACchZgAUTOq8PcKEABClCgoALcAVJQqQK2C/O9k3Tmr99FWxszm4EDW5oXK+ZcwJ5sZswC3AFizKvLuVGAAhSggNYF8it+7D8ONGmu9aELPEB0FIThQyBKd488/9SsnXPfR+NmBQ5ljA0fHlzra56ZWKZHj4Z6n15qqhnGjvXCd98Fw9k5U+/5MAEKUIACchVgAUSuK8O8KEABClBAHQHuAFFH6xVtxexsPDy9PzTw5nnn5s0rWdevX05DkRnGGARmLTwa51mplmO15q2NYTqcAwUoQAEKUEB3Avnd+XH4NMQGjXWXw+tGOnMK+Hww8PC+assP+gDzlwIuPAJ1//KZMdWreDh37lzndZo6+fnixR5o1iwBb72VrJPxOAgFKEABQxRgAcQQV405U4ACFKDAiwIsgGjgnYgI9MfVneuiS5ZwsmvSpKIV7/nQAKoRhTh69E7YmeuxHk179IGds4sRzYxToQAFKEABCmhZIL+dH0fPAvUaaHngvOHF9Wsh9B2Q9wdrVgGjP83z58K0byFOmKrzPOU64N4l02NbNCvn1LRpJVmkeOCAA8LCLNG/f5Qs8mESFKAABeQowAKIHFeFOVGAAhSggLoCPAJLXbEX2l/d82dkyIMbdi2aV1LI5T/o3nBK7K4hgVOn78fs2Xvd2tW7vG25ug1QomIVDUVmGApQwGgF4mKBzRuAM6eBju8C3XsZ7VQ5MQq8ViC/4seJC8BbdV/bVSsNqpQCNm0HqtXIDT9uBLB6hepwJbxzjrx6l/d+PQ+z5bvxaSNGtLOWy/Gwx4/b49QpO3z1VYhWXhcGpQAFKGAMAiyAGMMqcg4UoAAFKMAdIIV8B0IePcC9o1sjsjOSXYYObWvu6GhTyEjsZowCZ88+jN62+5ZTg/d6mPlUee6DEmOcLOdEAQpoTmDXdjX8TwQAACAASURBVODDLs99uDoJ+Hq25uIzEgUMREDs0x3Cji2q2R4/D9Spp58ZSIXJj/tA7PguhD93AE98c468OnlMNZ/W7XKKHxXksctBP1j5j/rb1BFZs7770FyptJZFWvv3O+DwYQcsWBAki3yYBAUoQAE5CrAAIsdVYU4UoAAFKKCuAHeAqCsG4N7J3eFn9+x1r1zZS/jss3aFiMAuxi6wbt3JyBRlKbe67d839qlyfhSggAYFnh2xM2ygasTPRgHzlmhwFIaigLwFxMnjICxfpJrk4dOAPu/8qFkBePQgJ6cevSAcPwoxIlwlR+Hz0RCl4gefPAJZmZn4ZeJwrFo1WDY6Z88qceOGLYYOjZBNTkyEAhSggNwEWACR24owHwpQgAIUKIwACyBqqAXdv4Pr+/6MtbGCU8+eDeHj465GbzY1JYEjR2+Hnr+VULTdJ5+b0rQ5VwpQ4F+Bx4+A/XsAqXihxiPEREN8pwVw+6bqB6sfD4G4bLUakdiUAgYqsGo58MVI1eR3HABatdXfhLb/DfTt8fLxbW2BOYuBj4foL0eZj5waFRS6a+WionPm9JFNpmvXusLTMwNt28bLJicmQgEKUEBuAiyAyG1FmA8FKEABChRGgEdgFVAt9MkjXN72a0LFCsXspeIHHwq8TmD+wr1Rli7e9sXKVrIqW1tPR3a8Lkn+nAIU0IqAmJQEwcMOsLYGBgyGOHIcBJ+SBRvL3w/Cx70hnj+r2r5XX2DN7wWLwVYUMESBPTuBD95TzXzmHGDsRP3OpkEN4NaN/HOo9VbOkVeNmuo3R5mPfu/AhicZ8SGlBgxoIZtMf/jBHY0aJaJGjRTZ5MREKEABCshNgAUQua0I86EABShAgcIIcAdIAdQubv89OuLJPdvatUoqOnasXYAebEKBHIHf159MPH/e17bG2+3NarftSBYKUMCUBOwEldkKbd6BKH2Q2/T1HwCKkREQPu4DHD2kKvZeNwg/r4eoUJiSJOdqAgLizesQGtZUnWnXnsBvf+p19sKenRBfLMoAePZv91t1IW7dC7i66TVHQxh83+KpSc2bV1I2bSqPu1HOnVPizBk7jB0bZgh8zJECFKCA3gRYANEbPQemAAUoQAENCrAA8hrMc1vXxcQGPHAYOLCluaenswbpGcpUBMLD4/DrujNRiiKlXJt0l8/RD6biz3lSQG8ClUsCAf55hy9dFuKEqRD6Dnh1aikpED7pA3HnNtV27Trk7ARxdtHb1DgwBTQpIMbFQqhSGoiNyQ1bvSZw5qomhylULLF5PQiXL768711/oIR3oWKbSqfMiPv3jmz4veKnn7aFs7NSFtNetKgIGjZMevaLDwUoQAEKvFyABRC+HRSgAAUoYAwCPALrJasY8ugBru3/K8bBBnYDBza3tLe3MYb15hz0JBAUFJX4/crDZgoHZ/hUr2tbrXlrPWXCYSlAAZ0J9OgM7Nv96uGmTAemzHh1m8H9gY0vHH0l7SL5eT3gWVxn0+FAFNCaQP3qqvfeeBQFfEO0NlyBAx/aD3Rp/+rmnd4DNm0vcEhTbCjt/mjatKKyefPKspn+8OHemD07CPb22bLJiYlQgAIUkKMACyByXBXmRAEKUIAC6gpwB0g+YkE3LkTdOb7bumxZD7sePRqoa8r2FHipwOXLvti553qCaOlgX6lhM5Svy/tk+LpQwGgFvpwALJmvMj3x/0fniMW9IEz9Guj/ccGmP/ozYM0Pqm3r1s8pgpQuW7AYbEUBOQpIBQap0PD8c/0BUKac/rNt2ww4c+r1eRw7B0j/PvLJIxB46Yif39V/So4eLZ9jQB89ssbChR744YcArhgFKEABCrxGgAUQviIUoAAFKGAMAtwB8sIqRgY8Str/0zJFs6aVzLt04cXVxvCSy3EOy1ceDvcPjCvStGc/eJWXx3nYcnRiThQwZAFxyXwIUhHk/8+/xQ9YKyB+MRnC5GlqTU+KJcVUeapWh7jmdwhVq6sVi40pIAuB4YOBtWtUU5Hu/JDu/tD3c/IYcPUy4OAIODoCNraAre2z30Ubm2f/LDz3Z7C21nfGshs/Iy0VG78en/Xxxy3Na9TwkU1+0v0f588rMWpUuGxyYiIUoAAF5CrAAohcV4Z5UYACFKCAOgIsgDynFRX4KGnfj8sU3bs1MG/cuII6jmxLAbUFFizeF5WcbefacdhotfuyAwUoIH8Bcf1aCMMGvjzRJT8Ag4apN5HZM4Hvpqv2kXaASDtB+A109SzZWr8Cs2YAs75WyUGcMgOCdCwcH6MQuH1sZ0RWxAP3gQNbymo+R4/aIyDACgMGRMkqLyZDAQpQQI4CLIDIcVWYEwUoQAEKqCvAI7D+L8bih7qvDttrQmD2goPR7mVruNRq0yHfcI+vX0ZyfByUTs5wKVYcjm5FNDEsY1CAAroQOLAX6Pb/Y18sLYH6DYHTJ1VH/nYeMHq8etksXwRMHqfaR7oLRCqCSHeD8KGA3AWkXR/S7o/nH6kYKBUF+RiNwN4l02K7vFfbqWrVErKa06FDDggNtUS/fiyAyGphmAwFKCBLARZAZLksTIoCFKAABdQU4A4QABnpaTjx46zkhg3L2TZrxuOI1HyH2PwNBKKjEzF34cH0So1bWr14Mfrepd/EmSPNxsvLBZFRSSkBgdE29m4eVrVad4BPFR538wbs7EoB3Qhcvgg0rwfUqAUs+j6nADLgQ+DvTarjT/wS+Oob9XL6eTUw6oXdI84uwJrfgXb5F1TVG4CtKaAlgUP7IXbvBCEr678BxE7vQeBF4loC11/Yn8d/Ki5e/JFgbW2pvyTyGfnMGTvcvq3A4MGRssqLyVCAAhSQowALIHJcFeZEAQpQgALqCnAHCIBDP3wbVdLLwbVXr8bq+rE9Bd5Y4MIF3+R1604o6nbqalatWatn8S7v+D0sPTrA4/PP20EQhP/GOHP2UfD+Iw8cLWzslW7FvVG/c9c3Hp8BKEAB7QiI/n4QFsyCsHglRAuL3EE+6Qv8+YfqoJ+NAuYtUS8RKYYU67lHVCggSDtB3uumXiy2poAuBG7fBHp0BgL8c0eTjm47dBp4/t8RXeTCMbQqEBEUgAOrFmDx4o+0Ok5hgl+8qMTevY6YPj24MN3ZhwIUoIBJCbAAYlLLzclSgAIUMFoBky+ARAU+Ttq5YqHtihUf537KbLTLzYnJVSAgIBKb/7oQHRAQ4VCpTu3owHu3Hbp3q6+oXbtUnpRTUzOwc+fFhCvXAs3t3DytKjZsZlGqem25To15UcBkBcSkJAhKZf7zHzoA+GOd6s/6DQR++EU9r13bgUF9gaQk1X7STpBeqsUR9QKzNQU0LyD0fBfi3l3/BRa8fSBu3glU5a5GzWvrN6J0hOejE9sweXIX/SaSz+h+flZYu9YNM2awACK7xWFCFKCA7ARYAJHdkjAhClCAAhQohIDJH4F1+8DGQLPksBJ9+zYtBB+7UECzArGxSXjyJBxOTkqUKvX6+z5WrNifGRwSlw4zS1hYK0Rbe/tshaObvbWtEtY2tnj2u1KJxKhIFC1dDi6eXjDnt2w1u2iMRoHCCnz2CfDbCwWP97sD6/9SL+LRQ8CgfkB4mEo/cdlqCB8PUS8WW1NAWwIL5wDTJ+dGt7ICpOJH63baGpFx9SiQkZaKf36dg3HjOusxi/yHjo62wLffFsWiRUGyy40JUYACFJCbAAsgclsR5kMBClCAAoURMPkdIMd+/DaqXesqrtWqeRfGj30oIAuB0NBYXL/uB3d3RyQlpSIpKe3Zr+iYpLikxDSEhETbmFtYZCYmplo5uHsIVZu2Mi9Xp4EscmcSFDBpgRFDgF9/UiVo1RbYcUA9lvNnc4ogT3xV+0nHaknHa/GhgD4FzpwCOrwNZGb+l4WwcDnEocN1n9XhA8DD+0Ctt4AGPPpUmwvwx1cjMWnS+yhSxFGbw6gdOzNTwKRJxbFgAQsgauOxAwUoYHICLICY3JJzwhSgAAWMUsDkCyCbvxmb9fWMnuYKhbwuaDTKt42T0ruAVBQ5ffpu6rHjd0VrexfzKs3aWpWpVUfveTEBCpi0wOjPgDU/qBJIF6YfOaMey60bwOD+wM3rqv2+ng2Mm6ReLLamgKYEpMvOO7YCTp/IjfhBH0C6q0aXT3QUMHsm8MOy3FGDogEnZ11mYVJjbZw+Omvs2E7mnp7yMx44sCR+/dXPpNaDk6UABShQGAEWQAqjxj4UoAAFKCA3AZM+Ais65Cl2L5+NpUsHym1dmA8FtC7w99/nU/0CYxKSUwUbW7dids4exeBSrDi8K1fT+tgcgAIUeEFg3Ahg9QrVP6xcFbhwUz2qJ48hDuoH4fwLxZMxE4Bv5qoXi60poAmBGVOABbNzI5UqA+w5Anj7aCJ6wWJs+yun+HHnlmr7U5dydoLw0YrAz+M/xXfffQhn55fchaSVUQsWlAWQgjmxFQUoQAEWQPgOUIACFKCAMQiY9A6QoPt3cH3375g2rbsxrCXnQIFCCVy48AgZGVnw94+MfvA4yjzbXOlYr1MXFCtdrlDx2IkCFCikwLRJwKIXihQlvIG7/uoFlO4CkXaCHDmo2q/z+8DcJbr94Fm9zNna2AT27wG6d1Kd1bpNQLcPdDPT0BBgzkxgzaq843XpAfy+WTd5mOAo1/dvCrFKCS0m1zv2WAAxwZeSU6YABQolwAJIodjYiQIUoAAFZCZg0jtA/G9dx/2jf2Hy5C4yWxamQwH9CSxdfS7c3M69SMP3e+ovCY5MAVMVkL4pL31j/rlHcHKGKB3Vo86TlAQM7gfs3Kbaq0IlCPOXQny7jTrR2JYC6gvExebc+3H96n99hc9HQ5y7WP1Yhenx5x8QZ8+E8OhB3t7frwE++qQwUdmngAL/bPg+TEiN9Rgx4p0C9tBtMxZAdOvN0ShAAcMVYAHEcNeOmVOAAhSgQK6ASRdAkuJisXfZTMyZ04fvBAUo8H8BEQj6fPivXm0HfooSFavQhQIU0LXATyuBMZ+rjCqam0MIiQdsbdXLZvwo1TsPpN7m5oB0Obo+LqBWL3u2NmSBF491q9cA2H1E/XdYXYPAAIizv4bw2y95ezZsAhw6pW5Eti+EwMmfZkVWr+bp1qqVPI/V/OILL8ybFwQzs0JMjl0oQAEKmJAACyAmtNicKgUoQAEjFjDpI7CS4+Owa/EMzJvX14iXmFOjgPoCm7bd9PUPTS/Tuv8Q9TuzBwUo8MYC4qb1EAb1yxvnnytAjVrqxf/xe4jjR0GQLqN+/hk2AuK8JRD4CaB6nmz9eoG/NgIDe6u2k+79aP726/u+SYv1awHpKDnpGLgXn1/+AHq+kNObjMW+rxQ4t3YWpOOvHB3VLNrqwDUtTcDIkd5YvVrN4wV1kBuHoAAFKCA3ARZA5LYizIcCFKAABQojYNI7QGL8bgRc2LHZe8oUHoFVmJeHfYxXICoqIeHLLzfbfzhtFpQOTjqbaHZWFiID/WHj4Ah7F1edjcuBKCBHAXHvLgg9382TmrB2I8TuvdRL+eghQNoNcv+uSj+hdbtnRRCUr6hePLamwMsEAgNyjr564pvbYvp3wHjVo900Cvj4Uc4l5xt/zxNWbNkawq5DGh2OwV4t8PD4Vr/H16+UlOv/v46LM8f06Z5YsiSQS0kBClCAAq8RYAGErwgFKEABChiDgEnvALl/+G9/m+wIny5d6hnDWnIOFNCowMqVBxPiM+0VZeo0tMzKyICZuTnMLCxgZmYOcwuLnG+Ni0BCdAQAAZFPbkdGBofaihBh61zE1s7RGSnxUfH2bsUcKjduDnsXt//yS0mIh7QDKzkhHk8f3EVGcnxSXGhQVkhgsL1bEeek5ORUS5diXmLp2g0VFeo10ui8GIwCBiVw/gzQqnHelKdMB6bMUG8qAf7AhFHA7h2q/XxKQpi3FGLHvMUW9QZgawoAGPIRsOG3/yiEDp0hbt6pNRrxlx+BMZ/l3eEkjbhhK/Auv+SiNfx8AifEROHU2sWpb7esrGjcuIIuhy7wWGFhlli8uAjmzHla4D5sSAEKUMBUBVgAMdWV57wpQAEKGJeASRdA9i7+Kr5MaTeH3r2bGNeqcjYU0JDA4cM3ceducKylpUV2ZkamWVZWtpCdLf0SkZWVJWRli4KZAEXRok4W3t5ukH5ZWVkgNDQWT/zCE+ztrO39/KLilc6u0fdvP3aX0oqOjFHaKhWZdkpFhr29TSYg2tjZKSwqVPCE9GGJtbXls+wvXvRN3nvgVrpg4+JU55134VGytIZmxTAUMCwBITEBYgVvQLpU+rlH2gUi7QZR+/lyArBkfp5u4rfzIIwer3Y4dqDAfwI/rwZGDcsFcXMHpKOvqmj+Hgjx3h0I0q6PLX/mXYAOnQEtFl244i8XuPT36qd2FinF+/RpKlsmPz8rrF3rhhkzgmWbIxOjAAUoIBcBFkDkshLMgwIUoAAF3kTApI/A2jRjdNaECe+Zu7s7vIkh+1KAAgUQCAuLgyAAbm4OMDMTCtAjp8nRo7didu66ale9VQfLGi3bFrgfG1LA6ASkY4VOHlOdlnQfyI4DgPRBszrP2jU5u0GSk1V7DRgEzF0CKJXqRGNbCgB3bkHo2ApiRHiuxvIfgYGDNa/z4/fA2OF54yrtgPV/AW3e0fyYjFgggb2LpqR37VrPqkqVEgVqr49G9+4psGOHEyZODNXH8ByTAhSggEEJsABiUMvFZClAAQpQ4CUCJrsD5Mm5AwFPrpz1Hj++M18OClBA5gJPn0bjtz/ORyVnmDu5enmbO7i6w6lIUfhUqS7zzJkeBTQsMHkcsHyRalBbWwj7jkN8q656g/1zMudekBvXVPoJjZvl3Aui7mXr6o3O1sYm8GEXYNf23Fn1/xhY+bNmZ3nzOsTpkyEc3Jc3bteewG/57AbRbAaM9gqB23t+9YsMCig5dmwnWTtdu2aLEyfsMGrUc8U6WWfM5ChAAQroT4AFEP3Zc2QKUIACFNCcgMkWQLbNnpD64YeNFHL+hprmlpmRKGD4AgkJqbhzJxAPH4Ym+j4ON8vKQlZ8fLKifINmlm5e3iheriIU0rd/+VDA2AU2rQcG9cszS/G3PyFIHwKr8QhhoRClIsjWzSq9xCIeEOYvBbp9oEY0NjVZAWlH0fDndnpUrAxhzxGIHkU1R7JiMTBpbN733qMohHWbgCbNNTcWI6kt4HfjQsqxP9YpZszoIbi52avdX5cdzp5V4sYNWwwdKt1hxocCFKAABV4lwAII3w8KUIACFDAGAZM8AmvfD3Pj3exEh2HD2hjDGnIOFDBZgZCQGOzceTkjMSUj0fdBsGPJ6rXNyr3VAN6Vq5qsCSduIgInjgIdW+Wd7DdzgTET1Ef45itg7rd5+039Gpg8Tf147GE6AuFhENo0hej7MHfOG7cBnd/XjMHli8C44cClC3nj9fkIWL1WM+MwyhsJ7Fv+TUwZHwfnDz+U/716x47ZIzDQCv37R73RnNmZAhSggCkIsABiCqvMOVKAAhQwfgGT2wGSEBWJLfOnZ0+Y8J5ZiRKuxr/CnCEFTEQgPT0Te/ffCL79IM6xcvN2Su/Kmr9010QoOU1DEbh/F+jSHgjwV8140KcQF62AYGam3kw2/AZhwmiIsTGq/T7oA0hHYrm6qRePrU1D4MVj2TR59NWiucC0SXkchTLlIP68HqhTzzSMZT7LpLhYbPxmsrhgQT9BqbSWebbAvn2OSEgwQ8+eL/xdJ/vMmSAFKEAB3QuwAKJ7c45IAQpQgAKaFzC5HSC3D/0VnB0b4DlgQAvNazIiBSigd4GwsLiEFT+etixWvqqifqeues+HCVBAqwJxscCwgap3L0gDtm0PLFwBlCqt3vAXzgETRwMXz6v2q10HkI7Eqt9IvXhsbdwCJ48BHd7OnaNUJDt8GihX4Y3mLZw/A1E65u3J47xxBn0KLFn5RvHZWbMCV7b+FGRvmeLVq1djzQbWUrRly4rAxiYbgwdHamkEhqUABShgPAIsgBjPWnImFKAABUxZwOQKIPuXTovr3q2uY4UKnqa87pw7BYxaIC0tI/6buQesyjdorqjSmMVOo15sTi5HQLrH44dlqhrlKwKLvweaP/cBdUG8YqJz4kl3jTz/2DvkFEH6DihIFLYxAQGhS3uIh/bnzrSwR7A9b/Wy49hq1AJ+XAdU4e4+Wb1a2WnxB1d8q3jnnZpWtWqVlFVqL0tm1y5HpKaaoUcP7gAxiAVjkhSggF4FWADRKz8HpwAFKEABDQmY1BFYaclJWPflWCxf/jGsrCw0RMgwFKCAHAXOnnsYdeRchGuzHn2hdHKWY4rMiQKaFVg4B5g+WTWmQgHMXggM/kz9seZ8A3ybz/0f4yYBX89WPx57GJWA+OP3EMYOz51Tg8Y5uz8K+5w6DvR8D0iIzxth9Hjg23mFjcx+WhQ4u35xSHpSfLGxYztpcRTNhj592g6XL9ti1KhwzQZmNApQgAJGKMACiBEuKqdEAQpQwAQFTGoHyMOjW/wC790sOX58ZxNcak6ZAqYn8N3c/TGWDkWcW/UfbHqT54xNU+CPdcDQfHZo9BsIzJwDuBdRy0Xc8uez3SBCeJhqP+mC6y9n8tv4amkaUePAAKBtU0D6/f+P8OcOiB3fVX+SmZnAFyOANavy9m3UFFj1C1C6rPpx2UPrAmFP7iXd2L3Buk+fJhaGdK/ew4fWWLXKHQsXBmndiANQgAIUMHQBFkAMfQWZPwUoQAEKSAImtQPkwLJpce3fqe5Yq1Yprj4FKGACAnfvhz9Y/9fV8l3HTDGB2XKKFPi/wJGDwMihgL+fKknV6hBmzoEo3Q+iznP9as6RWGdOqfaS7nv46htg0DB1orGtEQhIOz+kHSD/PYW8+Fw4egjiu23zilhaAhO/AiZ9ZQRaxjkFMTsb2+ZMSq1Tp5SiSxfDu4x+1KgSWLo00DgXh7OiAAUooEEBFkA0iMlQFKAABSigNwGTKYDEhz9N3LtyvnL+/H6C3rQ5MAUooHOBMeM3ZXX8dKy5s0cxnY/NASmgN4HbN4Fpk4ADe/OkIHz1DcSJX6qXWlISMGEUsO7nvP0+6ANIdz94FlcvJlsbpIB054d098d/T2EuPk9JAQb3B7b/ndegXQdg+Y98n2T+duxZ/FVSYnyict68vjLPVDW9wMAwLF26EYcPt0GDBkmYNMkLJUvyXkCDWkQmSwEK6FSABRCdcnMwClCAAhTQkoDJHIF14tdFEd5Frd27d2+gJUqGpQAF5Ciwcs2ZYCv3sp61Wqv5rXc5ToY5UUBdgVlfA7Nm5O3V6b2cI7Gki9LVeVYsBqRLqqWCyPOPtw+eFVY+7KdONLY1RIEObwMnj+Vmru7F5zu3Ab275p25swsgFeaGjzFEFZPK+e6pAyF3Tx0q1rBheXTq9JbBzP3YsYsY9d2fuO9ZC+nuFWG/cRFunJnPAojBrCATpQAF9CHAAog+1DkmBShAAQpoWsBkdoBsmzMpqVvXOkoef6XpV4jxKCBvges3AgP/3n2vxPujJsk7UWZHAW0JSLtAZkwBbl5XHaG4V04RRNrBoc5z6UJOEUQ6auvF5+MhwLLV6kRjW0MSWL4ImDwuN2N1Lj6Pj4P4wfsQpMvOX3y69oSw9AeIUhGEj+wFbmz9IcDeJtu7Q4dasLW1ln2+/ybYucsEHLQqj/QJPzz7I/tOxXBo+xzUr1/VYObARClAAQroWoAFEF2LczwKUIACFNCGgMkUQDZOH521YEE/c20gMiYFKCBvgTFfbMx6d+REcwdXd3knyuwooC2BqMicIsivP+Ud4fPREGfOgWCt5geZs2cC303PG69SlZwjsd7pqK3ZMK4eBETfhxDaNAXCw/4bvcAXn69dAwwfnDfrEt4QJ3wJYWA+P9PDHDlkwQR2LZySUL6sh33v3k0K1kEGrZYs2YCZPx9FzK9XACHnNFzLpraIiTgIpdJGBhkyBQpQgALyFGABRJ7rwqwoQAEKUEA9AZM5AuvHsUOxevUQ9XTYmgIUMAqB5atPh9h5VS5WvUUbo5gPJ0GBQgtIBRCpECIVRJ5/GjUFvpkD1G+kXujjR3J2g5w/m6efOHwMhDmL1IvH1vIVkAoYUiHj36cgF59L75l0ZJZ0J80Lj9j/Y5gtXAHRhh8+y3fR82bmf/6A/50zJ3y+/LKbwaR9/PhlfDBsEcKHLwEavpOTd2YGzJookZWR9+8ug5kYE6UABSigAwEWQHSAzCEoQAEKUEDrAiaxAyQzPR2/Th6JVav4DUOtv1EcgAIyFDhz9mHwkbNhnh2GjpJhdkyJAjoWkI7CkoogL16QbmsLYeYciMNGqJWQkJoKUSqCLF2Qt1+desDP64Ey5dSKycYyE5COrWrfMjepfy8+P/sPUK0GUCufeyAWzgGmT847kYqVIUz6CmL3XjKbJNN5nUB2elLC33O+sh0woIV5pUrFX9dcNj/vP2w+fs8oC3z2bW5OMRGw/aAikqLyOcpPNpkzEQpQgAL6F2ABRP9rwAwoQAEKUODNBUxmB8jvU0eICxf2F8zNzd5cjREoQAGDE/hyxvYklxLllM179Te43JkwBbQi8LIL0nv3z7kbpGgx9YbdtT1nN8idW3n7ffVNzgXXfAxT4MUCiHTEWaf3gHfbAjVrAxu35c4rMABo2QAIDck7189GAfOWGKYBs8a+pdNjy5Z2derVq7FBabgVa4+oNZeAot65eR/ZArdlIxARtMug5sJkKUABCuhagAUQXYtzPApQgAIU0IaAyRRAds6blDJkSCub4sV5waY2XiTGpIDcBY4cuZm6e98tqybd+5qVrFZT7ukyPwroRuBlF6RL93hIRZD2ndTLIzIipwjycz4XoTdrCew9ql48tpaPgFTUuHge+Pfoq4G9gb825uR36lLOLpApXwDLFubNuW59YMKX6r9P8pm9yWdycePSp0rr7OJdutSDnZ3CoDwsrBoi60QCYPXcPUcnd6HW9u9w5cT3BjUXJksBClBAshSN3QAAIABJREFU1wIsgOhanONRgAIUoIA2BEziCCwJ7uz6xSFlvO2LtW9fSxuOjEkBChiAwP7911L37L1u1faTz808y1YwgIyZIgV0IPCqC9KnzAAmTAUsLNRKRNj4e86xWAH+qv0sLXOOxOraU614bCwzgR+/B8YOz03qva7A3l1ARkbeRKX3Z9pzRw/JbCpM5/UCD/7ZFxZx77LH8OHvwMws5wJxQ3psnVsjZcsjwNE1N+2969Hs8nqc2P6dIU2FuVKAAhTQuQALIDon54AUoAAFKKAFAZPZARJ6+1zQtUO7vKZO7aoFRoakAAUMReDSpcfJh/8JEep06m7jXNRTlmlnpKfB8vlvqsoySyZldAIvuSBdrN8IgnR8Vdv26k35yeOc3SCbN+Tt925XYMMW9eKxtTwEblyD0OFtiLExr86nRaucY8+atpBH3syiUAJhj+4k3T64Wdm7d2MY6i7qMg0+xeOhS4HqDXMNtq9B20e7cWDjV4VyYScKUIACpiLAAoiprDTnSQEKUMC4BUxmB4i0jHsXT03t1rWeonJlL+NeVc6OAhR4pcDPv18IyFAU867b4X1ZSEUE+iP47pX4uPDQzIjAAGsra4vMjPQM88jwGDspQbcizon//bOHa4LSzcu+dtuOcC/hI4v8mYQRCbzsgnRpisPH5Hyg7azmUZI/rQRmfgXERKtCOToB+44B1V84ku6HZcCnI40ItWBTEbOzcWn/9rTQBzdSI0Ii7G1sFelWCptsC4WN4ODuaePg4oaKDZtCKbnp8+n5bs5uj5c9SmXOcVfjJukzS46tIYGts8andulSV1GnThkNRdR9mPI1P8LDL9YBld7KHXznL2h1dzsOb56u+4Q4IgUoQAEDEmABxIAWi6lSgAIUoMBLBUyqAPLw6J+PE8P8Sw8a1IqvBAUoYMICt++GPtq07WbZ90dp5wO6pw/uIuj+HVhYWSMhJgruXt6wUtg8+5UYFwvpg87E0McREUEBVtIHnW5u9lllynhYFiniCKlA6+3t9tLVSUvLwNHjd8N37rhUpM1HQ+BTtYYJrySnrjUB6YL0+d/lPdKoctWcIki3D9Qb+uZ1CN98BTGfD86FLyZDnDHrWTzx3h0IrZsAk6cBn49WbwwDbn1y3bII3zv3XN96q7RZ9eolUaOGNywszJGUlIYnT8Lg5xeReufu04ynQTEKtxI+WaVr1lNIxRCdP0vmA19OyHdYEYDQsDEwb2nOfSB8DF4g8t5Z33O7d5SZPr2HQc+lXuvRuPjeVKDRO7nz+Ot7lNi6EAEP/jLouTF5ClCAAtoWYAFE28KMTwEKUIACuhAwmSOwJMzs9KT4tV+Od5g9uzccHGx04csxKEABGQpkZWXHjRz9m+PAWUshmJlpLMMjv6xIiQ72F5W2lhYODjZWpUt7ICwsLsPM3CIuLS3DLCU51SJbzDa3trJQlitXDCVLusPHxx02NlZq53D1WkDQmjVHinefMF1wcHVXuz87UOC1AhfO5RRB9u3O2/SjT3K+5e9T8rVhVBosmptzLNaLd0WUKg2cvwkMGwhs3Qw4OALBserFlnlr/9s3EPrwdmL0U38xOT7OLC42XmFlZZFd3NNZUCgsLfr3b16g/29y9tzDqIMHbwqhoTEONnYOZlWbtDCrUL8xFHb22hU4fxZi26YQsrJePk7rdsD2/drNg9F1JnBw+bTEZk0r2jVubNh3ZlWu+wnulm0OfLE01+7ORZTb9A2m9nwLH33USWemHIgCFKCAoQmwAGJoK8Z8KUABClAgPwGT2gEiAVz8Y2FYSW8nj3feeeHIDb4fFKCASQmMHPMHuo+f9sbHyVzcsyUtJfJpfGJ0mK2jg42yffuakIobunh27roScfZSkFPZOo0sS1SsDJeixTVa0NHFHDiGAQisXgHMnwWEhqgmW8Ib4vipED4eot4kzp7OORLr1PFX95OOUPp6tnqxZdY6IsAPl/f8lRQTGmzh4mJrUb26j3n58p5ITEyFra0VKlYsXuiMt2+/iHPnHmYnJKaJPlVrmLfqN7jQsQrUsX1LCDHREKOjco4zS0nJv5t0rBnv/SgQqZwb3T/8l3/4k7s+o0d3lHOaBcqt4Ttf4Nw744CmLxQ6TuxAiVVjuAukQIpsRAEKmKoACyCmuvKcNwUoQAHjEjC5Aki079WAf7b+6T1jhmFv5zeu15CzoYDuBb6YvAUdho6Co7uHWoOnJMQj+MGtlOBbF+MTYyJsIWbbN2tWGWXKeOjlgtjz5x/i+s2gqNCQWMvgp5HSvQEZjs72KYkJydbSxOzsbdOkf7ZS2GRJR3LZObuaKRycbRzcijwr/tg5uTz73cbeAWbm5hBFEYIgqGXCxiYg8PgRMO87YP3avJN9vzvEiV9CqFbw49ikY+CEb6flxHzVI+0CkXaDGNAT5ueLqwd3JCZGhpqZm8HqrdqlLJo3rwwXl2dX+mj8OXDgeure/Tcta7frbF616dtvFD8jPQ33zp2Gq6cXrp5RAhmPUaqSiLSkJHhVqAx375wdP2J6OoS4WEC6CD0mJud36VdcLISYGIgTpr5RHuysX4HoJ/citq1c6j5lShd4ebnqNxkNjF6qWj/4jVgJvNUiT7Sa83ph18KP4OVVRAMjMQQFKEAB4xNgAcT41pQzogAFKGCKAiZ1BNa/C/z3t1+k9evX1JqXoZviK885UyBHYN6S49EupSu71GrV/qUk144egEtRT8SEBiM9ITz66f17lnExccpKlYqbVapU/FnBQ1e7PQq6bmFhccjIyPzvWK2YmCQ4OysRERGPkJAYKJUK+PtHIisrC+HhCQmxsUnm8Qkplg6ODkmxMfG2LsU8M8rWbaosV6dBQYdkO1MS+HtTzm6Q2zdVZy0VKaS7QUZ9oZ7Ggb2AVAi5ejnffmL/jyGs/Fm9mFpqHXj3FpIT4hH6+BGKli6LhOhIWForkBgeGJsQFY6k2DjLjIw0S3s7a3N3d0fz9u1rPTvmLr/n6NFbuH4jMC42NskqNSXN/N82mZnZZo0bl7fo2rW+WrMIDo5JWLRkn6V3tbqKxl17qdVXapyVkYEzf/4U9eD6TWdnZ7t0pZ0i8+qVWhZpaUWyu3Q5J0Iwy7h06bFDwy4fmFVqoIe7R9SeETsUViAtOQl7lsxI79ChlpWhH331r4GVshky9gYDdnmLqUX6VMSBTdNRs2b5wpKxHwUoQAGjFmABxKiXl5OjAAUoYDICJrcDRFpZ39O7A0PuXS0xalQHk1loTpQCFFAVuHUrKOnvnTeyLW0dbdy9S1n8+9P4iNCM7JTYuLjISBuFwgJKW+ssW1srC09PZ1up6CG3goem1jUrKxvJyWnS0TyJP/92LtPSoYhT6/5qHm2kqWQYR94C0jf/pZ0bSxfkzbNV25xCSCM1PiTf8BuEIR9BukQ73+emLyDdEaLlJzY8FGF+j5EUGwNpJ4S5hQXS48IiwwODFEnx8ZbubvYZFhZmYkZmluDq6pAuZmcp3NzsbaWdHW5u9nB1tX+2yyO/O30yMrJw44Y/7t4LjgmJSM6Mjkl38ihdzrJyw6awsrH9b2bRj674Pzh/0mfSpPfVnq10Yfpvv5+O8AuMd67bqatFqeq1Cxzj7PoVoR4uKNqyZRW4uTn812/OnKJo2jQRjRsnIjAwKvGXPy6bVW3Z3rZkVR4jWmBcA2oo7czav2x6XI3qJRw7dzaOi+wDAkJRsf4QpOx+mnclrp1G+RXDcP/qOgNaJaZKAQpQQLcCLIDo1pujUYACFKCAdgRMcgeIRLl/6bS4BvVLO7ZqVU07soxKAQrIXiAqKhEnTtyGpeV/9Q8kJaXC29vt2eXk0g4PU3ykD2tXrj4SERaV4eRTtaZlnXfeNUUGzvl1AscO5+wGOXlMtaV0hJpUBJEuSbeyemUUITEBYoe3gSuXXt6u8/vAxm2vy+aNf77/h3nRWSlximpVvWzt7W2Qnp4JhcISYWGxaN26OtzdcwsDBRlM2n319Gk0rlx5Envpip+de4mSKF6+soVnuYpwL+GTb4jr+zaGRPjeKTZxovoFkH8DXrnyBHv3XY8zt3O3ci9ZzqZW65fvcpP6+F4+k3Lkj3U2UtGlVCnVY4Bu37bBxo3OGDkyHEWKZGLB92di3EpWdK7Wok1BCNjGgASys7Jw6PuZsWXLuDv17NnQgDJ/dap79/6DfrN3InrJ4bwNNy1Dy/u7cHTnHKOZLydCAQpQQNMCLIBoWpTxKEABClBAHwImWwBJiAhO2LF0jnLo0NZmb3IJqT4WjWNSgAIU0IXArVuBuPswyu/8+QfFpCOxXL1KWqcmJsLRPedDUunOEGtb5bM7RKwUNrpIiWPIUWDR3JxCSEK8anZ16+cUQdq/cPHwc62Er6dClPq+7jl5Eahd53WtXvnzxJhoXD+0Mynk8SNz9+JFk+Nj4hVOxbxtm/bo+6zfmd8XBnl52HhJR1cpFHkLN1JBRDpizs8vHNKOKSsri2e7PqQnMDASQUHR6YKZRVzQ02iLsLAYO3NzCzh7eltKx+iVr9sArsW9X5pf2BNfBF4/HR7me9+hffuairp1y8DX1xru7pmwt89CYa7lCQqKxh+bzkdmWTg4FS1b0cLaxhYObu7ISEuDZ9nyz47vkp4bW78PTE9OLDF0aOt88xsyxAcTJ4aiTJk0XL3mH7XnWJBr+yEj32gt2FleAimJCTj609z4ShWKOvToYTzFD0l51qxfMPW+Ehg5Ly/6/g146+QaXDowX14LwmwoQAEKyEiABRAZLQZToQAFKECBQguY5BFY/2o9PPrn44RQ/9KDB7cqNCA7UoACFDB2AV/fMNy+HfjsiKwHD0LSLSwt0qU5p6VlicnJaZYJCUnWNkplprO7e4aLV2lbF0+vZx+02to7wNbBCZbWz+5j52PMAjeu5RRBtv2Vd5ZTpgNTZuT981PHgfR06UUC0tMgZGQ8u1wbGRlAZkbO7//+b+mfJ08rtGBGWiq2zJ2a2KxJBbt69crCwsLsWazpM7aIHYaNFjxKlkF8ZATunNgTnRLhZxkeHm/t6GibkZmZLSQnpwspKWmW2Vmimb2zU5pLcW8LS4WtZXpyYkZyTGSaFEewUiggmFuUqFgFLsWKP7tE3PY1l7dH+t6OOP7XRjsLs+zMxPhE29q1S5m3bVsDHh459xSsWuWOhAQzpKSYIT1dQEaGgOxsAXFx5vjxR/8CW+zbdzX1aXBsUkREvLUoikhKSjeLjUm0trJRZNs5OabbmGVYdu5c26patfwLNOPGeWHQoEhUqpT6bMxvFp7MbNV/iIVU/ORj+ALRQU+Sjq5bad64UTlFp07GcezV86vS6r1JONpgEND2g7yLlZkBhwG18M2n7TFypPp35xj+6nMGFKAABV4vwALI643YggIUoAAF5C9gsjtApKWRtvtfXD8vpWXLKjbS2f58KEABClCgcALx8SkIDo6WvgUPX9/Q5NDQOMTGpVikpaZbOLg4p7t4ljB3K1HKsohPKRQrw8tmC6dsAL3W/Qxx/ncQ/J6oJnvqElBLfx+u3jyyKwzRDzwGDGihkteGPy+HRaY7eDx/cXiI7wPEhofBqYgHzC0sYalQQKG0g41dzm4PTT1396x5kpYQU0o6cq9Nm+oFDrt6tfuz3RitW7+w46bAEXIa3rsXgKlTV+HGjXtwdFSiU6emmDEj770/48d7PTsCq0SJZ3VP/Pzr6eB4uHg269lPzRHZXG4CfpeOhRz5c3PR3r2bCE2aVJRbehrJx8GjPRLWXAA8S+Yf7/5VuE3oiIigXRoZj0EoQAEKGJsACyDGtqKcDwUoQAHTFDDpHSDSkl/8Y2Fo2dKuRVu35l0gpvmvAGdNAQpoWyAiIh7+/hG4czc45u69UKvMbMHasYinRYveAzT+obK258L4BRB4GpSzG2TND7mNg6IBJ+cCdNZOk5Prlt2tVdmpUosWVVQGSElJT5gxa799z0lfa2fgV0R9dGidr5CeUEbd+xbu3VNg0SIPfPttMIoUyShU3nfuPEaVKj3z9PX0dMfTp/tU/vyzz7wxc2Yw3Nwyn/15ZGQ8Zs/dm17//Q+sytR8s2PJCpU8O72xgLQj6vqudU8DHz4q1r9/c7Py5Yu9cUw5Brh9+zHqd5yEpC2+r0zPvp0r4iMPynEKzIkCFKCA3gVYANH7EjABClCAAhTQgIDJF0D8zux+HBtwt/Qnn7ytAU6GoAAFKECB1wlI9yjs2n0l6uKFhy5VGrcQSlarieLlK72uG39uaAKHD0C8dQPCgEF6LX5IbKfXr7hVsaRt1XbtauRRXLL6XGLRSnXsyr1VX6fCASc2PEiOCS/fp09Ttcfds8cRV67YYsqUEJibq9c9LS0db73VF9KHw/k9Y8b0xqJFY5/9KDzcAgsWFMW8eUEqTe/efZq0fMVB286fjRWKlCytXgJsrVeBG4d3xl07ekhZvbq3Ra9ejaFUGu8RhcuWbcL4E7FIn/LTS83t5w7B8LKZmDXrc72uCwenAAUoIFcBFkDkujLMiwIUoAAF1BEw6SOwJKio++d8bx0/UGbs2Jdf0qoOKNtSgAIUoEDBBKRjs1avPhT7NCReWb5eU8v6nbsWrCNbUUBNgcM/LXjo4SSUe/EILCnMb7+firn7KNb5nSGjYKfDXSqXNi0PiouK8Jow4T01Z5PTXNoF4uCQ9ex+DnWeP/7Yh759v3pll3Pn1qJ+/apYs8YNzs5Z6NYtJk/7nbuuRhw7cc+lcfc+5qWq1VInBbbVg0Dww/u4tm9zrKNScOrRowGKFdPfjixdTb9xm9E402kS0KTjS4d06lQUB3bMQ716qrvDdJUjx6EABSggdwEWQOS+QsyPAhSgAAUKImDyO0BiHl54dO3w3rJffNG5IF5sQwEKUIACGhbYv/8arlz1T4TCMdvFq4xDxfpNYO/qpuFRGM6UBS5vWvrIq5iybIf/sXcfUFGdWxuAX2DovQqIgBrFrthji733aOxGowZ7DyqKDcVKTKKxYjR2LLEltiSWxN67sYP03nu76xwvCNIGpAwz71kr6/6X+c5Xnm9y17/Y7L275/6L+oOHboRfvfZCR8/IOEmvgpW2jqERmnQrWmBCWucnRzf46GgpW9Wr1waffSb2Ui/0s2qVOerUiUePHpFSv7t48VYsWbI13/GtWs1Chw6zkJ4OLFnil+fYhw+9YvccuK1qXaeB2ud9cpbUyngxOSkJ6xfOxbnDB+D66wE0bNlG6v1y4KcL3D65Lyzy3XONFi2qa8lrr4+PlaKiYmFaoQuSLsfnCag1tx9mfW6CpUvHfzoyZ6AABSggpwIMgMjpxfJYFKAABRRMQOEDID53znv6P71pO358JwW7eh6XAhSggGwJPH/uh+s33gS/9o7S0jEy1zaytIJ9x26ytUnuptwJeD64GXpx/06juXP7KVWsaJTn/gMDVXD//h3o6Wnh7LnHUWpGFfU6DB8LiZpasZ753a0/vc55HLG2tDRSsrfvj4sXK2Ht2uwlpqRd8MULDWzbZoIvvohGz57SBUH27TuDYcMW5LvEyZO7ULu2PSpXLjgwEx+fHDl/wUHNFgNHqOWVCeLn+RZOo4egweetMHHRcqipy2/ZJWnvrrTGvbnxV8D9v8+aTZzYWTm/739p7ae01rl16ym6DFmKcI+X75e8czH70m+ewP7fX+C+fiYaNpTPBvClZc11KEAB+RZgAES+75enowAFKKAoAgpfAsvzxtl3EW8fWrMHiKJ85XlOClBA1gXi45Nw9NitsBs33+rbd+6pUrdNB1nfMvdXygLe/z2B1+MHiAp4Fx0VEaGmY2iirm9mDl0jEzTo0DVzN+e2/RgdF+qr1qRJVfXevfNv2O3hYQhV1XT07x8hvj9/4ZGY2u166tg1bVGspzu/bUWwUkqiaUbm6YIFlhg5MgzVqycUaZ3gYAk8PIzw7p0amjePQZ06CbC0TIKOTlqu89258wyNG4/Ic61GjWri9u3dmZ/Hxydixgw3bNnym1T7c9t3BF/0zl7O7rTHXuz+YQ1W7PKATTU7qebhoE8X8H901ffxxVPmX33VQqVKlQqfPmE5muHIkfNw2PA3QteeAW7+DeWp3VDv8w8ZYBH+AXCeNwrffNO7HJ2KW6UABShQ+gIMgJS+OVekAAUoQIHiF1D4DBC/+xffvrt/tfKkSV2KX5czUoACFKBAkQU8PQNjN7tfVWs/0kHVuGKlIs/DF+VLwPfFM1zx2BH5RZtq6s2bV9fw9Q2DEDQLCY2JunvXUyk4JFpTz8goUV9XLVZLLc2wVauaqvXqWReIsGyZBVq3jsYXX8SIY5etOBluZtfIsFGX4i2ReWXHquCmjW1MmzevJq7z66/GYuBl6NCwAveY34BXr9Rx/74WXr5UR0iIBMnJSjA3T4a5ecr//zMZtWolQEMjDWvX7sZ33/2Y63QPHuxHvXrv9yY8hQ2ADBoyKKmWfWPlKvbNJDU/L3yD909C4MuZAiGvnwSf3LrRZNy4Dkr169sonMymTYfhcsEf/nN2An8fhtX2ufB+7qFwDjwwBShAgU8VYADkUwX5PgUoQAEKyIKAwgdAwvx9cXn3T1iyJO/a1bJwUdwDBShAAUUU2Odxx1Prsxa2lWrUUcTj88wfCQS8fYUrB7YH9+lV37RZsw+/pM86LCQkGqGh0dDX14K5uYHUhkI/jT59IlCjxvtMjN37rvv4hqtYdRr1oT9AsLcXHp//PcrQ3DQpJCDcROh7of1R4/QHZ45FxUQEJQX7+mlZVK+j1azXgMw9pCQl4crOlQmtW9XQaNKkqvhzT0817Nhhkm+vDakPkWVgZKQKAgJU//+PBKdO6aNixWS4uvqKoy5fvo8hQ7YgLu4lVFWV0apVA2zcOBdmZnmXCcuY/sqVB2jVaozYO8HZeWyO7W3e/GdycEhsfEhotJZt3UaSeu06wcDMvCjH4DtFEAj39Yz9Y/P3GoMHtVDJ69+TIkxbrl5ZtepXLPpPA4mTVwOn9qD+ufW4/+/GcnUGbpYCFKCALAgwACILt8A9UIACFKDApwoofAksAXCv89S0+fP7Kxsb636qJ9+nAAUoQIFiFLh27WXc4WP3NYYuXKlcjNNyqnIq8Ne2tb61qupV7NWrUbGfYP78iujcOTIzAyQ6Oh7rt16LNLCqot+s55dIjIvFhe1u4bVrmBl27FgXR08+8H7pGV2pz9Q5mXu56bHJLzUuzHLIkJZiA/Hde66EhMermrToNwimlWzwx7pFEdWqGhsIn2c8QqbG5MnW2LLFq9jPlDHhoUOGuHRJBxMmhKB27Q9NobdvN8HXX4dCIkkv1NoFBUAyJnv1KgB373mGXr78XN/YylbSoGNXWFWvVai1OLhwAjGh/jGnN65R7969oWqbNjUL97IcjV68eCuW+FsC3y4CTu1G4wtbcOt87llPcnRsHoUCFKBAsQswAFLspJyQAhSgAAXKQEDhM0AE82v7fvJTR4LluHGsM18G30EuSQEKUCBfgR/XnwtWNbMzrVKvIUytbamloAL/Xb3ok+Rz22zw4JZqmprF25hcID1wwAhaWmno3ft9DxDhef06EH+cuh/h4xOilZqSKmnbtrZy1uDLFveLAd7+cUbWtRuoBb24F56eHG84Z05fqKlJMuc4cfJu0J3HofoSpMRrSJINJk/uio/3L2SfzJkTUCI3e+aMHi5f1sG4caGwsfnQ1Dw2VhmzZllh8+Z3hV5XmgBIeno6Hj58iR9/PIDjxy8iKSklvWat2imd+n+l6u0XgOO7d2DdoROQSFQxa3BfjJg2G0Mnz4CSklLmfkIC/LFw3EhUqGgFR7cNCPLzwbyRg1CnaXPMWrkO6pqamWPjY2Pxx/5dOHfYA3cvX4KFtQ3a9e6PYZNnoIKVYpTQS0tJwZ8bXSKaNqlsIATpFPlxdt6EZaG2wJgFwF+HYH/KDXcv/azIJDw7BShAgSIJMABSJDa+RAEKUIACMibADBAAEf7vYn7/ea32mjXDlSQSFRm7Im6HAhSggGILPHvmi0ePvaMfPnynHB2doF6hctUUM5vPNAwqWCAtNQVV7ZsoNpACnP7OmWOJd86dVheCB3XrFtzPoygkb9+q44cfzLBmjQ/U1HJmRMTFJUJLSz3H1DdvvkJgYCRSU1PxxRe1YGiok2PMxYtPkJycCqHslYGBdo7PR4+2xY4dnkXZdr7vnDunhwsXdDFzZiBMTVNyjF2+3AL9+4ejZs3CNWAvKAAiBD88PP7EpEkrERYWlesee381GBOXrIS2kQlWz5qMQF8fLN22CybmFpnjz5/4DYu/HYW1B46iadsO8Hr5PNcASFhQIJZPdcCl34/nWGv1viNo/1FT9mKHloEJ3z15iCd/HYqsWtlUP2uGkQxsrUy2MHPm91in0x7oMwa4eAw1DyzG01vby2QvXJQCFKBAeRZgAKQ83x73TgEKUIACGQLMAPm/xLnNq8NN9GDILBD+y0EBClBAdgWE/g5v3gTCxycU796FRyalpKe88wwwNK5olVa1YTOJnomZ2GtA+BtyVQ0NSFTVoKKqKrsH4s4KFPB+ei/utPtmrZ49G6EkSl9l3YCQBRIeroIJE4IL3FfWAWFhEgjBhsGDi9bIXCiBtW6dt9gMvbiev//WFfc0Y0aQ2AQ9t0fIDNmyxQTdukUVqgl7QQEQT08/DB/uDB+fICxbNgH9+rWDlpYG/PyCsXbtHvzwwz6MnzA6StfISm/AbGfc+ucCHIcNwOKtOzODFUJGhxAYiYmKhPPG7dAzMMw1AJKUmIiNS+Zjz09uYhbJkEnTYWphibiYaJw9uB9te/WFkVmF4mKVuXle37kS/+Lynwna2sqajRtW0WjdWnHLXmW9nNmzf4Cbemug/7fA9XMwXTMOQZ6/ydz9cUMUoAAFZF2AARBZvyHujwIUoAAFpBFgACSL0ql1zpFWFfX1R49uJ40dx1CAAhSggAwICL0aTpy4g6RFvma6AAAgAElEQVTk1Dh///C0iIhYtdTU9PSU5FTllJQUldTUNCWJqkqaqqpqqr6hbnxURIyGsopyelpqmpKmnn66iXVVjbpfdIRhhQ9/eS4Dx+IWAMRGhuPyr27RXbvU123YsAqEUlE9e0Zm62NR3FAbN5qKPTG+/TZE6qkTEpQxY4YVFi3yzzPYkN9kQikqJ6cAGBvnzNKQehNZBgpZH0LT8xkzAmFpmXvwI2P4y5fqOHLEEGlpQHS0CuLjlZGQoISkJGVYWSWhS5cotGwZk20bBQVA9u49LQZA3NxmYMaModnKWmV8dvnydjx7EeUXGCmxbNClJ9zmzoSOnr5Y6kpTWxsvHz/EnGEDMNllZWZQJLcMkIyfVatbH45u66Gtq1cUsnLzTkSAP9799xgxIf4xfi+eKpkYaao3bVpVwsBH9it0cvoZKxLrAkNnAM/uQOnrphg2tCv69m2LJk1qwdravNzcOTdKAQpQoCwFGAApS32uTQEKUIACxSXAElgfSV7ctjzUwkzHeOjQVsVlzHkoQAEKUKAMBdLS0oX+A+I/YWEx4i9jdXTelzISejXcuv024OTvd0yqN2kpadprYBnulEt/LHD74KaXidGh1aZO7SZ+dOWKDo4dMxCzFezt40oMbMcOY/j5qeGbb0JgYZF/ACFjE0ePGiAqSkVsKl7YZ/FiS4waFQJb26TCvppj/KVLujh+XB8zZwaJAYxPeZ4908CaNeZiZkvnzh9KWRUUAHFxccfChZshBDlatqyfbQtZAyDCZ5u3/B127+5royQ1Tfx++CDcDhxDrUZNsG/DOlw5dzpbWazcAiAPrl/BmI6t4PTjZvQf4yD1cSODA/H8yrmw6NCg9CAfv2x1ydTVVVMSE5MzG7mYVqqcbmBhrWllVxPmVapJvUZxDgwP9MfjC6diQz1fwLKiUaq+noZes2bVULWq/Ga3fIqf8B1c+0YLUZPd3k9zcqfYDN1QNR2WiMHjK5s+ZXq+SwEKUEBhBBgAUZir5kEpQAEKyLUAM0Byud5jq+bGNW9WVatHj4Zyffk8HAUoQAEKvBeIjk7A6rWnYpPSVbS/mrOULGUs4P/2ZcyDPw4k6Woq6fXs2UhSpYpZ5o4eP9aEu7uJGJyoVy++xHb655968PAwRL9+EejRI7LAdeLihCyQSnBx8YWZWeEyOb7/vgI6dYpC3bqfdp5Nm0zx/LmG2PPD2vrTgh8ZBw4MVMXatRVgYJAqBkGaNIlFcQZAhHW8vUPw6+5/Q9zd9xnXadRUadLytVg8fjQ69f8KfUeNzcwgyS8AsmTrr+gxdGSB9yQM8HvxKO7eHx7JluZ6+s2bV4eFhUG298LDY2Fo+CEm4uUVjL/+fhL57l2IjnWtumnVGrdQta5VOk3GU1NScOfUkaSgV48SKlro67VoUR21allJdU5FHrR+vQdcDtxE8E8XszP4ecJgUhuEvzuqyDw8OwUoQAGpBRgAkZqKAylAAQpQQIYFGADJ5XK8n96LfXXpmMbIkV+omJnpy/D1cWsUoAAFKFBcAkJ2yNJlx9NbfTVSqXLdBsU1LecphEB0aAjunfYIe3H/sWGvXg2VOnSoC3X1nD1c7t3Twv79Rhg3LhjVqiUWYoXCDfX1VcWJEwbw8VFDnz4RaNo0Nt8JhFJS8fFKGD68cL1A5sypiDp1EjBiROGzRzI2dO2atmjSv38E2raNLtxBCxidmKiE69d1IPQV0dBIg4nJJTg4DMPSpePh7Dw2x9tbtvyG8eNdsXXrfIwd2zfPElhZs0OExunjxq2NPXX6X+023XvjyYN7cN2xH5a2lTPnzy0A8uzeHcwY2AvN2neSqgSW95O7cVcP71Ht27exaosWdoVySklJxaVLT3Ht+svYAP8IjQqVKsUZ21bX1Tcxg0RNDbpGxlCRqEJVXV38T6H/kPBziUQVSsrKUq8VHuCHlKQkeN67Fh3m9VRJVaKsU7NmRQh9cPhIL2Bk3h3hR70ANY0PLzEAIj0gR1KAAhQAwAAIvwYUoAAFKCAPAiyBlcctXtm5JkBPW8V81Kgv5OGeeQYKUIACFJBC4NjxO+HP3qUYNu7WB0YWFaV4g0OKS8Dzwc34Swd2qXXsWFelWzd7qKqq5Dv1P//oQOh1IfTqkLZMVVH3KmSd7N1rBDu7BHz5ZQR0dVNznUrooTFzphVWrPCFiYn0WSBC5kjDhnFFDoD8+68ODh82xOTJQYUOCJ0/fwtHjpzHG/8IvHrtDR19PfTq3BRLF4zK9YxPnmjC2fktjh7tmWcA5MmTNxg4cA7i4hLEJuhfftlBDGTdvfsf5s/fiHPnrucojyU0n4+I8EaXLlOTX770VB01wxETF7tCWeXD9yAjAKJnaISFG7eLwZGoiHC4TnHAX0cPoWO/gRg8cSpqN2oKVTW1HPv3enQr7l+P3epjx7ZXqV27UlG/DuJ7MTEJePMmEL6+YQgIiEjyD4hKSktLVUpOTlVOSkpRTk4W+hClqCSnpCinpqQqKykppUtUJWnv/1GDikSSJpFI0lJTUpTVtTTFL0taSgqiwsLVNbTUk3S01dJ0ddQ127atJalf3/aT9qqoL2/ceAirfjyEsBotETN5DaChBfUtC1DZ8yaeXd6gqCw8NwUoQIFCCTAAUiguDqYABShAARkVYAZIHhfz7tZfXm/uXLaZNauXjF4dt0UBClCAAiUhsHv35Yi7D7z1G3TsrlSndXtxiTB/X7y6+U+036vnKsIvLmOjY1T1jYxTDCraaBtbVkL1Jp+XxFYUYk7hL93/u3o+/N+jfxjOmtUJwl+6S/sIfTe8vNTEIIiWVpq0rxV53J49Rnj5UgPDh4fmGWg4dMgQyclKYp8SaZ70dGD8eBu4uXlDR6fwZxBKdZ09q4eJE4NRpUrhsmGETI1lW8/Ax7w2YFMd0NIBzCpB63d3NNZNwqEdc2FmZpTjGLNne8LNbUCeARAhU8LNbQ/mzl2f4922bRvhzp1n+O67kXB0HAl1dTWxCbuQbTNpUgBWr/4VP/54MG3oWIe09l+NkFhUrZ45R2x0FJZP/hbnjniget36WLHLAzbV7PD2+TMsGT8aj2/dyBzbtG0HDJ86S8wMUZFIEBnoE3Pj4BaVjh3qajZpUlWaqynWMYJJcnJqZj8i4f9OTk7Bq1cBsLIyFtd69y4EQl8PPT3NYl1b0SebN28DTlx9ieSEBHxe1xpzZw1FzZofMosU3YfnpwAFKJCfAAMg/H5QgAIUoIA8CDAAksctRoeF4tymFXB1HSIP98wzUIACFKBAIQT++edZ/I2bnnGhYVFqGpqqSIpP1KxQQV/SsmUNVK5sipSUNAQFReLChccp4REJCbEJ6RqGlpUk9h27Q01TE+qaWlDT0Mz21+uFWF5hhob6+eDGwa2hIUGNjJWVa2PduoJ7bXyMs2WLKTQ10zByZNHLRxUGXMi28PAwwvjxwahTJ2fPjshIFbEXyNq1PjAyKjgL5PBhAzGoMm9eQGG2IY4Vsj4ePdKEg0MwLC2la9YuvPfw4Ss4uezA5dcRiJyxHqjVJMfaumsmoJ92IH7dPj/HZ1OmvMOGDf3zDIAILwi/8D9x4hI2bjyMv/++CTs7G0ycOBBDh3bFzz8fxI4dJ7F37zK8edMed+9qib1ThACQkD1y7NhFtGjRLP7Q4RsaPSfOVKpg+yFgEejjDfdVLnj+8D5c3HeLARDhCQ8JxvFft+PP3w7i+YN7mXuev34reg8ZHHVu00q1li3tNNq1q11oZ75AAQpQgAIUUFQBBkAU9eZ5bgpQgALyJcASWHncZ3RoMM5tXsUAiHx933kaClCAAlILBAZGID4+GcJf6AtBj/yeFy/8cf3Gy5i3b4KUExKTJXFxSUqJCUkSFYlKmp6BfmJSUrJEU1s7Ra+ClZZQWsvY0kossaVjmPOv66XeYDke6PX4AR6cPRKhoZqm1bBhFbWEhPflJoU+G0V5li61QOPGcejevfABlKKsd+eOFvbsMcZ33wXkGnjYts0EsbHKmD49qMDphYbuQsNyocG4tE9KihK2bjVBUpISxowJzbMkV8Z8Z85cxc2bT+HrG4S7LwPx1i8U0XXbIGnulryXjI5AhTndcWbLFDRo8CELIyREAje3Cpg0KQhWVtIHXXJbKDhYglWrzNG7dyTatMnZt+T69ZdxO3Ze1Or09beoXK+htDwQGoe/e/0S38+ZAS0dXXRtUyfUwkzfeNiw1lLPwYEUoAAFKEABCrAHCL8DFKAABSggHwLMAMnjHp/8+2dCsu89jTFjOsjHTfMUFKAABShQ6gKJicnw9Q2Hvr6m0CcA0dEJYs+AN2+CogMCI9XV1NWSazRuFOnjFWBmal1ZLPdj+VnhGjOX+qE+YcGnVy7B896/EWmJMdrduzVUrVOnEjQ11XD8uIE4a1EDIEKT7unTK2HMmBAxEFIaj9AcPTBQgnHjQnIsJwRIhDMtXeqX71aEAMakSdZwc/OBnl7ufUU+nuC//zSwc6cx7O3jMGhQeIFHXbduHzbsPIsgdSPE1GkFfFb3/T9V6xT4rk4/W/ziNh4DB3bKHLt+vZl47q5d3wdshBJkNjZJmZ+HhUnQsWOUVCXJBCMhoCLcW17Ps2e++HXX5ThzuzqSBu27q+kamxS4b2FARGgIVs+cDN/njxKnThmp/u23HaV6j4MoQAEKUIACFPggwAwQfhsoQAEKUEAeBJgBksct3tj3o5++Vrol/1pQHr7mPAMFKEAB2RQICYlGQEC42Bvg1evAmAeP/JUSktI0qzZorNywc09IcmnkLJsnyX9XL27+E//k4rkkNZVUzcqVzdRGjGiT7QXhF+FCaSmhbFRRHyEwIGReLFjgD0ND6YIJRV1LeC8jeLFtm1eu0wjN0Bct8oe+ft57EcpXCXv+6SdvqbYiNH4/eNBIbJberFlsge+4um6H+/VAvK3SHBjxXYHjxQE+r6G63hFpl//ArGmD4OIyAWpqquJHQuBF6DkiZH5Ur54g/iwgQBXm5h8yQYR7EIIio0eHolu3/DNyFi2yFEuXVa2af++SuLhEnD59L/Hff18oW1S2ibNr0iJFTd/UWFlZBWlpaUhLTYHXk4dQVVeHj5cntqxZiSD/98GnESP64eefZ0JXl301pPsCcBQFKEABClDggwADIPw2UIACFKCAPAgwAySXW/R78Sjuv78Oq40c2UZSocL7v0rlQwEKUIACFCgNAaER8p9//+f34IGnef32XZTrt+8CJSWl0li6WNeIj4nGsyvnI/2f3koz0FPXbdu2tqRePZtc1xDKjK1ZYw5b20R89VXBWQ15bfTkSX08fKgp9tNQVi7W4+Q6mRDkWLLEP9cSVOPG2WD5cl+YmeXdB2TjRlN4eqpj9eqCAz/Pn2uIpaeEAI9QMkuap22/+bjUcwHQoFXBw1OSobZ2MpRO70Xv3m2wwsUBVataZb735o061q6tgGnTgmBn9z74kd8jZLYMGBCOdu1ylrbKeG/3bmN89VUY1NXTC5ou8/OTJ++IzcNTU9PEf4TvjvAIgcTPPrPA/fvPsHDhD6hc2QqTJn2FyZMHiI3W+VCAAhSgAAUoUHgBBkAKb8Y3KEABClBA9gQYAMnlTk6uWxylrpKiN29eP9m7Me6IAhSgAAUUQsDHJxRHj98LC4tK1bG1b65Wp3X7cnNuv1fPY68e/CXd2FBDo0OHuhJ7+8oF7j05WQmrV5uLjcWLWgpLWGT5cgvUqxeHXr1Kvh/IihXmGDhQ+MV7zgyGsWNt4OLiBwuLvPtkXL6sAyGwkV8JqAw4Ya3WrWPQqlVMgZYZA1zX7sO6g9cQYtsQ6DECqNMs93eTEqE7uwd61TbCjg0zMzM+sg6eO7eiWPaqbdu8AxpZx8fFKUMIEE2aFIy6dXM2i09NVYKTkyWcnf3F5ud8KEABClCAAhSQPQEGQGTvTrgjClCAAhQovABLYOVidnXH8vjOnepp2tlZFl6Ub1CAAhSgAAWKUeDxY2/8ff5ptLdfpFaDDj1UarbIXj6qGJcqlqnObl4b5e/5VmfYsNbKzZtXK9Sc0dEqEH7RL/SQaN9eul+0f7yAv78qFi60xJo1PjAwKNlSWDt2GIvlm9q0yRmUEDJAhABI1vJQH+9V2gDItWvauHhRV8xsKexz6dJd3Lz5GMu2/4Wo7bcBjZyloFSdh6KPZSoOuTvmmP7oUQNx7c8/j8XgwWGFWv7GDW38/bcunJxy3/fw4ZUhlBDT1GQApFCwHEwBClCAAhQoJQEGQEoJmstQgAIUoECJCjAD5CNerzsX/f0eXrGYPLlricKX18l/++08Jk9ejWPH3NC0ae1ydYznz70waNA8PHjwAl26fI69e5fB2FhfZs/www/74OLijrCw941mhUdXVwsNGtihbt3P0L17S7RubQ89PW2ZOEN8fCJmzHDDli2/ifu5fHk7WrasX6Z7k2ZP4eFRcHBwxaFDf4l7XblyCmbNGg6JRKXM9i7td1Wa85XZIbhwsQu8fOmP3/+4HxMUmqBhYv2ZpFmvftDUlZ3/DfN7/ijuzu8HEkyMtIw6d66P6tUtimTg66sqZnE4OASjfv2cmQPSTLp1qwkSE5UxZUqQNMOLPObMGT2EhkowbFjOwMCXX1bF5s1eMDXNuwSWtAGQNWsqiKWkPqXBe53m3+JJh2+B/g7Zz/vvSdQ5shyP/v0528+fPdPA4cOGYj8VIeukQYOiNZcXepwIDd4/bth+86Y2hPPPnBlYZH++SAEKUIACFKBAyQowAFKyvpydAhSgAAVKR4ABkI+cz292CatXp6JRly5l+4vb0rn+wq0SGxsvBj927jwJN7cZmDFjaLmqSy/tL5ULp1Jyo4Xgx8KFm/NdwM7OBitWTEbfvm3L/C5k8ZfxBe0pJSUVbm57MHfuetG5X7922LLFCaamhiV3sVLMLO13taDzSbEUh5RDgdu3X+PajTfRb94EaVaxbyaxsqsF61p1y+wkwd5eeHr+RGCg11vjLl3qS9q3r/PJe3nwQBO//GKC+fP98+2hkd9CW7aYIjUV+PbbEEgk0veYKMzmHz/WxIkT+rlmOIwebYsdOzzznU6aAIjQZHz5cnOsXy9do/S8FhQC1D9E2gKTXLMNqeY+E07N9DBqVK/Mnx88aIjbt7XRt28EWrSQvuRWbmsLpa6mTauEJUv8YGz8IRgk9P8QsmM6dfoQ5C+MPcdSgAIUoAAFKFDyAgyAlLwxV6AABShAgZIXYAmsj4yPrZqT8GX/phoNGtiWvH45W+HmzSfo23cW/P1D0LFjU+zatRQWFiYye4r09HR4efnj4MG/cO7cdbEESHT0h79gFbIpmjatg86dm+OrrzrCxsaizIMIWTGzBkDs7e3EX8oLjV+FDJaPs0IOH14tnqMsH1n8ZXxBexJKw3z99SLxe1KzZmUcOOCKevUKV7KnJMwZACkJVfmbMzw8Fnv3XU549sxPzaZ2feW2Q0dDRSIptYM+v3EFXvcvB/t7ehtVq2auMmFC52LNnPrjD338958GZs0qfIbAv//qICxMAuE/hUyQfv3CxTJVxR0IEUp2zZhhBXd3rxzus2dbYdkyP2ho5F3eSZoAyIULunj9Wh1jx4Z80t1evHgHfaZvQ9T2W5nzqK2agM7wxMmDyzJ/lpCgDEfHihg8OPyTgx8Zk7q6mqNz56hsGSw//GAmZrUUNcvnkzD4MgUoQAEKUIACUgkwACIVEwdRgAIUoICMCzAD5KML2rdwWvqiRQOV9PRy1siW8bss0e2lpqZhyZKtYkmmjOfIkdXo3182m/IKgY6VK3di/foD2YIeeSEJwZCJEwfC0fFrGBnplailtJNnDYDs2eOCYcO6ia8KWQuXL9/HggUbceXKA/Fnwl/ubtjgCG3tsvveFhRskPbcxTkuvz35+gZhxIiFuHDhtlhabPNmJwwZ0kUmgmAMgBTnt0D+54qOjsdW94uRYVFpurVad1Cu0axliR06MS4WT6/+g3Cvp29T48ItW7eupd6iRfUS+/fmp5/MxAbZXbtGwtIy72biWQ/89KkmXF0roFu3aOjopIpBlPh4ZSQkKIm9RTp2LFpvkbxQXVwsMGRIWLZG6MHBEqxaZY61a33yvQtpAiBCn5HKlZOkbj6e34LKKk2RfsoHMLGA9qKhcOxkC6dJfbMFrjw8DJGUpIwRI0KL7XsklNJSVU3P1txe6GtibZ2MihWTim0dTkQBClCAAhSgQPEKMABSvJ6cjQIUoAAFykaAAZAs7tGhIbi29wfMm9evbG5DhlcV/kJ+6ND5uHr1YeYuZeGX7rmRCaW6HB1/wsaNhzI//uKLhmjUqCZOn76KZ8/ein/t36xZHVy79hDCL5sznj59vsCWLfNRoYJRmd9GXgGQjI1lzcgRziZkL3z2WaUy23d5CoAkJiZh/vyNYvkr4RGCX6tXTy3TAFLWi2MApMy+xuV64fPnH8f/dfGlklXthhrNevYv9rPcO3ci8cX1Syk21sba9va2aNHCrtjX+HhCob+GkMUhlJp6904N2tppYj8JIatCRQVQUkqHUGIpMVEJsbEqCAmRiA21hWwJe/vsPSvOntXHpUs6MDBIwbhxIWJvi+J4hF/uKyuno3//iMzpHj3SxNmzepg9O//slb17jeDpqS6W+srrWbu2Arp3j0StWgmfvF0d066IddwEtRt/oovEB3u3zYGu7oc+UkL/laVL3zeQF5yL6xH6fQhlzQT3jOfYMQPx/xTKbPGhAAUoQAEKUEA2BRgAkc174a4oQAEKUKBwAiyBlcUr5L9rr+//dbrqnDl9CqeoAKOF5udffuko/qV87dpVcf36I7H8law1QxcyVb7/fo8YABEeoSyU0CNDKCEllI0aNmwBzp69ltkEXV9fR/zvs2atywyECL8InzlzOFRUlMv0ZgsKgAQHh4tBqb/+uon69avDw2MFhJ4gZfWUlwBIixb1sH//WYwf7ypmBwmN2oUMG1tby7Kiy7EuAyAycxXlbiNxcYnYsu1iWFSimlH99l1Rqean9+N4fftq6IvLZ5QkKmnaLVrUUG/TpmaZuISHqyAyUkXM5khOVsoMfCgpASoq6WKGgaZmOqpXzz9QsHmzCe7d08aWLTnLVhXlYM+fa2DXLmMsX+6b+frFi7q4cUMbc+YE5DulNBkgK1eai5krn9IAPWMTo5x24ujOI3CaMwKTxvSCjk72rMGNG01ha5skBlyK83n5UgMuLubYtetDT5SrV3Xw6pU6Ro4svkyT4twz56IABShAAQpQAGAAhN8CClCAAhSQBwFmgGS5xQcndvkqJwZXHDWqrTzcbbGdIWvz865dW2DatMH45pulYi8QF5cJmD//mxIrf1LYQ7x964chQ5xw48ZjMSiwf/9yMdtDeEJDI3MEQIyN9cXPzp+/heHDncUzCb8g37dvudgTpCyfggIgWbNyGADJ/aZyC8oIJc5Gj14ifkeEIJ4Q/GjfvklZXnWOtRkAkanrKJeb+fnnMwmPHntrtOg7CLVbtSvSGQI93+DxucMBsRGhpp061VNp1apGkeaRxZeEgEVEhAqmTg0qlu0tXGiJAQPCUa9evDjfkyeaOH489+boWReUJgDy3XdW+PbbYFSrllgse81rkocPNXHggBFcXT8EcopzwblzK8LePh6DBoVlGgnnd3AILs5lOBcFKEABClCAAsUowABIMWJyKgpQgAIUKDMBZoD8nz7Uzwc3D26K79C+tubnn5d8WY8yu/EiLJy11JKz81hMmzZE/Ov5w4f/lrlm6CdO/IM+fWaKp5w3b7QYoMnI5MgvACJkAkyatBK7d58S3718ebuYGVCWT0EBkOPHL2HECGcxi6FHj1bYvXspDA3Lrn9JecgAOXNmPY4cOY9t246KVyt8P+bOHVWsjZuL4zuTNQBSmPlk4XtbmP1ybMkK+PiEYueuqzFJShqarb4cpmJcMfcSefEx0Qjz84VJJWvERoTj7c0Lb5/fvW2ho62uUrmymaq8/lHAr78ai43Sp0wJ+uTm6CdOGIhluAYODBcvNSZGGVOnWmP7dk8IGSp5PdIEQKZMqQRXVz/o6hZfSarc9iP0MhEalTdrFlsiX8x797QglAsbPDgMdevGi71ZLl3SZQCkRLQ5KQUoQAEKUKB4BBgAKR5HzkIBClCAAmUrwADI//3vHXX3SYkJsRo/vlPZ3oiMrZ61+blQ/uro0bXiX8uvW7dPLBslPLLUDH3v3tNiJofw/PrrEowc2SNTNL8AiDAoa8BB6KcxaFDnMr2N3AIg6enpYimvEycuYdWqXzPLdrm5zcCMGUPLNBOnPARAhOyerH1sxo3rh3XrZspM74+MLxwDIGX6r57cLX769L2ECxefKTX8vMGbx/dfVlLV1FJT1dBRUlVJiwn28VZLiItX19JST9M30E7S19NUNzXVVW3WrBqsrU3kzuLjA+3fb4Q3b9QxfnwwjI1TinxeoUfJX3/pYvr0DxklGzaYiX1IWraMyXPeggIgQlaGUE6ruDJV8tqI0Ghd6J/y3Xf59ywpMtD/X/ztN0McPWogBllev1ZHkyaxGDr0fUYIHwpQgAIUoAAFZE+AARDZuxPuiAIUoAAFCi/AElj/N/vr5yURHdrXNGjcuGrhFeX4DaEk1MiRC8U+Ex07NsWuXUvFskFZs0JkqRm6vAZA8vuKyUrj9vIQAMnNUcicGTasW5kGjz7eV9YAiFCySyhxpqoqybH9tLQ0vHzpDaEcmvAwA0SO/8e4GI4WH5+E8PBYRETE4vFjb1hZGcHGxhQVKxoVw+zld4pTp/TF4IXQOL2ojcYDA1WxaZMpFi/2y4S4fVsLZ87oY8GCvBucC6W4fHxU4eSUe68Qd3cTWFsniZkZJfXcuqWNffuMMG1aoNj/o6QfwTujwXqrVnkHh0p6H5yfAhSgAAUoQIGCBRgAKdiIIyhAAQpQQPYFGAAB4PnwVvyrf06ozZnTV0X2r6x0d5jR/KKU9J8AACAASURBVFxYVSh/tWjRt2JJqfDwKIwZ44KjRy/IVDN0D49zGDzYSUQSMiJWrpwCNTVV8b/nlwESF5eAadPWwt39mNjo/dy5n9G8ed3Sxf5otawZIHltRMhwWbZsIipVqlCmexUWLy8BkGbN6qBt20ZiBo3wCP99x45Fmb1iyhwSEDN7Bg2ahwcPXqBLl8+xd+8yZPSrybo/WTSXBT/ugQKFFRCCAOvWmYkNubt2LXywITpaBcuWmWPVquz9M4SyUj17RoqZILk9QnaHl5cavv46ZyPwoCAJnJ0rwtnZH1ZWJROY+OcfHbGB++zZgahRI//m8YU15XgKUIACFKAABcq/AAMg5f8OeQIKUIACFABYAgvASTen6A7taum2bl2T34ksAlmbnws/FoICnTo1E0cIpZiylsGSlWboT568wcCBc/Ds2VvxF9pCKat69aqJe84vAHLp0l18/fUi8S/phUbvQlaAiYlBmX4fsgZA7O3tYGpqKO7H0tIUTZrUQrt2jWFnZwNlZeUy3WfG4rL4y/iP9yQEt7ZuXYDu3VtiypTV2LXrD3H7EycOxOrVU2WmFBYDIDLxleYmFExAyOLYtctI7NkxcmQYzMySpRYIDZWIpZ2ELJKsjxBY+f13fSxZ8iEzJOvnZ8/qITxcIvbF+Ph59EgTv/1mgEWL8s4gkXqDuQy8eVMb27aZoHHjWDg4ZN/3p8zLdylAAQpQgAIUkB8BBkDk5y55EgpQgAKKLKDwGSC3D2/xlaREVRwzpr0ifw9yPXvWMlcF4WQtj1XQ2JL8PDExCfPnb4Sb2x5xGaF00Jo109ChQxOEh0dj2LAFOHv2WuZf1Rsa6uLvv2/hu+9+FP/aXnj27HERSyKV9VNQE/Sy3t/H65eHAIiT0zdYssRBbHr+8OFLMVtICJZlBEYGDy7bvi8ZpgyAyNq3m/tRJIE1a8wRGqqCMWNCUK1aolRHj41VhqOjFX7++V2O8evXm6FixST07x+R4zOheXpqKtCvX87PhACF0CNk5szi78shBGUuXNDFuHEhzPyQ6oY5iAIUoAAFKKCYAgyAKOa989QUoAAF5E1AoTNAQjxfxF479IvGtGndVQwNteXtbj/pPEKGx/Llv8DZeZPU88hKM/TAwDA4OCzH8eOXMvcuZFC0aFEf58/fyswOEZq5X736APfuPc8cN23aECxfPlEmMgEYAJH6q5fnwPyCMsJ3/KefDmD6dDfxfaEUlpD5U62a9acv/IkzMADyiYB8nQKfKHDtmja2bzfB8OFhaNs2usDZ0tKAceNssH27V46xiYlKWLnSXGwwrqWVlu3zw4cNoamZhh49InO8d+WKDv78Uy9bX5ECNyLFAKHk1ZMnmpgzJwBGRkVv/C7FUhxCAQpQgAIUoEA5F2AApJxfILdPAQpQgAKigEIHQC5tXRrV9otaeg0bVubX4SOBrM3PhY+Efhh6ejmDRMHB4ZkBBFlqhu7tHYgFCzZmljgq6IKFRtMLFozF+PFfQlNTvaDhpfI5AyCfzlxQVorw/XVwcBV72QjP5MlfYfXqaWX+HWAA5NPvnjNQ4FMFhN4cv/xiAhWVdMyfHyD+Z36Pg4MN1q9/BzW1nOMmTLAWAyBVqmTPKNm71wgVKqSgY8ecfUfevVMTgzB5lc8qyvmcnCqK2SiTJgUX5XW+QwEKUIACFKCAggkwAKJgF87jUoACFJBTAYUtgXVl90+ByinRFSZP7iqnV/tpx8ra/Dy/8lZZy2RZWJjg2DE3NG1a+9MWL6a309LS8PTpWwiN0YUeH/fvP0d09IdGtELQQ8gK6dWrNfr2bQszM6NiWrl4pmEA5NMdCwqACCtcufJALI0m9H+RlVJYDIB8+t1zBgoUh0BKihL27zfC9evaMDVNgbV1EkxNk6GrmwYNjTSoqAAxMcqwsEjGpk2mWLrUD/r6qTmWXrOmAlq3jkHz5rHZPhMCLNWqJYifffwIAZDVq82xYUPOslqFPZtQomvjRlOYmaXk2nC9sPNxPAUoQAEKUIACiiHAAIhi3DNPSQEKUEDeBRQ2A+TcT86xAwY0065WzULe77jQ5/u4+Xl+Dc4LM7bQGynmF6T9pXIxL1vk6RgAKTJd5ovSBEBSUlLFnjFz564X32vZsr7YB8bW1vLTN1DEGaT9rkpzviJuga9RgAJZBCIjVeDtrYagIAkiIlQQF6eMxERlCKWvJJJ0vH6tjhcvNLBmjQ9sbJJy2Hl4GEJbOw09e2YvdbV5syns7ePQrFn2wIgwQWqqEubMqYi1a30+6S4CAlTF4EeDBnG59iH5pMn5MgUoQAEKUIACci3AAIhcXy8PRwEKUEBhBBQ2A+TPDYviRo9qo1WhgoHCXLa0B71z5xl69ZoBoQyWNFkd0maLSLt+SY2T9pfKJbV+YedlAKSwYjnHSxsgCAgIxdixLvjjj8viJLNmDRd7wairq336Joowg7TfVWnPV4Qt8BUKUKCQAkOHVsHgwSHo3TtnOat//9XB27fqGDkyNNusP/5ohi++iBGDE7k9o0fbYscOz0Lu5MPwJ080IDRab9w4Dp065dxXkSfmixSgAAUoQAEKKIQAAyAKcc08JAUoQAG5F1DIAMjtgxt9NJQTrL7++gu5v2AekAIUoAAFKECBkhc4dMgQQsBh8WL/HIsJ2SFnzuhh6tSgbJ8JJa569YpAzZoJxR4AefVKHT//bCbO3759wY3cS16IK1CAAhSgAAUoUN4EGAApbzfG/VKAAhSgQG4CClcCy/PBzbg3V35XnzSpq4qWlmw0u+ZXkwIUoAAFKECB8i0QFaWC+fMtsX69d64BkMOHDeDkFJDts2XLLDBkSBiqVs3eHD1jUFEzQISyVxs2mKJLl6hc+4uUb2nungIUoAAFKECB0hJgAKS0pLkOBShAAQqUpIBCZYCEB/jh5E8r0hwcOirXqmVVkq6cmwIUoAAFKEABBRNwdLTC5MlBYrP0rI+Pjxo2bzbBsmV+2X7u7GwJB4cQWFnl7BsiDCxqAOSnn8zEPfTtG6FgN8DjUoACFKAABShQnAIMgBSnJueiAAUoQIGyElCYAEhaaipOui2Iade2pk67drXLypvrUoACFKAABSggpwJr1piLwQwhqyPrExYmwbJl5vj+++wNzYUSWKNHh8DUNCVXkaIEQE6f1hdLcc2eHSinyjwWBShAAQpQgAKlJcAASGlJcx0KUIACFChJAYUpgXVy3aLIGp8Z6w8e3LIkPTk3BShAAQpQgAIKKnDsmAEuXtTFDz9kL4OVkKCM6dOtsHnzu2wy8+ZVxLRpQTA3T85VbNYsK7i5ZQ+a5EcrNFpfv94U8+YF5BlUUdCr4bEpQAEKUIACFCiCAAMgRUDjKxSgAAUoIHMCCpEBcm3vhgDV9BhzB4dOMncB3BAFKEABClCAAvIhkJyshK1bTeDrqwZXV99shxozxgZbt76Dikp65s9XrXrfBL1WrdyboLu4WKBJk1h07RqVA+jgQUN4eqojIkIFwroxMcowNk5Bhw7RaNeOTc/l4xvFU1CAAhSgAAXKVoABkLL15+oUoAAFKFA8AnKfAXLjwCb/YJ93FosWDSgeMc5CAQpQgAIUoAAF8hHYsMFMzOoYMCA8c9SUKZXg6uoHXd3UzJ/t22cEQ8NUdOsWmetsBw4YISFBCaNGhWZ+HhwsgZtbBcTHK2PRIn8YGb0vn+Xvr4oKFZKhrMyroQAFKEABClCAAsUjwABI8ThyFgpQgAIUKFsBuQ6AxMdE4/CK+WmOjr2ULS2Nylaaq1OAAhSgAAUooBACcXFCyatK+P57b+jopIlnnjOnImbODBKDFBnP+fO6EIIg7u5eubo8faqJEyf0MXdugPj5hQu62L/fCB06RGHQoA/BFYVA5SEpQAEKUIACFCh1AQZASp2cC1KAAhSgQAkIyG0JrPjoKPy5eWVMg/qVdPr1a1oCdJySAhSgAAUoQAEK5C6weLElBg0KQ82a78tbLVliga+/DoWtbVK2F+bOrYhhw8JQt258jomErA5XVwvMnBkoBkI0NdPQuXNUjjl4BxSgAAUoQAEKUKAkBBgAKQlVzkkBClCAAqUtIJcZIIGer3H9kHuMrbWRzjfftC9tU65HAQpQgAIUoICCC2zbZoLq1RPxxRfv+3EcPWoglrtq2zZ7fw7h5zExKhgx4kOZqwy6X381xpYtpmLQ4/PPY9ClS85eIArOzONTgAIUoAAFKFCCAgyAlCAup6YABShAgVITkKsMkOc3ruDpP2dj46MjNXr2bKTSrl3tUoPkQhSgAAUoQAEKUCBD4Pff9ZGQoJzZB+T2bS2cO6cHJ6f35awynuhoFcyYYYXVq30z+3kIPzt+XB9eXuro3j0K9vaxhKUABShAAQpQgAKlLsAASKmTc0EKUIACFCgBAbkJgFw9+EvEm4f3daZP7y6xsDCEmpqkBLg4JQUoQAEKUIACFChY4MYNbTx6pImxY0MyBy9caIm+fSPQsGFctglWrDCHmVkKxowJQUqKEtatqwAtrTR8802IWPaKDwUoQAEKUIACFCgLAQZAykKda1KAAhSgQHELlPsSWF5PHuDp38fDK5prGY4e3a64fTgfBShAAQpQgAIUKLTAixcaOHVKD9OnB2W+++CBJtzdTTBjRhCqVEnMNqfQI2TRIn8xaLJxoyk2bXpX6DXLywvnz9/C48evMWhQZ1SoYFRets19UoACFKAABRROgAEQhbtyHpgCFKCAXAqU6wyQEK+XsRd3b5G0bl1DvXt3e7m8IB6KAhSgAAUoQIHyJ+DtrYb9+43g6Ji95NXlyzrYvt0E/fuHo0WLGBgbp4qHmzjRGhs3vsPx4wYQAiULF/qXv0NLsePvv9+LdYduwD8qEV83t8L27c5SvMUhFKAABShAAQqUhQADIGWhzjUpQAEKUKC4BcptAMTzwc34/y4cR7t2tTVbtLArbhfORwEKUIACFKAABYos8PatOo4cMcDs2YE55vDzU8WZM/pin4+GDePFxugeHoZitkhYmAru3tXCxInBRV5bll+sZj8ar4YvBnQMUX/nLNy/tk2Wt8u9UYACFKAABRRagAEQhb5+Hp4CFKCA3AiUyxJYLy6fCrxx+rTJ2LEdVOrUqSQ3l8GDUIACFKAABSggHwIXLugiIEAVQ4aE5XsgYdzBg4aIjVXG8OFhCAxURVCQBLNm5QyclHcZb+9AVP6sH1KvJgIpycDn6oiLvQxNTfXyfjTunwIUoAAFKCCXAgyAyOW18lAUoAAFFE6g3GWAXNi5ISoy4J2Og0NHZSsrY4W7MB6YAhSgAAUoQAHZF3B1NYe6erpUgYyXL9UxerQtrKySMWxYKMzNU9CkSazsH7IIO9S37IWok37im5KpXbHh29Zw+LprEWbiKxSgAAUoQAEKlLQAAyAlLcz5KUABClCgNATKTQaI3/NHcXf+8EiuYKKt36NHQ1hbm5SGD9egAAUoQAEKUIAChRYQenmkpgL9+0dI9a6zsyV27jSGt/cjqcaX10EWVfojYMZmoEU34MopaKyfjd0/TMKAHs3L65G4bwpQgAIUoIDcCjAAIrdXy4NRgAIUUCgBmQ6AJMbF4vbpY0kR717EJSfGa/fo0VC1efNqCnVBPCwFKEABClCAAuVP4Pp17UL18jh61ACTJ1tj6tQgzJmTvXF6+Tt93jvuOtAZZ2v0B/qOfT/on5PQ2jAbro6DMM2hjzwdlWehAAUoQAEKlHsBBkDK/RXyABSgAAUoACCzBNb5G7dhXLESmvboV+Ywob7euHF0b7TvW0+d5s2rKdWvbwN7+8plvi9ugAIUoAAFKEABCkgjEBoqwaJFltiw4Z00w8Ux48bZoE+fCPTsGSn1O+Vt4IIFm7A8vg4wdPqHrYcHQ8fpS3ymFIEdW+ahQYPq5e1Y3C8FKEABClBALgUYAJHLa+WhKEABCiicQGYGyKV/Tsd5eQZrjXPbXGYI8THReHjmUPCrBw8MGzasLBk4sDnU1VXLbD9cmAIUoAAFKEABChRV4IcfzNCwYRzatImRagqhbFZKihK+/DJcqvHlcdDYsS7YbtUX6DUq5/Z/+A7WL/9BxwbW2L55bnk8HvdMAQpQgAIUkCsBBkDk6jp5GApQgAIKK5CZAWJsHIqAgIj485deJOtUsNVrP3xMqaHERobj2YWTQeE+r3RMTXS1LC0N0a2bfamtz4UoQAEKUIACFKBAcQs8e6YBd3cTODv7w8AgtcDpjx0zwJ07WnBxed8kXB6fhQs3Y9O5/xBStx1QqzHQpnf2Y3o+g/GGGXDsZgdHx5HySMAzUYACFKAABcqNAAMg5eaquFEKUIACFMhHIFsAxM7OUhy6Z+/VoKvXnpu26DtIqebnrUsMMC01FS9u/BN/58xxlYb2Nmpt29aGlZVxia3HiSlAAQpQgAIUoEBpCsyebQVz82TMnh1Y4LJeXmrYscMEixfLbwBEQDh27CI2u5/A66AYeCepIXH8cqBJ+w8+z+6g8oYJuH7CFWZmhgW6cQAFKEABClCAAiUjwABIybhyVgpQgAIUKF2BzBJYQgZIRgBE2IKHxzUkJCbFBgdFp8bGJkiSklKVU1JTldPSkBYXl6hqbmObYlGtlrqVXS2YWttKvWsh6HH9xGFEB3iGe79+a/DZZxapvXs3klSrZiH1HBxIAQpQgAIUoAAFyoNAUpIS1q83g6FhKr75JiTfLYeESLBqlTnWrPEpD0crlj3u2XMKI0ctRfq8TR8aowNQnd0XfSyScGifS7Gsw0koQAEKUIACFCi8AAMghTfjGxSgAAUoIHsCuWaAFLTN+PgkvHoVgMePvaMfPfZRSUlVUrZt0FjJunYDdXPbqlBSVs4xxduHdxHw4mH4izt3dGvUsEyvVauiatOmn0FLS72g5fg5BShAAQpQgAIUKNcCW7aYIjlZCZMmBUFJKfejxMUp47vvrPDzz9I3Ti/XKP/f/MOHL9Gq01REN+vx4Thvn+GLzwxx8egyeTgiz0ABClCAAhQolwIMgJTLa+OmKUABClDgI4EiBUA+VvT2DsWdO2/w8JF3jK9PiLa+oUGihq5OqrKSUnpSfJxSVESkhqGBTkqTJlXUW7Swg4mJLi+CAhSgAAUoQAEKKJTAnj1G8PVVE4MgOjppuZ79m29s4e7uiVz+lkTurXbuPJntjG3bNoKt7fvyrHwoQAEKUIACFCh9AQZASt+cK1KAAhSgQPEL5FkCq6hLpaamISgoEjExCUhLS4emphqMjHSgo6NR1Cn5HgUoQAEKUIACFJALgd9+M8DNm9pwdAyEkVFKjjNNmVIJK1b45hkgkQsEHoICFKAABShAgXIhwABIubgmbpICFKAABQoQKJYMECpTgAIUoAAFKEABCkgncOSIIe7e1cTy5TmbnQslsIYPD0X9+vHSTcZRFKAABShAAQpQoIQEGAApIVhOSwEKUIACpSrAAEipcnMxClCAAhSgAAUoAGzbZgI9vVQMGhSejcPNrQI6d45C3boMgPB7QgEKUIACFKBA2QowAFK2/lydAhSgAAWKR6DYS2AVz7Y4CwUoQAEKUIACFJBfgfh4ZSxcaIlhw8LQoEFc5kF37jSGrW0S2raNlt/D82QUoAAFKEABCpQLAQZAysU1cZMUoAAFKFCAADNA+BWhAAUoQAEKUIACZSCwfbsJHj7UxI8/emeufvKkPpKSlPHll9kzQ8pge1ySAhSgAAUoQAEFF2AARMG/ADw+BShAATkRYAaInFwkj0EBClCAAhSgQPkTOHzYEM+eacDZ2V/c/NWrOnj0SBMODsHl7zDcMQUoQAEKUIACciXAAIhcXScPQwEKUEBhBZgBorBXz4NTgAIUoAAFKCALAnv3GuHuXS189VU4DA1TcfiwAZycAkpka4mJSXB0/AnHj1/C4cOr0LhxrRJZh5NSgAIUoAAFKFD+BRgAKf93yBNQgAIUoADAAAi/BRSgAAUoQAEKUKCMBV680MCPP5qha9coXLyoAzc3nxLZ0du3fhgyxAkdOjTFkiUOkEhUSmQdTkoBClCAAhSgQPkXYACk/N8hT0ABClCAAmIAZJHSlStX0o2NQ2FnZ0kTClCAAhSgAAUoQIEyEPDxUcOSJRYID5fAw+MNVFTSc+zizp1n2LnzJFavngZNTfUcn//55w34+4dg5MgeuZ5g797T2LTpMPbscYGtLf//vjK4Zi5JAQpQgAIUKDcCDICUm6viRilAAQpQIB8BZoDw60EBClCAAhSgAAVKUOCXX07g9u2nePbsLWrWrIwGDarj22/757ri8eMGWL3aHEePvoKZWUqOMR4e57BixU54eKyAnZ1Nts9TU9Pg7LxJ/JmLywSoqCiX4Kk4NQUoQAEKUIAC8i7AAIi83zDPRwEKUEAxBBgAUYx75ikpQAEKUIACFCgDgWHDFmDfvjM5Vu7cuTnOnt2Q4+fh4Sro0qUatm71QoMG8dk+T09Px5Il27BkyVYxg2PYsG7ZPn+f+bEQBga6cHd3hr6+ThmcuPiXfPDgDQ543Eg0MtRG9+4N1WvXtir+RTgjBShAAQpQgAI5BBgA4ZeCAhSgAAXkQYAlsOThFnkGClCAAhSgAAVkTuD33/9Fr14z8tzXL78sxOjRvXN83rx5DdSpEw93d69sn8XFJWDatLVwdz8GB4f+WLduVrYyWH//fRP9+s1G9eo2OHDAFZ99VknmTIqyofkLf4tR0dTXqd2wjnfUu0eVxo3rWJRp+A4FKEABClCAAoUUYACkkGAcTgEKUIACMinADBCZvBZuigIUoAAFKECB8i4wfLgzhJ4beT329na4e3dvjo+dnCzh7a2O3bvfZvvMzy8YQkbJxYt3UL9+9WxlsITskOXLfxFLYOnqauHcuZ/RvHndzPc9Pf3E0llnz15DWFgkWrZsgBEjuqNPny+gra2J58+9MGjQPDRvXidbYCU+PhEzZrjh+vXH2dZLS0vDb79dQEBAKCZMGCCW2/rvP08sXLgZZ85chaWlqfjzsWP7ivMLT2hopLh/4dm7dxmMjfUz95eYmITff78sBneuXLkPVVUJ+vRpC/uG9kHxKlZmHUaORbzv4+d/799jt2jRwPL+1eD+KUABClCAAuVCgAGQcnFN3CQFKEABChQgwAAIvyIUoAAFKEABClCgBASMjdsjLCwqz5m1tDQQG3s5x+f//KODlSvN4eLij0aNYjM/FxqgCxklvXq1wY0bj/HddyMyy2CFhERgxIiFsLAwwdu3vmJmSUYjdCH4IQRjrlx5kGMtIVDSqVOzQgVAhGDL/v1nMX68Kxo2rIGdOxdDXV1NLL/11183s60xceJArF49VQyC5BUAiY2Nh6PjT9i48VCO/XXo3CnJYdEKtSr1G8Hn7t9eTy9fsJk3r18J3BanpAAFKEABClDgYwEGQPidoAAFKEABeRBgCSx5uEWegQIUoAAFKEABmRPo3XsmTp78J899Va9ujefPf8vx+dOnGpg/vyIcHILRteuHAIrQAH3wYCecOPF9ZqBBCC4IwYebN5/gq6/m4scfZ0MovWVqapjZCH3Xrj/w9deLsGPHIgwf3l1cT2jILgQxpkwZJAZNCpMB8vatH4YMcRJ7jWzePA+2tpa4fv0ROneehMGDu2DduplisGPq1DU4fvwSjhxZjf792+caABGCKT/9dADTp7thyJAuWLLEAVWrWiExMRmurnvDY2FmOGzuInHPIf9de/344tmqs2b1krm75oYoQAEKUIAC8ijAAIg83irPRAEKUEDxBJgBonh3zhNTgAIUoAAFKFAKAlu3/gYHB9c8V/r22/7YssUpx+eBgaqYNs0K3btHYeTI0MzPV6zYIQYtDh5ciRcv3sHV9Rfs3++KypUtsW7dPpw7d13Mxvjxx/3w8QnEzz/PFcthCZ/NnPk9Nm92ErNCNDXVc6xZmADI9u3HMXasS2ZgQ5hMyC5p1WoMfv11SWbmiRCU6dt3FgYP7oyVK6cgOjouRwmsjMwVoQTW7t1LUbGiWebejh674//cN92i0ygHBkBK4fvKJShAAQpQgAIfCzAAwu8EBShAAQrIgwAzQOThFnkGClCAAhSgAAVkUqBx4xEQSlfl9qSn38715ykpSujXryrMzZOxbdv7RugZDdCFclb79i1HcnKKGEwQMjg6dGgqBiQ+/7weZswYiq1bj2LXrt/FcTY2Fnj58p1YHksom5XxfNxEvTABEBcXdxw69JcYiKlRw1acMiMAsmePS2ZZruDgcAwdOl/MFHF3d0ZKSmqOAEjGut27t8zMWMnY485d13wTtawrNu72vlE8M0Bk8ivOTVGAAhSggBwLMAAix5fLo1GAAhRQIAFmgCjQZfOoFKAABShAAQqUroCQ2eDk9DN27jwp9gMxMtKDkPmxYsXkfDfi5aUm9gHZtOmdOC6jAbqdnY3YpFxNTRVLlmxFZGSMWNZq3Lhl2L7dGY0a1cSJE/9g+PAF2RqhCyWvZs/+AadOXRHn+9QAyO7dp3D48CrUq1etwACIUGJLyEZJSkrOMwDSt29bLFo0DkpKSpkuTguOxNZu30O7RrOW4s+8bv7p9eLGPzZz5/Yt3UvkahSgAAUoQAEFFWAAREEvnsemAAUoIGcCDIDI2YXyOBSgAAUoQAEKyKbAxYt30LZtI6k3N3q0LXbs8BTHZzRAFzI+5s0bnRl0mDPnJzRpUhuhoRGZJa8yxq5ZM03Mxjh27CIWLNiI5csnoUePVpBIVHLsISMTo169zzLnEQbFxydixgw3XL/+GB4eK/A+APO+pJZQ1mrWrOHifLllgAgluQYMcMT06UOxaNG3iIiIzhEA8fLyF7NEhD4mH5fAmjp9T9pX85Yqa+roivtlBojUXx0OpAAFKEABChSLAAMgxcLISShAAQpQoIwFWAKrjC+Ay1OAAhSgAAUoQIGPBZKSlDBzZiVs2PA+A0TI6ujTZyYOHHDFoEGdxZ+Fh0dhzBgXHD16QSwxYqc5TwAAIABJREFUNWZMH/Hnr155i83Se/ZsDUfHkWKwQnhfaIIulMtSUVFGYGAY9u49jYYNa6Bdu8aZTdDfvPHBhg1zMHRoV3Gu06evYMqUNWIZq4wASEawRBg7f/4YfP11T7x+7SP2ABFKYAnlrISgy6pVvyIhIUnMFGncuFZmE/R37wKwa9cSMVtFyAqZP38j3Nz2iMEhR8ev0aaNPaKiEmPWrDunM2zRqkyawMeX3zy+dK6Ko+P7c/KhAAUoQAEKUKBkBRgAKVlfzk4BClCAAqUjwAyQ0nHmKhSgAAUoQAEKUKBQAhMmWOP7732gqZkGoQH6+vUeOHlynRg4EJ709HQxG2PXrj8ygxPCz4XAiNDzQyi3JQQzduw4genT3XJde+rUwVi9eio8Pf0xaNA8PHjwIts4oYm6pqYGhDJWGQEQYV0h6DJz5joIGRx5PUL/ke+/n4F+/dqJpa2EYIez8yasXr1LfOXy5e1o2bK+GIxxcFiO48cvZU5Vo0aVhOq1G2nM2fwr1DU1xZ9Her8K/Hv35grLlw8plCMHU4ACFKAABShQNAEGQIrmxrcoQAEKUEC2BBgAka374G4oQAEKUIACFKCAKDBnTkXMmhUIHZ0YTJu2Fk+fvslsbJ5B9PDhS+zbdwZLljiIZaSEJ6Ns1aNHr8Tx5ubG+P33y3B3P4YrV+4jOjoO9vZ2YjksIdNDaGT+4sU7MQAilKnS09OG8G7r1vZik/U//7yBmzefZAuyCOu8z+T4A3/8cRnXrz/KvLXmzeuKc48c2QPW1ubZblPog/L993uwZ89p7N27TAyACE9sbPz/AznncOnS3cx3vvnOCQ7zl0BFIhF/dnzVnPgRI1prVqtmwW8JBShAAQpQgAIlLMAASAkDc3oKUIACFCgVAZbAKhVmLkIBClCAAhSgAAUKJ7BsmQWGDAlD1aqJhXuxCKMzylo1b15HbLKuqaleqFly6wFSqAmyDE5LS8Pc+YciL/5zTT8xNQ3Ld+yDhbWNOOLWEXd/fdU4iyFD3jdG50MBClCAAhSgQMkJMABScracmQIUoAAFSk+AGSClZ82VKEABClCAAhSggNQCP/5ohjZtYmBvHyf1O0UdKEsBkPDwWKzbci3ljW+g5NGtG9kCIML5zm9xDVFBssnMmT2Lely+RwEKUIACFKCAFAIMgEiBxCEUoAAFKCDzAgyAyPwVcYMUoAAFKEABCiiiwHffWaFGjQSMGRNS4seXlQCIn18wevScmXj/3jMxBWX41FmYuGg51NQ/ZKQkxcfjwlbX2MqVTbWZCVLiXw0uQAEKUIACCizAAIgCXz6PTgEKUECOBFgCS44uk0ehAAUoQAEKUEB+BLZvN4GdXQJatYop8UPJSgBE6GnSvv2k1HQlFZXh02ZjwLgJ0NLRzXH+4GdXX988dbLqwoUDStyGC1CAAhSgAAUUVYABEEW9eZ6bAhSggHwJMANEvu6Tp6EABShAAQpQQE4ESjMAIktk23Zc81E1r2lVt02HPLelopQa6e44Rf/777+Gmtr7Bul8KEABClCAAhQoXgEGQIrXk7NRgAIUoEDZCDADpGzcuSoFKEABClCAAhTIV0BRAyB7Dt1/G5miX7l57/yzOw4sno7vvusDMzM9fpMoQAEKUIACFCgBAQZASgCVU1KAAhSgQKkLMAOk1Mm5IAUoQAEKUIACFChY4PhxAxgbp5RKCayCd1M6I+7d9wrd53FLv3rTVpKGnXvku+iJ1XPjR436QrNyZbPS2RxXoQAFKEABCiiYAAMgCnbhPC4FKEABORVgAEROL5bHogAFKECBshHw9w/BypU7sXjxtzA0zPsv0/fuPY3hw53Rpcvn2Lt3GYyN9cUNx8cnYsYMN2zZ8luBB1i6dDy6dWuBAQPmiGMPH16Fxo1r5fneuXPXMWCAI+rVq4Y9e1xQoYKx1GtlTHr58na0bFkfGfsvcJMfDRD27Ow8NttPQ0MjsX//WRw+/BcuXborfmZvb4d27Rpj9OjeqFWrMpSVlbO94+FxDoMHO0m1fP361eHhsQJ2djZSjZeVQRs2mKFZs1g0aRIrK1sqsX2kp6fD7adzwUFBccaNu/dVrtqgcYFr3di1Mty+gY3h559XL3AsB1CAAhSgAAUoUHgBBkAKb8Y3KEABClBA9gRYAkv27oQ7ogAFKECBcizw22/nMWrUYhw9uhYdOjTN8yTFFQBxcvoGq1f/Cienn+Hg0B/r1s2CpqZ6jnWDg8Ph4OCKo0cvYOvW+Rg7ti8SEpLKPABy7dpDTJiwEg8evMjTauLEgXBxmQAjow8BpdjYeDg6/oSNGw8V+G0prwEQZ2dLjBkTAlvbpALPWJ4HBAVFxazffP5/7N0FdFTXFgbgHZeJuxvQoMFdgpRQILhLCqUUd4JLgkNwLVKcYsGluBaKe3Di7u721r15CRliM5Px/HetrteGo985ySOz7zk739iutnbrfkN4nsrHy3/5c1Sy7fv0Kfv7jOfGUBACEIAABCAAgRICCIBgU0AAAhCAgDwI4ASIPKwi5gABCEAAAlIhwHwoP2mSFx04cJE95eDhMYaUlLhPLhQOlJcACBPcmDFjWJlzU1NTIS0tTQoICGNPk7x9+5VOnfIiF5cWXHWYt+v/+uscjRmzggYM+Jl27ZrPnk4pftqkvL7i45No3LhVdOvWUyo8AcLUTUvL4OonIyOTFi3aSfv3X6Cy2iscM1Px40d/+u23JfTkiQ81bVqb5s37jVq1qk+Kigr05UsQHT9+jQ4evETJyWnEBEG8vKYQh6NR1GdoaBS5uS2mO3ee0/Dh3WjFiglcf15YkGlPW5tDyspKUrFPeBlEaqoiubtb0Z9/BvFSXGbLBIXERh3x9tE0/6mellP7znzN4/m5g5FJYX6ms2b15KseCkMAAhCAAAQgwJsAAiC8OaEUBCAAAQhItwACINK9PhgdBCAAAQjIkMDTp++pd++ZxFyD1aqVEx09uoJsbc1LnQEvAZDSrosqi6OwveIBjsKyZQVIigdAyuuLuaJq2LCFdO3ao6IASGnj4LU9pm5SUipNnuxFhw5dpl69nGnXrgVkamrA1SwTuGGuxho3biUbBGGu7Ro2rCtXGebKrBEjPCgwMJxWr55MM2cOl6lAR1nr+e+/WvTunQZNmBAtQ98B/A91886HkWqGNqZNu/Xmu3JGago9OrwxztpKz2DQoFZ810cFCEAAAhCAAATKF0AABDsEAhCAAATkQQBXYMnDKmIOEIAABCAgcYHc3DxasmQ3e0qib9+O5O6+iU6f9mL/vbRH2AEQ5pQGc8WVt/dNOnx4KRsoUFBQIGZchVdkTZo0kLy8phZdkcVrwEIUARDGqU8fdzIw0C03d0lOTi55eOyilSv3UZ8+HWjv3kVcuVWYIAljyZwE0dbWpN27F9LgwS4S3w+VHcCaNWbUsWOy3Of/mDH7JPWeOpc4evoCkSXGRNGrs3tijfQ1DEeMcBaoDVSCAAQgAAEIQKB0AQRAsDMgAAEIQEAeBHACRB5WEXOAAAQgAAGJCzAnEIYOXUDNm9el8eP7s3lAfvrJlrZtm13qtUzCDoAwALdvP2OvwnJwsGRPS9jZWbDXYhUmCz9+fCWbAL3wkVQAhAnKLFr0J61atb/cvCWF4yw8WZOSkkbXr2+nFi3qca138XwgjP/+/R5Uq5a9xPeEoAP49k2N9u41olWrQgVtQibqZWVlJ02evF9nzIZdlRqvllLK553z5jtu3DiiUu2gMgQgAAEIQAAC3AIIgGBHQAACEICAPAggACIPq4g5QAACEICAxAWY5Of9+s2m8+c3UOfOzdnk4vfvvyJv7zVUp45DifGJIgCSmZlFCxbsoPXrj9DKlRNp0qRBNH/+Ntq27SSbP2PGjOFcOUkkFQBhTqswJzYuX35AO3fOZ4Mg5T1hYdHsFVx3776ggweX0K+/di9RPCIilkaPXsa2WdaVWhLfJDwOYMsWE6pdO4N+/jmJxxqyWSwjI5vmLjhFbkvXVXoCPqc20LBhbeTi+rNKY6ABCEAAAhCAgJAEEAAREiSagQAEIAABiQrgCiyJ8qNzCEAAAhCQB4HC5OdfvgQW5f0oDHBs2DCDpk8fKpYACNMJk1h8yJAFlJWVTW5u3dhTFk2a1GavxbK0NOEah6QCIN++BbOnUl68+EjMqZRBg8q/sorJ/zFx4mo6fPgfKi9XSfF8IMuWjae5c0fK3Afib99q0MmT+rR8eZg8fGtUOIeVG++l1GzVScu2bv0Ky5ZX4J8N82jIkDZUvbpZpdpBZQhAAAIQgAAEvgsgAILdAAEIQAAC8iCAEyDysIqYAwQgAAEISFSg8IomJvcEk4hbVVWF3r/3owED5lDNmnYl8lYwgxXFCRCmXSYnxpYtx2natPVFJqUlD2f+UFIBkM+fA2nQoHn05s2XcpOqF06A13FmZ+fQvHnb2BMwTL6QXbvmk7GxYLklJLWhFi+2IFfXRGrWLFVSQxBrv5euvPd9+zW5WpffJ1aq39Mr3GnmTFcyNNSuVDuoDAEIQAACEIAAAiDYAxCAAAQgIF8COAEiX+uJ2UAAAhCAgJgFCpOfL1v2F3v9Vc+e7dgRFJ5aOHfuLp09u446dWrGNTJRBUCYTkJDo9grpu7cec5eF7V162zS0eGUkOE1sCDsJOjFAyD37u2mdu0albtqvI7z+vXH1L//bDax+t9/L6fWrSt3qkDMW4nOnNGjqCgVGjcuWtxdS7K/xKXr7nLa9B+urGtsKvA4LnjNyXRza6eGEyACE6IiBCAAAQhAoIQAToBgU0AAAhCAgDwI4ASIPKwi5gABCEAAAhIT8PcPoyFD5rO5NY4eXUG2tuZFY9m16wyNG7eSFi0aTR4eY7jyb4gyAMJrwIDXcsIOgBQmjP/vv7dssvZhw7qWu37Fc4YwuU3mzfutRPmAgDA2AfzDh29o9+4FNHp0b1JQUJDYvuC348BAVVq92oxNfK6nl8tvdZkuv3vffyGkZ2fVuEsPgedxcumMrNmze6riBIjAhBKv+P59MPn5RbEn0+rUsWb/wQMBCEAAApIVQABEsv7oHQIQgAAEhCOAAIhwHNEKBCAAAQhUUYHCQAaT56Pw+qtCCibHRY8e08ne3qJEcKQqB0ASE1PYhOWnTt0iJlfHggWjyg1WFA+YlJYzhMnBMnv2Ftqxw5v++KMPbdw4gzgcDZnakdu3G1P16pnUpYt8Jz4vbVHu3/+Ufv7SW9W+7ouU1DlaAq0bAiACsUlFJT+/SPrnytvYuBRS17Ow5eTm5FKc39ucyZN/UTYx0ZWKMWIQEIAABKqqAAIgVXXlMW8IQAAC8iWAK7Dkaz0xGwhAAAIQEKNAYfLzAwcuVtjr6dNe1Ldvx6JyVTkAwlwbtmjRn2yCdiZXx969i0hfX6dMwxs3npCLy0QyNzeiixc3UuPGtYrKMjlPjh27xp60qV3bgfbv96BatewrXA9pKuDrq0Y7dxrT2rUh0jQssY7lwMF/o/0jso17TpolUL9nVs1JmzqliyY+MBeIT2KVEhLSaMWqCxkm1Wqpdxw2qmgc9/5aFa2skGs8ZUr5p8MkNnB0DAEIQKCKCCAAUkUWGtOEAAQgIOcCOAEi5wuM6UEAAhCAgOgECpOfh4fHVNjJyJE9aNu22UUnE6pyAITBunXrKfXp4866nTrlRS4uLUo1ZIJM06dvoD17ztKgQS7s9VbF85m8ffuVBg+eTyEhkbR790JiEtHL2rN/vyGZmuZQt26JsjZ0oY53znzv9KY9BmrYO5WfE6a0Tj/8ezP9+ZXzqoMGtVRq1cpRqONCY6ITWLf5dlRqlpKJ64QZXJ0kfnv+7cH509UXL+4vus7RMgQgAAEIVCiAAEiFRCgAAQhAAAIyIIAAiAwsEoYIAQhAAALSJ1A8+TmTb2LJkrGkpqZaYqAvX36ifv1mkZWVKXl7r6E6dRzYMlU9AJKUlEqTJ3vRoUOXqUuXlrRz5zyys7Pg8svJyaWdO0/T/Pnb2K8fPryMevVyLirD5AYZO3YleXvfpJkzh9OKFRNKXQPp2z3fR5SfTzR+vA2tXl31cn/8uC6vXgfGHDn21GDg3KWKyqolv5cqWsfPj++lf7x7WalzZyfVdu2+nxKqqB7+XDICd+99SPjvbbJel1ETSgxAVznhzdopc+rv2jVGMoNDrxCAAAQgwAogAIKNAAEIQAAC8iCAK7DkYRUxBwhAAAIQELtAYfLzJ0986MfrrYoPJiYmgdzcFtPVq//Rhg0ziMkVwjxVPQDCGBSe3vj40Z+aNq1NkycPpg4dmpCamgq9f+9Hu3efYa+3Yp5JkwaSl9dU0tBQY/+bCY6sX3+E5s7dSp06NaPNm93JzMyw1H2gqKhA2tocUlZWEvs+qajDt2816MoVXZozJ6KiolXiz3ftexiaoWRk2aZ/wfcJv0984Oeom4d2maxePYzfqigvZoGVXlfijGs0NGjk0r1Ez0wA5JiXV/1Fi/qJeVToDgIQgAAEigsgAIL9AAEIQAAC8iCAEyDysIqYAwQgAAEIiF1g797zbCLv5s3r0rFjK9lE56U9TI6KFSv2sTkviue7QACkQOvRo7c0fvxqevPmS6l+2tqaNHXqEJo7dyRXYvN7917SiBEexCRIr+ipX/8nOnFiFTk62lZUVOx/fvq0Pikr51OvXgli71saO8zOziHPVdezWvQaqGpRXbCrrB4fXBPTpLGtUfPmNaRxihjT/wXmLTqb3n74GA0jK5sSJgqJfh+u7N9be8GCvvCCAAQgAAEJCiAAIkF8dA0BCEAAAkITQABEaJRoCAIQgAAEqopAYmIKG/w4deoWTZkymLy8ppR79VLxfBdnz65jTywgAPJ9t8TGJrInPU6duklMYIN5GjZ0pO7d29DQob9QzZp2pKCgUFSBufqKOVVz+fIDnracNAdANm0yIWfnFGrYMI2nuVSFQjdvfwy69zjEpvfUuQJN98ut435Z8WEOI0Z8vy5NoIZQSaQC85deoW5jppCGtk6Jfp6d3BmWnhBpMX26q0jHgMYhAAEIQKB8AQRAsEMgAAEIQEAeBHAFljysIuYAAQhAAAIQgIBMCri52dOUKVHUtGmqTI5fVIPesOlaTFKWqlGPie58d5GWEJV8/8BmbZwe4JtObBVu3/vi++BZRLXu46eX2uep5e6Z/fo1U2vSpJrYxoSOIAABCECgpAACINgVEIAABCAgDwI4ASIPq4g5QAACEIAABCAgkwJMAvRVq8JITy9HJscvykFv33krMjGLY/rziLGkpKzMV1dXNy9K7uHaUNvJSfquPeNrInJa2HPFlZSabX7WqtGkRYkZfnt0PfL5tSuma9cOl9PZY1oQgAAEZEcAARDZWSuMFAIQgAAEyhbACRDsDghAAAIQgAAEICAhgSlTrGnFijDS1s6V0Aiku9u9+x+EBUdlW3T+bRypc7R4HixzDVZGbIjDb7914LkOCopH4O+/H6R8CkzXKuuKs2fHNoVVs9W16NzZSTwDQi8QgAAEIFCmAAIg2BwQgAAEICAPAjgBIg+riDlAAAIQgAAEICCTAr//bkuTJ0dRgwbpMjl+cQz68LEnwR+/xlq4jByvpG1oxFOXCeFByXcPbuNMmdJNMTMzi6ysDHmqh0KiFUhNzaRFi09ldXAbo2pRo2apnZ1Z6Z6zYsUQ/o78iHbYaB0CEIBAlRVAAKTKLj0mDgEIQECuBBAAkavlxGQgAAEIQAACEJAlgVmzrGjatEiytMyWpWGLfawXL72MvvfQ39Dlt/GKhpbWPPX/8PCWiICv/vpNGtunGRlp6bu41OepHgqJTuDwkYfRCWRq3KrPoFI7ifzwJOTfMyetVq0aKrpBoGUIQAACEOBZAAEQnqlQEAIQgAAEpFgAV2BJ8eJgaBCAAAQgAAEIyLfA2LG2tHp1COnr4wqsilb6xi2fyAsXXpp0GztNwcTWvqLiRX+eFh0ccWLdKrP58/uShYU+z/VQULgCmZnZNGPmkbxB85YpcvRKX4ePt8+Epkd8s/zjj07C7RytQQACEICAQAIIgAjEhkoQgAAEICBlAjgBImULguFAAAIQgAAEIFA1BKKjlWndOlNasya0akxYCLO8c+9jxOWrH0x6TZmjqKmjy3OLVzcvTO3XtxmnZk1LnuugoHAF/n3wOfzfVwnmXUZNKLNh/8fXgpIC39mMGoXcLcLVR2sQgAAEBBNAAEQwN9SCAAQgAAHpEkAARLrWA6OBAAQgAAEIQKCKCJw6pU9ZWQo0dGhcFZmxcKZ56OjToPAEJZufR4zhucHXp3YEqytnWw8b1obnOigoXIGDh/6NyTOsY+TUvnOZDQc9vREY5/fa9vffOwq3c7QGAQhAAAICCSAAIhAbKkEAAhCAgJQJ4AosKVsQDAcCEIAABCAAAfkXuHZNh65c0aWFC8PJyChH/ics5BkuWnoxrVZbF03HZq14avnz/cuRoT5PTUeMcCYTE95PjvDUOArxJLBh8/Vo66Yuxg71G5dZ3vfeOf/MWH97N7d2PLWJQhCAAAQgIFoBBEBE64vWIQABCEBAPAI4ASIeZ/QCAQhAAAIQgAAEWIHr1wuCH2vWhJCqaj5UBBB48Sbsk/eZlzUHzPbgufbHa0f8Q79+sZ8zpxfPdVBQeAILF59Ksa7fUqvJLz3LbPTd+d2Bhtpk26NH2UES4Y0ILUEAAhCAQEUCCIBUJIQ/hwAEIAABWRBAAEQWVgljhAAEIAABCEBALgQePNCiv/82oM2bgxH8qOSKLlp+NauhSw9V2zpOPLf05OimMHWlHAvkmOCZTGgFZ83zzuw8apKaoYVVmW1e2+oR/3PH2vrNmlUXWr9oCAIQgAAEBBdAAERwO9SEAAQgAAHpEcAVWNKzFhgJBCAAAQhAAAJyLODrq0Y7dhjTzJmRZGGRLcczFc/U9p/8GJKer2nV3LUvXx3e2uGZ3PWX+tr16tnwVQ+FBReIj0+lJcsvkNvSdeU2cmLJ9Gx39x4quKZMcGvUhAAEICBMAQRAhKmJtiAAAQhAQFICOAEiKXn0CwEIQAACEICATAmEhalQbq4CWVtnCTTus2f1KCNDkYYMQdJzgQB/qLRt5/3wsMgU837ui/hq7uvDW3Ehb/81GDPmZ9LR0eCrLgoLJnDvwdfAR68TbDv/Nq7MBlKjAiOv7tlqunLlEME6QS0IQAACEBC6AAIgQidFgxCAAAQgIAEBnACRADq6hAAEIAABCEBAtgQiI1Vo7Fgb0tPLpW3bgkhLK4+vCTDBE09PC1q+PJRMTJD0nC+8Mgpv3XE3IjFL1azrH5P5bu7uX2ujLEzUTIYMac13XVTgX2DHnn/DNK3qWdRr16nMyl+uH/bNTY2tNnx4W/47QA0IQAACEBCJAAIgImFFoxCAAAQgIGYBnAARMzi6gwAEIAABCEBA9gT27jWiPXuMaP/+AKpVK4PvCXh5mVGDBmnk4pLEd11UKF1gzeb7CXpW1fTKS6pdll12ViadWzM/09m5tlrXrg1ALGKBuQvPZrYf/oeasbVtmT1d3+qR1K1rfZ369csuI+JhonkIQAACEPhBAAEQbAkIQAACEJAHAQRA5GEVMQcIQAACEIAABEQmkJysRBMnWlPDhuk0fXok3/2cPKlP0dHKNHFiNN91UaFsAY9VNzJb9hqsZmxrJxBT+Nf3qW+vnMw1M9XW6d69EZma6grUDiqVL5CQkJa82POM9ogVG8ssmJaUSEc8Z9OOHaNJSUkRpBCAAAQgICUCCIBIyUJgGBCAAAQgUCkBXIFVKT5UhgAEIAABCEBA3gViY5Vp2DB7cnOLpWHD+MvfceWKDj1+rEWzZkXwfW2WvLtWZn7hEfGR2/Y8Me07Y0FlmqHgT+8p/OOb5E/PHmnUr2+r3LdvM9LT41SqTVTmFnj02Dfg/D8f7QbM8SiTJvTtw9AvD29Yurv3AB8EIAABCEiRAAIgUrQYGAoEIAABCAgsgBMgAtOhIgQgAAEIQAACVUEgPl6J3NzsqWPHZPYEiIIC96zz84mePOHQ5s0mVL9+Oo0ZE0MGBjnEnPyIiVGmfv0SyNQ0uypQiW2Ou/bciQqOyjbpM22eUPrMz8+nx957o4M/fTD45ZcGSh061BFKu2iE6OiJZ0Gf/JJsek2ZXSbHh6uHA9TzEu0GDGgJMghAAAIQkCIBBECkaDEwFAhAAAIQEFgAARCB6VARAhCAAAQgAIGqIMAEODZuNKVDhwzp2DG/EjlAnj/XpP79q1FgoCrL8euvsdSoUToxH6qPGxdD6ur8JUyvCqaVnePNWx+C3wbkWTsPHlHZprjq+716nPbs0hkFHS0VhbZta6praalT48YOQu2jqjW29/DToFyOtU3jLq5lTv3J0U1hdR2NLNq1q1XVeDBfCEAAAlItgACIVC8PBgcBCEAAAjwK4AosHqFQDAIQgAAEIACBqivw9asaewpEVzeXNm8Oppo1CxKhR0aq0NixNqSjk0tbtgRTcLAq9ehRnYYMiaNVq0KrLpiIZ37o+IuAmDR1O+dBv4qkp+CPPvTuxtmE/Ow07W7dGio1aVJNJP1UhUY9V1xJsXFqqlW/Y5cyp3v3rzVRHdpWM2nUyL4qkGCOEIAABGRGAAEQmVkqDBQCEIAABMoRwAkQbA8IQAACEIAABCDAg8C9e9o0YoQdJScr0oAB8WRpmU0XL+pSVJQK/f23P7VunULbt5uwV2Ht3x/A/jce0Qj8dfBJsKJBNevyPlQXRs8ZUV/9r+7bYzt1ajdFIyNtYTRZ5dqYNvNobt8ZC5U4evplzv3pYa+Y+k5WRq1aOVY5H0wYAhCAgDQLIAAizauDsUEAAhCAAK8CCIDwKoVyEIAABCAAAQhUeYHXrzVp6VJzOntWj7VwdMxgT3r07p1AHz5o0KxZVpSUpMgGRGxts6q8l6gAVqy/nVSrbRcd2zpOouqiqN13109Hf3z80HD48LaK9erZiLw/eeqc6ps3AAAgAElEQVQgMDCa/tz3hAbMLjsBOjPf+3uWJzZuZKvbrl1teZo+5gIBCEBA5gUQAJH5JcQEIAABCECAiLme2kPh4cOH+YaGseToaAEUCEAAAhCAAAQgAAEi9jqrZcvM6dIlXTa5+ahRMeTqmsjm9IiLU6bwcBWqVi2TNDQKcnycOaNHyclK5OyczAY/fkyWDlThCcycfTzLddJsVR1DY+E1Wk5Lj47vjFTLSzYdPboDKWBheTYPCIhO3X3oOaffzIXl1rm7a2lS55/r6jg52fLcNgpCAAIQgIDoBRAAEb0xeoAABCAAAdEL4ASI6I3RAwQgAAEIQAACMiYQHa1MY8fa0r17WlSnTga9f6/OBj1cXJK4coAUn5anpwV5eobJ2Exlb7gZGdk0bdoBGr12BykoKoptAlc3L0rs2aORLk6B8E6+b//92KDoXMMeE93LrXR21ayciRO7KJubl31NFu+9oiQEIAABCAhLAAEQYUmiHQhAAAIQkKQAToBIUh99QwACEIAABCAglQLMaQ4vLzM2l0etWhmUnq5Ip0/r0fLl5qSnl1v09cLB+/mp0caNprR1a5BUzkfeBrV05eXE2h1cde2dGoltapc3eiQMGtBEDyemeSe/eetD8NuAPGvnwSPKrJQcE5by5PhOLXf3HqSkJL6AFu+zQEkIQAACVVcAAZCqu/aYOQQgAAF5EkAARJ5WE3OBAAQgAAEIQKDSArm5CrRokQWpquaTh0cY11VWPj4aNHq0LTVokEYbN4YUXX916JAh6evnUI8eiZXuHw1ULPD0mW/sCe8X+q6TZinqGBpVXEEIJRAA4R+RlwDI1U0LU5s2deC4uNTnvwPUgAAEIAABkQogACJSXjQOAQhAAAJiEsAVWGKCRjcQgAAEIAABCMiGQFaWAs2da0nGxjk0b15EiUHfvq1NEybYsInOGzdOo8REJZo3z5JWrgxlT4fgEY/A3v0PwpLIwKLdQDexdIgACP/Mh448DA+KJvOuY6aUWvnx4XUROhwlMze3dvw3jhoQgAAEICByAQRARE6MDiAAAQhAQAwCOAEiBmR0AQEIQAACEICAbAns2mVMFy/q0l9/BZKZWTbX4JmAB3MKpHfvBBo2LI4ePNCi1681adKkKNmapByMdvOux1F5qjom4giCIADC/4Yp7wTIrb/Wx+WlJxjMndub/4ZRAwIQgAAExCKAAIhYmNEJBCAAAQiIWAAnQEQMjOYhAAEIQAACEJA9gc+f1WnQIAdq3TqFvLxCiMPJK5pEfLwSubnZ05gxMdSzZwJt2mRCLVqksv/gEa/A168RKRs3/cPpPn66gpl9dZF2jgAI/7wXL70O+xqpbFFaDhDv5TOz+/drrtKkSTX+G0YNCEAAAhAQiwACIGJhRicQgAAEICBiAQRARAyM5iEAAQhAAAIQkD2B/HyiY8cMaNw4G3J2TmFzgTRqlMbmA7l6VZfNEcJcgWVqmk2zZ1vRjh1BpKycL3sTlYMRX7v+LvKpT6Jpt7FTRTobBED451276U6MUY0GRk7tf+aqHPHpVcz7W2eNZs/uxX+jqAEBCEAAAmITKCsA0qhRo4FiGwQ6ggAEIAABCAgg8PLly5OF1XAFlgCAqAIBCEAAAhCAgPwL5OURnT6tT7NmWVFgoCo1bJhGWlp59Pq1Bi1aFE4zZkTR7t1GbFBk3Lho+QeR4hlu2nI9Oo10jDuPHEeKSkoiGen9fV5RDeqamnToUFck7ctjo/OX/pPbbcxUJQ1tHa7p+Vz3DosL+GAxfbqrPE4bc4IABCAgNwJlBUCaNGmyMT8/H0EQuVlpTAQCEICA3Amsf/HixYZiARBPhYcPH+YbGsaSo6OF3M0WE4IABCAAAQhAAAKlCWRmKtCjR1rEXHdVu3Y61a6dQQYGOWxAo/gTHq5CBw8a0smT+pSWpkgTJkTTH3/EsMGRN2802CuyfqwDcfELrFh/O9G2QUvdWi3aiKTzx8e2hmmpZFuMGOEskvblrdF3PiEhJ85/sOozbV6Jqfk+/Cc4PfyTNSzlbdUxHwhAQN4EEACRtxXFfCAAAQhUGYEfAyAeCIBUmbXHRCEAAQhAAAIQYARychRo/XpTmjvXkgvE0TGDOnVKZnN/tGqVQlZW2aVebfXunQZt2WJCc+dGULVqmUCVAoFrN3yC3wcrWjfv0ZfUNTlCH1HY10/kc+VIeps2tTTatq0p9PblrcG/Dj0PztOysG7cpUeJqT06vitSISPWdOLELvI2bcwHAhCAgFwJIAAiV8uJyUAAAhCoSgIIgFSl1cZcIQABCEAAAhAoKcCc+hg2zJ7Gjo2mnj0T2WutPDws6OtXNTbheXCwKltJWzuXWrdOpS5dEqlt2xRiAiTMNVjM1VcZGYo0ZUoUeKVIYNvOOxHJORwzl9/Gi2RUfrcOf8tIjKnu5tZOJO3LU6NL11xPrt2ui7a9U6MS0/py73xIWvgXq99/7yhPU8ZcIAABCMidAAIgcrekmBAEIACBqiKAK7CqykpjnhCAAAQgAAEIlC5w44YOeXmZ0tGj/mRsnMMWundPm/74w5bN79GhQzK9fKlJZ87o0d272mwOEOZxc4ulefMiaM8eI5o5M4osLbNALGUCM+eczO02brqSnomZ0EemnPDl9ZXDhxvMndtb6G3LW4NzF57J6Pz7ZPXS1iHs9d2A59ev2C1Zguvj5W3dMR8IQEC+BBAAka/1xGwgAAEIVCEBnACpQouNqUIAAhCAAAQgUIpAVpYCpaYqkq5uLikqFhTIzVWgDRtMaPt2Ezp4MICcnZPZrzPJ0JkTIQ8farHlmX9XVs6n0aNjYCuFAsdPvQj87J9i6zphhtBHp6uc8GbP4qX116wZJvS25a3BWfO8M7uPd1fTNjQqdWp3dy6hli1rUKtWjvI2dcwHAhCAgNwIIAAiN0uJiUAAAhCoagIIgFS1Fcd8IQABCEAAAhAoEPD21qe6ddOpVq2MUkmYoMjs2Vb04oUmHT7sTzVqcOf32L7dmGJjlWnx4nCQSqlAVlYOrdhwN7d1v2FKhhZWQh0lEwDZ7L6g/tato4Tarjw25j7nRFabQSNUrR3rlDq9a1sWp/Tr21TL0dFCHqePOUEAAhCQCwEEQORiGTEJCEAAAlVRAFdgVcVVx5whAAEIQAACVV2ACW5MnWpNMTHKtGtXEJmaZpdKwuQBcXOzp8aN08jLK4TNCcI8+flEs2ZZsUnSu3ZNrOqcUj3/nX89CFU0cLAsLQF3ZQbOBEDWTZ1bf+fOPyrTjNzXvXvvQ/y5C2/0hyxcScqqBdfH/fggACL32wAThAAE5EAAARA5WERMAQIQgEDVFMAJkKq57pg1BCAAAQhAAAI+Pho0erQt9e2bQO7uEUXXX/0ow+QDGTHCjsaPj6aZMyPZK6/WrjVlE58zOULwSLdAYGB0yl9/v9ZoO4A5BWIttMEqKeQm3vpzme6MGa6koKAgtHblrSGP5ZeTDe1+0m7dZ3CZU7u6eWFq82bVOD//7CRv08d8IAABCMiNAAIgcrOUmAgEIACBqiaAEyBVbcUxXwhAAAIQgAAEvgswQZDwcBXq3DmJzethbp5NDg7cV10V5gNZtsycdu4MoiFD4mjhQktq3jyVevZMAKcMCOw78CA0MlnVsvNv44QarNg/ZwJt3DiSVFSUZEBB/EM8cOhRaEwmx7JN/6GkoqpW5gBwAkT8a4MeIQABCPArgAAIv2IoDwEIQAACUiKAEyBSshAYBgQgAAEIQAACEhRgrsSaNMmGLlzQpYULI2jcuGjS0Ci47op5CvOBXL6sS+fO+dLevYa0fHkYmwgdj2wIeK37J5ZjWcuwRc/+QhvwofmTaM2a4aSuriK0NuWloVevA2OPnnyhP2j+csWKTsggACIvq455QAAC8iyAAIg8ry7mBgEIQECuBRAAkevlxeQgAAEIQAACEOBZICBAlTw8LOjQIUNydU2kJUvCqGHDNCq83YjJB8Lk/Vi4MJyOHTOg9etDeG4bBSUvkJaWSQsXn86q49xZtUHHX4QyoKOLp9KSJQNJS0tdKO3JUyOz555I1rO01+4yanyF02KuwGrZojqnbdvaOE1ToRYKQAACEJCMAAIgknFHrxCAAAQgUGkBXIFVaUI0AAEIQAACEICA3AhkZirQ6dP6tHSpOYWFqdCsWZE0dWoU6egUnPRgkqb7+anS48daNGVKlNzMu6pM5PLll4n3HgXr9p+1mJSUlSs97RNLptOCBX1JV1ez0m3JWwOTpxzIsPipjrrLb+MqnFrSt8f+p/ccsndza0fNm9eosDwKQAACEICA+AUQABG/OXqEAAQgAAGhCOAEiFAY0QgEIAABCEAAAjItEBWlTAYGuWyCc+aJiFChBQssaN8+IzIwyKFOnZKpTZsUcnOLpdu3dUhJKZ9690b+D1lcdM8VFxPrdOyp6+DUqNLDP7PSnQYMaEkNGthVui15a2Da9EPZBpZ2Kt3HT+dpav9smE9MAMTOzpin8igEAQhAAALiFUAARLze6A0CEIAABIQmgACI0CjREAQgAAEIQAACMinw4oUmjRhhR56e4dS/f3zRHPLyiO7d06YNG0zp0iVdmj49klavDqXt202offtk9nosPLInsGXHnQiDn5qZ1WrZrlKDT02ITDm+wlNrxYohpK/PqVRb8lh57abr0fbNuxjb8xBoSktKoOs7VtCyZYPlkQJzggAEICAXAgiAyMUyYhIQgAAEqqIArsCqiquOOUMAAhCAAAQgUCBQmPxcUzOPvLxCiMP5nvi8LKNp06xp8eJw9mQIHtkT2PXXvYjEHG2zTm5/VGrwif4vvt4/5V3D03NApdqR18oLPc6m1GjZSatu2w4VTjH+2/NvTy+fqz5/fp8Ky6IABCAAAQhIRgABEMm4o1cIQAACEKi0AE6AVJoQDUAAAhCAAAQgILMCzOmPsWNt6eDBAKpTJ51ycxXYuTBXXJX2vHmjQWfO6LMJ0vHIpkB2di5t2fcysa5zV10ja1uBJ/HtwaXg9PDP1iNHthe4DXmuuGjZ5dSWfYdzTO0cKpzmk+Nbw9IT4ixmznStsCwKQAACEICAZAQQAJGMO3qFAAQgAIFKCyAAUmlCNAABCEAAAhCAgMwK/P23AXu91a5dQWyi86dPObR9uzFt2BBChoY59PChFvn7q9KAAfF0/742nTypT+PHR1OjRrj+SmYXnYi27n4SZeTY0OSnJi0FnsZ/RzaHq1K6+dixnQVuQ54rzlt0Nr2D21gNQ0vrCqf55MjayDo1zUydnWtXWBYFIAABCEBAMgIIgEjGHb1CAAIQgEClBXAFVqUJ0QAEIAABCEAAAjIrcOGCHi1ebEHHjvmRnV0Wm/hcSyuPPDzC2VMgTIDk8GFD6tYtgXx91Wny5CiqXj1TZueLgRcIPH3qF3v3RZxO9UYtVGzr1heI5d353YGG2mTbo0djgerLe6XZ87wzfxk7XU3X2LTCqZ5bMyeji4uTeps2NSssiwIQgAAEICAZAQRAJOOOXiEAAQhAoNICOAFSaUI0AAEIQAACEICAzAoEBKjS8OH29PGjOtnbZxFzJdb161+pc+ckdk5MAOTaNR0yMsohZ+cU6tUrQWbnioFzC/x99FHYa58Iix6T3Imjq8c3DwIg5ZPNmONNLXv2J4cGTSq09V42M8fdvYeykZF2hWVRAAIQgAAEJCOAAIhk3NErBCAgfwIZ6nrK6Rr6yhnq+sp5ikoFdzDLwaOSnZGnkRGXrZaekKuanZorRVPCCRApWgwMBQIQgAAEIAABEQqcPatHT55waObMSDI2/p7A/NkzDm3YYEKGhrmUmalA7dsn07BhcWw+kCVLzCkyUpn09HJpzZpQEY4OTUtC4Jj3s0Cfz3G2fafP57t7BEDKJ5vmfpx+HjGGzB1qVGi7b/YE2rRpJKmoKFVYFgUgAAEIQEAyArISAMnQMFBO0zRQyVbmKMrTB4vMqivm55FyTnquRnpcjmZqdLZkdkLV6DVLhaOUyjFWyVbVVspVUpGbD6jZ1WP3UVaeemZCjnZyeBZR6bkPq8ZKi2+Wibo2auEWjbUz1HSVc5VUFcXXs2R6UslKzdVIj822Cn2axPzMkswoinpFAETCC4DuIQABCEAAAhAQg0B2tgJt3GhKy5ebkYVFNi1eHE79+sWTmhr3X/iZEx9r15rR6tUhlJWlSO7uVjRlShQpKubThAnRYhgpuhC3wOoNtxM1jax0W/cbwlfXz45tDtXTUrAcPLg1X/WqSuFJUw5Rt7FTqaIk6JlpqXRq1TzasGFEVaHBPCEAAQjIpIA0B0BylDUUI03rceL1q2lkqmkryyQwn4NWyUrLNUjwTTeNeJuikp2ax2d1FC9DINq0rmaMfg3NNI6xalVAUszLzddLCEg3jvJJ1UqNRFBNRIsebtZIK8yyiY6ImpfqZpXysvIsQ58mGUd9kGQSTVyBJdW7BIODAAQgAAEIQEBoAvn5RK9eaZKHhwWb+LxPnwRaty6EHBy+5/QIDFSlkSPt6O7dgqt45s6NoFq1MtgTI127JgptLGhIegTevA2KOXL8ucHgBSv4ehMLJ0DKX8Nx4/ZQn+nzycjKptyCGWE+n28ePeLo4TFAejYFRgIBCEAAAiUEpDUAEmVSjxNm2VQnV1FZvt7S53EPMh9gW4Y9TzKJfJPKYxUUK0UgSddGLdiyuU6Ghr5KVQUyjvqQahP8AL/wCHEDZKtwFD//5GqUqa7LFZh1MNKhepYGRf+Y6KgLsVfJNJWckU1P/KPoTUgsvQ+LJ/+YZK6BGMZ+TbMLuCOp+6RxAkQy2wK9QgACEIAABCAgKQHmmqvTp/Vp6VJzio5WpoULI2jMmGjicApenouNVaYbN3TI0DCH2rVLpvXrTdlgCRMIwSOfApu23YxSNapu0rxHP54niABI+VTMCZDeU+eQvplFuQWjPzz0+/zfbYepU7vxbI+CEIAABCAgfgFpDIAE2jnrxhg6cn7U0FJToQbWhuw/9a0MqbqJbL94/TE8gZ4HRrMfKvqExVFqZsnbZIxiP6faBtzDh9cCfGtEmTpxgq1a6JZWtfg+Yv5dlp/Q+DT2A+r34XHkExpPUcnpJabDSYnMquZ3I04lOw2niiq52DlKqopvGow0K96MmrISbRjQkia0r13J1qW/+oH/vtBvB+9yDVSCQTacAJH+LYMRQgACEIAABCAgCgEm+OHpaUE7dhhT06aptHJlGHXsmESKP5wD2LvXiM0Joq6O3wNEsQ7S0GZaWiYtXnIuq1W/4aq2dZx4GtL7i7sDDLTIztW1MU/lq1ihJPf5Z3S6j5tGOobG5U498OHZr0lhfjVGjmxfxYgwXQhAAAKyJSBtAZAAW2e9WCNHzR8Vm9ub0IGR7ammmZ5sAfM4Wt/oJJp1+jGdfRVQooaE37DmcQbSVSzKxIkTbF0y+KGrocruo94N7KRrwEIcDbOP1l1/W6JFjbTY7Jqfz8co5uUgOUglvD/UHmCcXuxEUSMbI7o8+Rcy0ynxY6uol9iMHHoXVzIwVYlhiLRqQyNN0lUtO4dfQGwy/bzxMjE/twofx0/noyVw3RoCICLdCWgcAhCAAAQgAAGpFsjLI7p9W4fmz7cgJhn6qFExtGJFGJmZFVyByyRNv3pVhzw8wqV6Hhhc5QVevvSPOXryhUFf90WKahpl/2JS2BMCIGWb5+Qrv1m6+lp9l9/GkYZ2+W/dfvpnr7+mcpZ9nz7NKr+IaAECEIAABEQmIE0BkEizBlohls1K/B9M51pWdH1a1ThROOHoA/rz3ocS680kHDaNeJ0iso0gRw0na1uofvnJ1ejHKVnra9HtGa4yf3KIl6U6/Pgr/br/Tomi+vF+6Q5+N+N5aQNlSgqEWjbVjjBrWHCnMhF74mP7kDalUnk+D6O38en0Njad/JKzKJ+5t/n/j4KCgtT/dz19dWpoxKH25hwa6Vji24mdifHMQxSTUnCbgkZGfHat96eiFUis8TVcgYVvVAhAAAIQgAAEqpZASooiJSQok7+/Kn35os7+74MHWnTvXsHfUR0dM4qSpF+5oks5OQrUvz/+/l8VdsneQ/+FxGdwrDoMG1XhdD/dORsSH/DBatKkXyosW9UKhMfmPD3s/a5ZJ7fRFU792YktoTVsdSw7dapXYVkUgAAEIAAByQlISwAkS4Wj5FNviEm+giJXzg/PHo3Jo4xTmWf8E+hlTCq9ik2nVzFpFJ4m3bmerbVUqbUphxobc8jJQINcrEp/mWDJpRfkefEF16ZQyM/Pr/vuaJRqdmqu5HaLbPT8ybGXUaqWKVeyc+YE0eO5vUudwPWQJHoVm0Yvo9PY//2a+D2PoDTOmHkzv7WZFjU11qT6hprUx670U1G3PoWyb+n/+Nj734oziPPFHcB8Lm4qx1jly089jfIUldifUcba6hS17tcSrWTm5dOEB0G071MMnz1Ib3EmALLf2bbEAP/zjaTWXueLvm4S/T7FOujh92Mhop8SToCI3hg9QAACEIAABCAgKQEmqbm3tz69f69Bvr5q9Pq1BiUnlzyma2CQQ/Xrp7N5PuztM9l/b9MmhQ4eNCRX10SyssqS1BTQr5gFZsw6nus60V1J19i03J6zMtLp/qHtcZrKGTp9+jRTtrKS7Xuhhcm8aNnlVFunppyGP3etsNmH+1YmtGpZXa9Jk2oVlkUBCEAAAhCQnIC0BEBCrJprR5rWL3qzmhFpW8OM7rv3LIETmZ5Ds56E0OEvsSQLb1KX9eb3iJ8M6UD70q9iqrn4JH2O5M4rbBr5NsUq5LE4P1yU3MYUsOdEPTu1b9VcSvzlLX3b76SuUvJ3Bc8XYbTkxfcT4bK4nzqYa9GudrZUXUethNrA3TfJ+4Uf19c5KRFZNT9fkJ9P5wXcK/xWizGprRlo3aYo2nR1SjfqUseKq5kXMWnU5MzHoq/J4n4q6+eVnbYq+Q8p+WLTmCP3ac+/n9g5q2Sl5jq9+zuSX9tKlEcApBJ4qAoBCEAAAhCAgJQLBAer0sKFFnToUMHvN8xJjlatUqlu3XQyNs4ha+ss0tbOJVXV0o/gLllijuuvpHyNhT28LbseRurY1DGt164TT0373LqU8PzGVZ0xYzop1qtnw1MdeS7kF5z09siJ107dx0/naZpXNy9MHTigBadGDXOeyqMQBCAAAQhIRkBaAiDv6g42yVLTUS6u4LtiMDkYcZ+SOPQllkbcLZknQzJ6le9VS0WRbnb/iZqbcOd8Z5Jat1h9jqsD1czknHo+x6Iq36v8tuBv11EvzrA6152np8Z2pn6N7Lkm/SY2nX6+/IViMkomnpdVnS2tbWhynZI52up4etOHcO5T73Xen4xSz0iQn8mLYdFCrFroRJo6aTFd/d66Jv31azuuXpnArNnhN2IYieS6aGykSc/71uIaQEpmNrXxukBvQmLZr9f+cDpKIz1WXHsLV2BJbjugZwhAAAIQgAAExCFQPM/Hp0/qNGFCNM2cGckGQMp7mBMjmzaZ0NatweIYJvqQEoF///P7evdxWI1uY6fyPKKEqAi6+qdX5pg/OqpV8Q/yk8aN26PDXCFWvRFvOT1ublucOWBACzUHh/JP3PC8GCgIAQhAAAIiEZCGAEimup6yT52BJsUnuGVwK5rcoS7XnK8EJ1K3K9/Yr8nTm9XMfBJGNiiRdHjt9Tc0+/QTLoO6709GqeGD6zK/F97VG2qapapVdNTjt1aOtG+Ec4nyinteSn0OBkFyRvzb05HamLGf0Rc9196H0C9b/uH6mk3ggwTjmA9pIvmhIqeNfq3e1SBJ11qdmd7+Ee1pZKufuGba8PRHeh1bQCpvP5+Kz2dVM0ua28CMa+7j/35AO+8X5C6yDX6QYBQltr2FEyBy+v2GaUEAAhCAAAQg8INAaqoibdhgSmvXmpKFRXZRng81tdJPf7x+rUmbN5vQkCFx5OKCWwSqyobKzs6lyVP204jlG0hVXYPnafu/fUmf7l6KNzZQ1R87tjPP9eSp4Kr1N+N1rWroN3fty/O0rm9ZSEOHtiVb29KTJvLcEApCAAIQgIBIBaQhABKvZ6fuV83FoPhEPy0dSI6m3LkNLI68lfo8H4IuVg9bPbrQhfvayG9RSVRj0XGuJh18b8TpJ/gjf0Mp0HlKqgqvGozkOnq691dnGtXakat096vf6J+gREGXSurrBQ6tRzZaXClQ6MdTIBLI1SD1bhUN8F3doaZZagXBtefz+1LjYn/Hnf4ohDa9E+fNTxWNVrR//ndHexpa/fuPbCb4wQRBmMco9kuqbcBdcX2D4QSIaJcarUMAAhCAAAQgIE0C+flEr15pkoeHBV26pMvm91iyJIwaNkwjBa5UmgWjnjDBhtatCyFNzTxpmgbGImKBFWuvJ9Ro1VmvWoMmfPUUHxFGXx/eiPN58lh/zpzeCjY2VedD/cvXPn579SGuetcxU3g2+3z/fEjg62dW8+b14bkOCkIAAhCAgGQEpCEA8uPd+kZa6hS9nju58KSHwbT9fZRcv1nNvFXNvF1d/DFxP0TRyd/jHXhzv+zvk0x1XSWfOoO4jp4+mtObWjh8P1y091MMjb4fWNSIPL6p381ahy79Up0L6sdcIAbxvun2fre478WSzI8gmen1ReMxFsxg1ZSVKGP771zjrnHch74lZcr1zydmwoXfL0zwgwmCFD7Fk6FrpURlOn4+V3AflugfBEBEb4weIAABCEAAAhCQNoHMTAU6fVqfli41p7AwFZo1K5JmzIgkDoc70LF6tRkbJGFyhuCpOgIX/vHx/RqWX639kJECTdr31TPyuXUuycZSV2f0aN5yiQjUkZRUSkzK9F285LTDz7+OUbCozv32ZHlDfHFia4ieloLVwIEtpWQmGAYEIAABCJQlIA0BkCjjupxgm1a6hWNsXc2MHszmTn7udOoDvYuT77+31THQIJ/+tbmWqsP6S3T3S1jR16yD/ks0ifZJxY4uKZChoSixWEoAACAASURBVK/8vvYArqvUfkx+PuFBEP35IVpsfKqKCmSioUImGsqUmpNHnxPEc3jHf0hdstP+nhR9yaUX5HnxRdG89RP80x18byAAwsdOKAyAMCc/mBMghU9wahbZ/P2Oj5YEK9rEWJNq6KqTFUeFXVsHbTVKyMqhgOQsCknNorDUbHoWncb+u6ifWnrq9GFgnaJumDwg2lP2s/8t4QCIh8LDhw/zDQ1jydGRDVjhgQAEIAABCEAAAnIrEB2tTJ6eFrRjhzE1b55KBw8GkKPj9184rl7VodBQVfr99xi5NcDESgpERSdFrFx92cxt6bpK8Tw7dyjuzYNH+n/80Umh0Q9JNSvVsBRVDgmJpXO3QuP1LKvr12rZlq+RnV7hnjl+vIuatbUhX/VQGAIQgAAExC8gjQGQce1q05/D2nBhcPa9orSc7y+0yOOb++pKCpQ2qiHXvCcee0A77hbcrc88CICU/T3yYwCkppkefVwykKtCt6vf6EpQolje1J9W14RmOJmQFef7dVTJ2bn0Njad9nyKoYNfvr8kL+z9fMf1J2pvoV00d+8XfsScAil8EADh/2dtYQCk/U8WdGema1EDTG6i7ld9RZZTpoOFNv3maERuNbhuCSx1AtEZOXTgcywd+BJLH+K/B4yFvb+Y9uJG1Cc91aJ0O6Qwdjc7JgkHQDwRAOF/b6MGBCAAAQhAAAIyLFCYJP3ECX3y8gohff3cotmkpSmSu7sVzZ8fQVZWon9LRoYZ5W7oKzfeS3Hq5KplXo07cSG/Ew18/5Y+3jkbp6aUr9OnTzPlatXkK9n3iVMvAr+FZdv+8vtEvmhSExPo4kZPWrvWja96KAwBCEAAApIRkMYAiGePxuTh2rgIJCgli2yPiv4Na8msAHevFb25jwBI2av0YwDkxw+qmZqFVxWJeq1P/uxAAxz02W4uBibSpaAEisnIIScDTfJoXJCm5GpwEo26FyCSvDb7ne1opOP3F1GYU0TMaaLCBwEQ/ndAWQEQzxdhtORFOP8NVlCjpSmH5tQ3o1523LmQeOkoMzefDnyJoRmPQrgCx7zU5bXMj0E2KQmA4AQIrwuIchCAAAQgAAEIVA2B69d16O1bDXJ3rzoJ66rGypY/y3Wbb0dZN3I2qd6omVA43lw/n/jt2QP1Bg1s1Xr3bkqqqspCaVfSjcz3vJT1U/M2qvXa8XfV17vr3mExvu8t3N17SHoK6B8CEIAABHgQkIUAyN2wZOpw6Qs7G1G8yZzPJJP7/yPp9n/8UPHHq4sQACl7U/MSAFHc81Jkb+oX7s8TneyLgh8j7gbQoR9Oegyupk9H/58/4bR/AvW/4Sv0/ccEWTwbf78BCAEQHn4YVlCkzADI8zBa8rIgACKsnx/DaxjQ9tY2pFPshIVPXDq9i8+gd7Fp9DQ6lZ5GpZG+mjI56qlRNR01qquvQX3t9chcU6VoJi9j0qjvdV8KTCl44U9Y42PaQgCk8nsKLUAAAhCAAAQgAAGxCGzfbsyeDBk6NE4s/aETyQsc934eFJdnbNPc9fvdvZUdVVZGOj0/uz8yNyXGsEePJjJ/GuTEmdd+ARG5Dj+PGMM3je/NQ9/y0hOqDx7cmu+6qAABCEAAAuIXkLUAiPiFxNsjAiCCe/MSAFHY/T0PhuA9lV1zWj0T2tjSmi0w72korX4dUWrhC12qUw/bgrQ3zOkB5hSBMB+PRubk2QQBEGGaiusESPE9xIz/2Lc42uwTRU+iKk79w1xJ1c9Bn/ra6VE3m4L9xZwGaX3+E72ISRMmh7QGQHAFllBXGY1BAAIQgAAEICA3AkuWmFPLlqnk4pIkN3PCRMoWeOsTHHPm8jejHpPchc70/tbZ6LSwz8bjxnUWetviajA4OC5137HXai17D1Y2tCz4BZ6f58qmxUnNm9nrdO7sxE81lIUABCAAAQkJyEoApOPlryJ/c18aToIgACL4NwI/ARBhvgnPjLiwved9a1FjI012Es3PfaKn///Q+sf+3Oub0drmlmw55oqsXteFm0MCJ0AE30dl1SzvBMjSVxFC+fnk7mRKa1tYFQ2h1zVfuhCYwHVyw5KjQi1MtKiPvR4bFGFy2vgmZ5Xof5aTKa35/x5jGqx/6gO9jSvICyKM/X+7ew2uPDO4Akv4ew4tQgACEIAABCAAAaEJMAnT58yxooULw8nBIVNo7aIh6RRgPtyYNPlA/qD5yxU4uvzfqVvRrP79a2VMelqa0bx5fSoqKpV/vnPvv2HZ6uYWrXoPEmh8VzbOz/3jj5+VTE0L3jrDAwEIQAAC0i0gKwGQwiuwpFuz8qNDAERwQ34CIIL3Un7NuBENSF+tIDF0eflGBlczoGOd7NlyYWnZZHnkrVCHhACIUDnZxkR9AoTJGcPkjmGe3R9jaOy/gaVOgrk+bUh17oToA2/6kbdffInyzCmQy79UL/p6He/39CE+Qyg4uAJLKIxoBAIQgAAEIAABCIhPgMkH8vWrGk2cGC2+TtGTxAS277wToW5R16xBp1+EPobU+Mjks+tXaHXr1lBB1k5BfPoS9eXsjcCfOg0fTUrK/Ocy+XDteFCk3ycb5P8Q+rZCgxCAAAREJiBrARBhvLksDSc9Chf0x/kgACL4VuclACLKHCAcZUVKGdWwaAKGB99QfFZuqScDXKx06Fq3GmzZgOQssj/2jv13Ye1vBEAE30dl1RRlDpDiwY/PCRlU8+T7UveDtqoShQ6rR9oqBUG2wqcwiFba/plez4TW//9USWR6NnW89KUoCFKZ/SalARBcgSX8rY8WIQABCEAAAhCQJ4HJk61p7twIsrTMlqdpYS6lCPj7R6ds2XGLM3TRagVFJe5fIIQBZq4c/vDkn3taT5vWXRjNia2Ny1fehn4OV7R0HjRCoD6fH9sQYW+jZ+biUl+g+qgEAQhAAALiF5C1AIj4hcTbIwIggnvzEgARZQ4QO21V8h9Sr2gC5fU18idD2t/eji174Ess/XY3QPCJl1ITOUCEysk2JqoTILX11en9gDpFA3Y88Z6+JJZ+SsPJQIPe9K9d6uTKO92xp50tja5pxNZ7Fp1Kzc5+qjSQlAZAPBQePnyYb2gYS46O35PgVHq2aAACEIAABCAAAQjIicCffxpTgwZpbD4QPPIv4LH8fKKxfV3dlr0HimSyH85vD9HSULLq06epSNoXRaOHjjyMDo5VNP5l9CS+m1dSyE06sWy2zpQpXcncXJ/v+qgAAQhAAAKSEZCVAAhygBTsD+ug/xJNon3wl9VSvl34CYBU5s13puvS6jcx0qSnfWoWjax4AOTH8vMbmtOKpgWfz056GEQ7PsQIJYdEYec4ASL8n6eiygFSfK3WvY2kWY9Dyj0JVDzPTOEsmeuvmGuwCp/S9ueFLtXI9f+J0V2v+tLloIRyy1d0Uk5Kc4DgBIjwtz5ahAAEIAABCEBAmgRychToyhUd0tDIp/btk0lZOZ+v4e3da0SOjhnUpk0KX/VQWDYFMjOzaYHH2ewWvQer2Nf7fl2BsGYTExpEN/ZszOrYoY5qt27Cb19Y4yzezq07H4OevEu06fL7RL6bf3/5QEC4v5/dnDm9+K6LChCAAAQgIDkBWQmAiDoHSHUdNRpew5DvhcinfFIgBfJ8EcZ33dIq4ASI4Iz8BEAE76Xsmu0ttIlZv8KnvBMgr/rVogaGmvQtKZP6XPcln/8npxbWuBAAEZbk93ZEdQLEZ0BtqqOvQf9GpFC7C58rHDizts1NONTVWpfiMnPo769xNOW/4Arr9XfQJ+//5xgRxqkjKT0BggBIhTsBBSAAAQhAAAIQkGqByEgVunpVh/r3jycOJ6/EWB8/5pCLSw3S0sqjixe/UePGaXzNZ+5cS7KxyaIJE5AHhC84GS786nVgzKG/Hxn2n+WhoM7REvpMPj+5mx7y/E5+y5Y1NNu2rSX09oXd4Jcv4am7DzziDFmwgq+mszLS6fLGxTmuro2VW7QouM8aDwQgAAEIyIaArAVARPHm/s42NjSmVsH1MII8S16EFwVAKjs+BEAEWYGCOrwEQESZA6S0AAizH9QUFYi5Hot5PidmUj19dfYao6j0HOp3w48eRCQXTbqy+6ewPgIggu+jsmqKIgfIwGoGdKKTPdvluH+DaPcn3k8CMUFb3+Qsvk4O/dvTkdqYaVFqTh7V9X5PgSnZfNUvvj+lNACCK7CEv/XRIgQgAAEIQAAC4hS4cUOHFi2yoGPH/MnePrNE19++qdHIkXakopJPBw4EkK1tFl/DwwkQvrjkpvDBI49CIlPUrTq5jRbJnGKCvqWc27JOa968PmRjI/iHKyIZXCmNTpl2OHfEik18JUZ55r0rNCMh0lLWcp6IyxT9QAACEJBmAVkLgAjb0rOxBTEfFlfmKR4AqUw7TF0EQAQX5CUAIsocIGWdAJlQ25i2t7FhJ5aVl08vY9KooaEm9b/hS5eCEgWfcDk1kQNE+KyiOAGysaU1Tatnwg62xblP9CRKtLfbMXlAmHwgzDPgph+d8osXGEpKAyA4ASLwiqIiBCAAAQhAAAISF8jMVKDZs63o3TsNWrs2hBo1SiMFhZLDystj7uQt+IffBwEQfsXkp7zHsksp1Vu016rdylkkk3p06kB8QvAX/YUL+4mkfWE2usLrSpxTlwEGFtUdeWo2Jzubbv25JGvK5K6qWlrqPNVBIQhAAAIQkB4BWQmAiCIHiJayIn0aVIcsNFXofXwG3QlLotiMXDYgciM0if6LKPZhpAIR86Fydl4+rXwVQcT8XbPYbatLXoYL/CY1sxsK36xGAETw7w1+AiDCOmlROFqmPWdzrVKvwBrgoE/Lm1qSjZYKBaVkUV4+UU09dVr7JpJmPwlhmxD2eHACRPB9VFZNUeQAOetSjXrb6bGBMe19r9j/rWg/sNes/fDz515ECnk+/34NX1n7qbGRJjE5RJiHyTXC5BypqL+y/lxKc4DgBIjwtz5ahAAEIAABCEBAXALv32vQkCH2xFyDlZ6uwF5TNXNmJBkb5whtCAiACI1S5hoKDIxO8Vp3mdNh6CgFeyfR5Ou4u29tlJ0Fx6Rfv+ZS7XPU+2VAQp6hXXPXvjyNM/C/S36hn944TJ78C0/lUQgCEIAABKRLQFYCIKLIATKvgRkx9+K73fGnD/EZ7MIYqClT7Ij6dPRbHA277V+0WH+2saFxtY0pMSuX9A68FtkiIgAiOC0/ARDBeym7Jq85QFqZatEt1xqkrqTIXkXkfOEzvYjh7+reisaPAEhFQvz/uShOgBTmgmFOfjAnQHh5fvwZwdTh9RSarZYqBQytx3az1SeKp9whZY1JSk+AIADCyyZCGQhAAAIQgAAEpE8gP59o40ZTevBAi7ZsCSZvb31avtyMDX4sXhxO/frFk6pqPv31lxG1bJlKdeumCzQJBEAEYpObSoePPgn+5Btv3XfGApHMicmTcXXrkvROHetotGtXWyR9CKPRx0/9/W89irD/ZfQknpq7ttUjqUvnujqNGzvwVB6FIAABCEBAugRkLQAizDflQ4Y5kdudAPbkR+HTwlSLHvVypE3vomj6o+CiN/PPuFSjPnZ6FJaWTZZH3haVF+Z4mEYRABH8+4OXAIgkcoDkM7/M/P8p3C8rmlrS/IZmRV/X3PeK0nPyhHYSBAEQwfdRWTVFkQMkfmQD0lNVol0fo9kcILz8PPnx5AUz3sIASEX1OSpKlPJbA3aK5wMSqM8NP4FPrklpAARXYAl/66NFCEAAAhCAAATEIRAerkK//mpHgwfH0++/x7BdBgSokoeHBR06ZEhduiRRs2apdOGCHns9VufO33+J5Wd8CIDwoyWfZRctu5LVuFsfVeuadUQywc8PbsR/fXxL38NjgEjaF0ajwaFxkdt2PjAdOHdJhc0lhflFXf1rm8maNcMqLFtRgcJAp6enOR0+HEC9eiVUVAV/DgEIQAACQhCQtQCIEKbMNsG8rc88d8O+J6Bm/ntYdQM60tGeFj4LoxWvwou6e9jLkZg3978lZVKN4z7CGkaJdhAAEZyWlwCIJHKAlDajWnrq9Lp/bVJVLLi3969PMfTH/UDBJ/9DTeQAERplUUOiOAGSMLIB6aoqFQVceRl1ZU6AaCgrUtqogtPuTACk93VfXrostYyUBkBwAkTgFUVFCEAAAhCAAAQkKnDrljZNn25NR474k5PT99MdTL6P27d1aP58C3r2jEMDBsTTrl2BpK+fK9B4mVMmNWtmUNeuoklGKNCgUEmsAmcuvPEPiFaydx48QmT9Xl6/IKV6dROtoUPbiKyPyjSclpZJc+d704gVG4uaYb7Xnt8jOrCe6OldorpNiYZOJDLI+zPYRI+s+/RpVpku2br+/mrsNXdt2qTQihWhpKZW7GL1SreOBiAAAQhAoCwBWQmAiCIHSGlv5hcmRR//IIh2foguYvs2uC5V01Gjt3HpVP/UB57e1C6t/cIGy3pTGwEQwb9X+QmAVPSmvCB/XlYOEGZGpbV3prMDm/+h8Ol73ZfOBhS8ACJI/8X3G06ACL6Pyqopihwgb/vXpnoGGnSOOY1RLBhR3vqXGgB5Gc5TDhAm31HocCd2isWvwBJkvyEHiPD3GFqEAAQgAAEIQKCKChQmP9+yxYQcHTOKrrwq/uFoTo4CJScrEoeTx16FJejz55/G1LhxGnuaBE/VFEhISEuaN/+4zui120UGEOrzLMbn1nmj+fP7lNvH/fta5OxcfiLy8+d9qWdP4Z6UYH55Hj9hL/2x7k92fLk5REe2EG1dzD1cTa186ul6JHfDBnMlc3P9SnsxJ7D27zdkA512dlmVbg8NQAACEIAAbwKyEgARRQ6Q0oQKP1zsf8OPTvvHFxVJ/q0haako0uOoVGrJ4139vK0AdykEQARRK6jDTwBE8F7KrslrDpDCFpY1saCFjcyLGuQ1jwMvY0cAhBcl/sqI4gTIpV+qU3cbXXodm0YNT3/kaUCVOQFS10CD3vUvuIq3eBJ0njr+oZCUngDBFViCLCbqQAACEIAABCAgWYGPH9VpyBAHGjUqhm7c0KFLl3TJ1TWRliwJo4YN00ih4NS4UJ6tW02odesUatRIuEkIhTI4NCI2gXWbrkeb1G5pXKd1e5H1+d+hdREcNTIbNapDmX3s2mVM48bZlPnn5ubZdPHiNzZoJ+zH0+su9Zg4k232+imi5ZOIugwgGruAyMCk4DTIgl9Tc2rU8FO+eTOXtLUFO3Ul7HGjPQhAAAIQ4F9A1gIggrypzOtJDBMNZYp0q88iMgEX5nospj8VBaLM0Y3Yr98NT6YOF78UQQt7PAiA8L+HC2vwEgCRlhwgzJj72uvR6c7Viibs7RdPg275C5yTgWmocD8iACL4PiqrpihygOxoY0PjaxtTQlYu6R94zdPJn8rkAHG20Ka7rj+xUxx004+8/RME3m9SGgDBFVjC3/poEQIQgAAEIAABUQsweQE+fVInS8tsUlPLo9On9WnpUnOKjlamhQsjaMyYaPbkhzAe5gqsTp2SuK7ZEka7aEO2BD5+DE3dueeuxpCFKxVV1NRFMviMlGS6sMEzo149a/Xhw9uW6CMrS4HmzrUkZk9ev/5V4Lw2gg5+7NjdNGbDLoqJIFr8B5EGh2jBloLgB/MkxmSQe5/P+UpKtgqnTgWTre33ExsfP4ZSWFgcpaVlka6uJjVp4kCammplDuX5c1968zYwLTYmWcnCwkCtYUM7qlPHWtChox4EIAABCPApIGsBED6nx1fxMbWMaFdbW7YO82Ek86Ek++9qShQ3oiBxMBMUEeVpFARA+FoyrsK8BECkJQcIM3BLjgqFDCu4joh5LgYmUs9r3wQHKFYTOUCEwsjViChOgIyrbUx/til44WnILX867htX4cArcwKE+fnG/Jxjnlon39OnhIwK+yurgJQGQHACROAVRUUIQAACEIAABKRKgAl+rF9vSjt2GLM5O1auDKOOHZNIUbFyw/T0tKAOHZLI2Tmlcg2htswLHDr8ID4oOk+769jpyqKaTNCHd/Tq0tEUG2sDrdGjO3J1Ex+vRG5u9hQUpEonT/qx+1ycT2EA5PYFotlDibyOEnXs+X0EX+9e9du2ysQhJaUWnTjhx15Pxzxbt12P/fotQrdmS2dlBcrLTI8KSIyNiDBydW2s2LJlwdtmhU9GRjYdPPRv3OvXfvodho5S0NI3pFi/d1Gv7tw2aNzYXrl790akp8cR57TRFwQgAIEqKSArARBx5AB51qcmNTbSpIDkLHI47lP0ZrQVR5WCh9Vj90dhAETYJz8K20MARPBvQ34CIKJYP35zgGgpK1LSbwWBNebZ/TGGxv5bkAi9suPDCRDB91FZNUWRA0RdSZHiR9Yn5n+LJyUXRQ6QRoYa9LxvLXZ6DyJSqO2Fz0VTFWS/SWkOEARAhL/10SIEIAABCEAAApISYE6GvHihSdOmWVPduum0cWMIaWhU7iQIE1Tp0iWJbQ8PBHbsuhORkKlp1uX3CSLDyM7MpOt/rkww0lfTY67DUldXZftiTj0NHOhANjZZdPiwP+nrV3zFVGqqIh06ZEgHDxrSkyccNigxcmQsjRkTQwYGOUVzOHFCnwYPdqCDBwPo119ji77+8KEWtWnjSDNn+mVxjE6rdh07i8378fkN0fJ9RMbfr6imu3t3hZ850dY8NdW+KADy9/Gnwd+C061bD5xB5w8SXTxCFPiVyMYhNqd+nYf5/fqFqFSvrkeqqsr09EVA5LvXfqaOLTpRjuoAOneA6PUjorQUonrNiKyMnyXVq3NLp0cPa2rTpqbI/NEwBCAAAQgQyUoARJSnLph9UPz0x48JiR311OnTwDrsdnkfn051vT+IbOsgACI4LT8BEMF7KbsmvzlAauqp08f/7yum1ZWvImjBs1ChDA0BEKEwcjUiihMgTAd7nW1plGPBqYxmZz/Rs+jy81EKegKk+OmP8Q+CaOeH6EohSekJEFyBValVRWUIQAACEIAABKRSgPnQNyxMhWrUyKz0+JADpNKEctfA8lVXEoyq19Vr2q23SOd2ecuyBFWFLL2hQ9uQjY0Rm+/GxaVGqX3u3BlEY8dy/8ISGKhKEyfa0OXLuiXqTJgQTV5eIexVcbm5CrRokQVt22bMXq3VosX3X7AKAyCdXB6l/T6XNPWtW9LCUUQv/i3nF/32yfT33/4UGvYp7tyVL7r2TacqbV6sTT7PStZx7fcyq7rdSQXzatVUTOwcSN+iEe1eo0//HCu9/Snz7iUqpp/WGTeus4Kjo4VI/dE4BCAAgaosIGsBEEHeVOYlBwjzZjRz+oN5iiejZvpraKhBL/7/5nRSVi7pHnhdtGXqGWjS3AamNOy2P/u1yo4PARDBvxt5CYBIUw4QJvk1kwS78Gl9/jM9ikoVOCdD8f2HAIjg+6ismqLIAcL8vOhooUU3uxeclL4fnkLOF8s/mSFIDhB3J1Na28KK7SMoJYscT7ynjNy8Sv28ktIACE6ACH/ro0UIQAACEIAABORJgEk67eSURi1blv/WjTzNGXMpXyA1NZM8lp3Pbtq9n0r1Rs1EynV31/K4ag6GBr17N2Nzf8yYUfBLyo/PjzlB0tMVafZsS9q2zYTc3SNpxoxIYhKk+/mp0ZQp1nT/vhadPetLnTolU2KiEo0ebUsxMcps4MLCIruo+QsX9KhXr2rUofNdWn2yNX3xUaHpA4jNA1LW41T/bfbo0XeTv/r66dZuN0zp5IGm9OQ20R/ziPqOItLUIvr4ksjLnSg1iWjNESKHWkTpqURbFhJ57yHqPpRozDwiCzuivFyiEzuJrpwgWnmQKCfpSdrH2+cVf/mlgfr/2jsP6Kiqr4vv9N57gUAgoQgBDASlIwgoHVQUUBRpAh+K9CIgXf4UEbAgqEgRROkgRJAiKCAhNKkJCSGkkt77t948JpNJMW1mMmW/tVg6M/eee87v3sxK3n7nnHbtZE1ClboRNE4CJEACOkZA0wQQZWxPyewPwf6QwFDsD08uXqqzqyXODWhS/LrhTzclZbKEa3wzJ1gY6WPtjViFuEYBpOYYqyKAqFMPkN09vDGskZ0kYOG8CedOURd7gCiKpMyOsjJAhBWWB3hgTmtXyWLb7ifg3TPhFQZQ3QyQTq6W+LPE99fIP8KwM6TyXiOVEVRTAYQZIJVtHD8nARIgARIgARLQbQJbtjjCwSEfgwfL/uDVbSKMXiBw525U/IYNx50GfTQHDu7lixKKIBX34Eb8ye1bnZYtexfTpnlKetzs3v0Qw4Yl/af5y5ctMGhQI0mj9A0bHsPaWlYuSyiJNWpUA+zYEYYRIxIREmIiKX/Vpk0m1q9/DHNzWdk4QQCcMKE+3nw3ENM39kLgr8DcUcDc9cCQ9+VduHkZmDQA6DssBq8OvQ1bZxc8uP+cpF/I6BnA+HmAwbPuKUK5um9XAJuXA1tPAq1eAKS9RV4fC0xZKjZZF67cHFEYSU0GZq8TBZTY0NsZZ3ZsMezQwcdEEId4kQAJkAAJKJaApgggyuoB4mdvhsC+PnAxMyoG23j3LTxMyy1+El/4LOZtWbPqPaFJuPI0E0IPB+FJe6E819nodIU8uU8BpObnuzoCSG0zdcqbX7oHyBsnH2LvQ/H3uNLj2zlb4PIgscxnbFYe+p8IxT9xsoewausfM0Bqfo4qmqmMHiDStYT93ty5PsY0FUth9TseiqMRsr9JS56HcgWQq9FYdCWq2HXpeDNDfWSOblP8vrT0VW3PlzBfTXuAUABR/NGnRRIgARIgARIgAW0isHu3HbKz9SV9E3iRQEkCx367EXnhSpTn4KlzJX/AKus6/sWCFAszF5ujR9+W9PEoXaaqvHWl2SKlM0OEsTt32mPkyIbFAoi0tNby5U8wZ44stSM3Vw+zZ3tg2za7/Nff/sVw7LLhkiyMT94HlmwFXhkmv/K+rcDyD4G1e4AufYG8XEj6hZz/DfhsJ+DTQn78lpXA10tFAcS3JbBqGhB2D1j+Gf+2TwAAIABJREFUvZj5Ib2iI4B57wEv9BCzSKSos9JS8dfuzYmxjyMtPD0d8vPy8izatWsMFxcbNG+uPFFKWftMuyRAAiSgTgQ0RQBRVg+QaX4uWP2sNIywL/HZ+XD+8XqZLbo0qCkCnJ8p9iU+vZecjXb77yItr/J+XVXZdwogVaFU/pjqCCA1X6XimaV7gAgjS4og0pmv1LPBt1284GFhJDlv750Jx9GIFIW6RAFEoTglxpSZASL19uFbLdDQykTycuvdpxAEi7zCIrlgqpoBIoi7119rXjz3q9vxmHg+QmFg1DQDhCWwFLbDNEQCJEACJEACJKCVBIKDzfH99w5YsyYSRkbyv2hqZcAMqloEvtxyPiomPtt94JRZ1ZpXncGpUSGxh78KdNq79219B4dcHDwYBS8vscRGeVdamgEmTaqH27fNJNkijRvLeuEImRfLlrlJen5IxRGpWHLwYCgGDJA9VSb00RkxoiEyMgszOvXYaTFi3sQKBRAhO2PJRCAhFlj2PeBWH4iPhqRfiJDJsXgLYG0r8zYnC1gzG7hyRhRHTM3FzJImrYDpq8TX0ksonyVklkiFldIxZ6QkIy4iDE/u3srNTopNfxIWbjtuXE/9Fi3qVQczx5IACZAACZQgoGkCiCKeXC7ZE+SNRvbY06NhMZEvb8djUombhNL11r7oiYnNnWFiIHsQQqih3/tYCM5FpxXPr61/FEBq/uNZFQFElT1AhHO0qVN9/JuUhdtJ2YjJzEMHV8viXjPCWVt3Mw4hKdkKOz/S80cBpObnqKKZyuoBUrpHUezbfnAyFVOpk3MLMPpMeHFJvvIyL4Rx0r5F0v0f0tAWv74sKx97IjIVfY49qFXPD2Gd/8pE0Ru/WeKzZXpcTpN7B1T1ROGaoKCgtdI9KyoqYgaI4o8+LZIACZAACZAACWgbge3bHVBQAGaBaNvGKiieBYsPptnX97Xq/PpIBVksa2b/N4+zl02rZ+rjc6OgX7+f89u0cTBp1MgFHTrIao9LZ0mFC0fHfGzZ8gg2NrKnT+/cMcV77zWAqWkhfvwxHPXr52LJEjcsWOCOs2fvoUuXdIkZQSgRyr+NG+eF98fejvVuedal9+gPigWQ0iWwAn8Blk4Ghk8We3foGwAPbgGzRgCdXgH+bzFgZCyL6+p5YOE4oGU7YN5GsafInHeAFgHAtJWAiZk4tiAf2PQpcOZQ+Vkk5QGPvB2ccWzL1xb9+vmjf39/pe0JDZMACZCANhPQNAFE0XvhaWGMj/2c0cbBHJfjMzDr0pMKl2hma4ru7lZ42dMaF2LScSMxC4GRqQp1iQJIzXFWRQBRdQ+Q173tMLiBLfydzFHf0ljSgPpucrZE+DgTJRPOah51+TPZA0TRRFWTASL1uvT3wHf3nuJYRCouxKZLhLSKrpE+9hjl64CeHtbFQ4RMkjHnHikciJpmgFAAUfhO0yAJkAAJkAAJkIBWElizxgXCDeVRo1T14IpWYtTaoBYvP5pi5drApsuwd5QS4/ergU2LgPemA30GXUNaQgye/PtPiquDsc24cT3l1gwKMkf//o0lfT+EzKXevcWbMEI20/z5QuaHNTZvfoQxY55KyklJBZC5c2Mwd240DA2LsHevHebP94Czc3ZBx247c1t39zVr0aUH7gRD0gS9aWtg1lrAxRP4KxBYNwewshUzPeo/e7Ds3FHg42Fif4+pK4Dm/qKg8c9ZYOMCIDIMWLVTLG316IEogBibAvM2AI2fA9JSgCM7gC2fAa6ewIofAS+fquG9+tv+7Dt/nTHs1cvPsE+f1lWbxFEkQAIkQALFBDRFAFFWDxApiNpmbihqPgWQmv9wVkcAUdR+lTw/pXuAlBRblLFe6cyBkq+ZAVLzc1TRTGX3ACm9nxs71sPE5k5l3Al6mom/YzPwx5NUWBoZwNfGBA2sTdDUxhRtnUqkVgP4+O9IrLsZq9DMD8EhNe4BwhJYij/6tEgCJEACJEACJKCNBAoLgR9+cEREhDE+/DAWdnaKqemsjax0MaZHj+LT1284adp52CjD+s1bKhRBdiaweiZw4IeKzXbpkoqffgqHu3se9uyxkzQ1r+iSCh0WFmKz83PnLCXjo6NljV6F9729swpf6LSr4KWhHkate/SRjBVKV62fD/z8jbx1oeTVp5uB5zvJ3peKNuX5ITQyn/wpMPR9sTG6tCSW0EekvEsQRFZuBxr4Vh1tWmICLuz4IsnYEHZ+fvXRuzeFkKrT40gSIAFdJ6ApAoiyeoCo2/5TAKn5jlRHAKn5KhXPLN0DRJnZJpX5TwGkMkLV/1wVPUBKeyWcKSGLSPgnLYtVmedCybW9D5Mk/4TSa8q6mAGiLLK0SwIkQAIkQAIkQAIqJLB/vy1iY40wYUK8ClflUppA4Nq18Mx9vz0w6TD4LQOnel4Kc1naSyPoz4pNNm9+q2j//gQ9X19LrFjhirlzPbBrVxiEbBChh01enh569EiTnFvhv0KWh/QSyl2dPm2F5cvdcOqUlaS/SNeuT/LMrPcVtXv5OWOp+CEdn5oE7NgA/LYbyEgDegwSM1PcS4Scmy1mhQT/BYyfB5w5Apw+BBgaAd36AUNGA8+1lTU0F2xL7H4B/LIFyM8DArqL40L+Bb6YD6zaBbw0oPpY7/59Oisi6GxOQNsGtj16KFacqr43nEECJEACmkFA0wQQVT9Jr+r1KIDU/OemKgKIMnuAvNXYHrteEvvJJObkw2HbdaU8ef9fmR/sAVLz81PZzIoEkC13n2LssxJTyvq+EMQPQQRp52yBlvZmxX1kBJ+fZufjWkKmpLTanzEZ+Dk0sTgUZfkjLHDnjefQ1NZUtpZ69ABhBkhlB5mfkwAJkAAJkAAJkEBpAlOm1MOMGbGoV6/iRtSkppsE/jh9O+bAoasuA6fM0rN1dlUZhNt/HIy7HBjoNGzYS3o7dnTBxYuW2LPnIZo0qf4TXgcO/JPzx5m7hvWfa2XQffh7NYohJVFsgC5cS78DbOxrZEZhk1LjnqSd/n691eLFwxRmk4ZIgARIQJsJaIIAcjkuA+0P3NXmbSiO7eKgpmjvbFH8+tMjQVh0OKj4db2Iv1Kc429l6ASMagZZFQHE4rtgZOaLmbGKvua2ccWydh4SsyGpOfDZfUvRS1TZ3soAD8xqLfv99Mz9KHRfc6R4vl1yWJZ36O9JVTbIgahIABFKUrXdd0elhEwM9NDCzgxx2fl4nK76v1NtjQ2Q9K58xjWboKv0CHAxEiABEiABEiABElAcgW3bHODmlodevRTb4FJxHtJSXRI4eepm8sGDV627DR+t36Cl6souRT/4N+P37382/v330Ube3rbYvj2s2qXaUlOzsHjpodzGAZ2M271Sg3SLZ+DD7wOz3wbadBD7fwi9Per6OrtlWVKnF33sAgKeNSmpa4e4PgmQAAmoMQFNEECEJ5ydt99AVZ58l6JW5pPPwhrKsh/3Tiu5UjcUQKr+w1MVAeT5fXcQ/DRTKfu3uXN9jGnqKHH4UlwGXigh2inrvFR03n/u6S3JGJBeFECqfo4qGikVQDztLPB45YjiYTkFRbDfdk1OWFP1fqt6vZc8rHGqr6xhX2h8KhrP3y1hYpkel9Pk3gFVNdNcExQUtFa6GUVFRWyCXvujTgskQAIkQAIkQAK6RuDCBUvcuWMqaSLNiwTKI3DjxiP8tOdyhoWDi0mLLi8b1mvWQiWgbv6VlDHtzSKz1q0j9I8eLYKpadWfZjx77m7SoSPB5s4NfU16vjOuVv5e+gOYNACY9Kxxe62MKWjy+e3rY40KM1wmTuytIIs0QwIkQALaS0AdBZC32jXGrjEvyUF333ED0Zl52rsRAFzMjRAz0k8uxlHfn8GPF+8Xv8cMkIqPQGkBpPSNamHmW6fCsLtEiSBFHqiTfX3Rw8NKYvKnkEQM/yNMkearZevKkGZyZZK+u3AP7/94ttgGM0CqhVMyOLj1aLdCA0M94f+ffDYS7rayhuMdD97FX7G6k5g1zc8Fq1/wLIa4PzgcQ74OlLy2To3M9nlwTFaHq/qoqzOjtADCEljVocexJEACJEACJEACJCAQCA01wd69dpg9O4ZASOA/CZw/fzfr+IlbBQaW9mZ+XV82UHZGiFR4GDjobPpL3c9ZTpjQC8bGhpXu0q5dF5JuhaZY+7btYNCyS49Kx1c2QGhmvvxDYO0eoEvfykar7vM9n04t+OCDXgYNGzqrblGuRAIkQAIaSEAdBJB4lxbmEZ4dbKX4WnrY48aC1+Rodj50D+dj0pXy5L66ZJZ0dLHE+YFN5OJ+fuk+BD+WPYhDAaTiH7LSAogwsvSN6jn/RGFlcHSxEUU+Of/wrRZoaGUisT3n8hOsvBZTZ+c1cVRr2JkYFMc59ee/8fmpm8WvKYBU/8v6TtPBjpkWTsbCzMOT+qCfX/1iIwfCkzE4MLTO9lvqiCLPs2CzPHvPO5jhVD9f2BjLzlfJTDW3mKtp7k+upFWfcI1mMAOkRtg4iQRIgARIgARIgARKEHj61BCff+6MpUujyIUEqkTg0qWQzKPHb+Zn58Kydc9X9ZsEdKjSvNoMCty4KNnUWN926tT/ViAu/PUg+uT5x05+3fsY1m+u3U3C7/2+KywjPrLh2LG1F3lqszecSwIkQALqTkAdBJAExyZm4V5di+v1GOjrIWndu7AyNSrGtyskESPq8Il6VezjnwOaoJOrZfFS6Tl5sPtoG/ILZVmeDSLOJTnE381ShT+atkausaXBzZbDXUr6XfpGtdCbo92+O0jOLVB4eEXj/IttKjPTpDLHv+xUHx80d5Ib1nPdUZy6+6T4PYeEB5kNwk8nV2aLn8sIhHt1tU1wbCJJ+1g1tD1m9Golh2fGpUisvh6r9chuvNZc0oi95CVkfwhZIMLVOOR4gk1KRI6KQFAAURFoLkMCJEACJEACJKDFBNLSDLBkiRtWrYrU4igZmjIIxMWnxixddsCp6QtdDPy694KZpVgSQRlXUmw0gg7uTExLiLX29XUzfOedruUu88nSoxm+AV0tmncs/3Nl+FaXNpkFUpf0uTYJkICmEFAHASTNyt34vm8/sXnCs+v8zAHo2EjWxFl4e2hgKPaFi/dsVfGksyozQ3a+1BDDG9vLHZu/QmPRcdVBufd87x95apUWpfquxxpyoK+2GeNWpK8vKVMkXOXdqN5wKw4f/h2plT1lxjVzwjedZZkJUg4u07cjLk2mm7lFX01zj1LZU/oacnr+281o19aWUR4B1sKo5m52+Hv2QFibShJCiq/ev4Ug8HGK1n0/Sb9vv+nshXHN5L6qsedKKN789pT4vYwi+F3fHmOYn1312ry1Ox0sgVU7fpxNAiRAAiRAAiRAAkBMjBHWrnWhAMLDUGMCK/53PEHP3NGhbZ/+sHN1r7Gdqky8fe5k1o3TR4369G5l2KOHfIZHcPCjhIOBDx36T55eFVNaMebuiV1hmQnMAtGKzWQQJEACSiOgDgJIoZ6BXvDz77uVDHJkex9sH929TNx6m4OUxqKuDPf3ssWh3o3KLN93w3EcuxUh936b4O+i9Qvzi+rKV3Vf927TgY4ZFi7Fd6UrulH96m8h+O1xirqHU23/SmahSCfPPXAZK367JmerceiJBJvkR6p6Sr/acajjhCQ7b9OH3j2LVcpF/f2xsJ8s60fq8+Y7TzH+z0fqGEKNfXIzN8LWrl54pZ5NGRuN5u3Gw6epkvfNM+Jzm93dr8rmmcwAqfGuciIJkAAJkAAJkAAJPCMQFWWEL75wxsqVspRxwiGB6hLYtuPvyJCIdM/2/YfCzdunutOrNT4tPirtr92b881M9K0GDWpnKO2Bsf2ny48j4grq9RkzuVr2NHmwgV5ByrH1i4uaN3OzHTSonSaHQt9JgARIQGkE1EEAEYJ74PuqfaqVp2nJQA9O7I0BrbzKxC7cXBRuMgqXpmeCTGjuhK86lX1iv2RNfSkA67Qn2T73j6qqubDSzpwyDUe7+1tGuflLntKXXv91o3rC+QityATp5m6F0/18y6C9EZmIVkt+kXvfoDCvsHXw92xwWIODeM+3v0O6lZvY6AXArYWv4zn34up9xRZPRaVh4p8ReJCao9Hny9PCGAMb2GBjx7LfUUKwH+w8j6/P3S6Ouw6ENQogNTjHnEICJEACJEACJEACcgQogPBAKIrAicBbj3//465HhyFv6Xs956cosxXauXbySHbUrcvZZiZ6VlZW5hnxKXoGrXoPtHBvLN9cVemO1PECj679lRB2MdBh2rT+dewJlycBEiAB9SSgLgJIon0j07CGPeRrQAEo+mZcueC+uh2PieflsyPUk3D5XjWwMsZCf3e86+tQ7gC98ZvLvN8w7I9E+8SQbE2KU9W+5hlb6t9oOVy+dlplN6rPR+B+suZiXejvhkX+5WcZN1v4M+7GyLf6cI6/nV4v4rz4yD6vahHIMncwvN1sqHPJSeemD0BnnzJHDhn5hbiZmCX3r1qL1eFgIdOjs6sFXnSR9SQq7Y7Q80Po/SG93KKvprpHXUlXsdssgaVi4FyOBEiABEiABEhACwnExhph9WoX/O9/7AGihdur8pCCgh9F/vDDWUEE0fNt+4LS189IScbVwKMwNDaGILromvghBXxq08I0f/+GVqXLgil9A7gACZAACWgAAXURQARU93wHOKRbuRY/XS285+/liCtzh5RLMiYzD9cSsnAtIRPXE7MgvFbnq56FETq4WsHP3hR+9mawNDIo112h74fQ/6PkZZkek9Pk3qEEdY5PXXyL9HzBOtbFr8ydW+EcCeep9JWeVyg5Q9eeZuJ6UjZCUtRbDLE20kdHV0u0djBHKwdzuJgZlot+xq8XsTrwhtxn+gX5RS1u/xxrlJuuqh4N6nIsFOZHlHtbq2i35+Wa+73fsSm2vNNFYWuou6HSGWoGhbmFrYN/qIusImaAqPthoX8kQAIkQAIkQALqTyAhwVDSBP3zzx+rv7P0UCMI3A+Ne7TvyD2HBm1etPTxb68RPmu6kzcD98VH3PzHacGC1zQ9FPpPAiRAAgonoE4CSIa5k9HdZoOdSgdpYmiAL4d3wuiO2p3FeOZ+FPpvPIH0nLJCTtO7++MtMuLVW+FR+OmsucE7zYc6ZZo5GJW2MLtPa6wYHFBzwxowMzwhDeN3/InA22Uf4Kr/+EKyU9y/mRoQhlq7+MDnFftU63pyJfte9HbBOy/6wM/DAX6e9rA0KXP81Dqm/3Iur6AQl8PjcP1xIvYGPYTwXVXyanpnf7xFZp18PzEDRGNPFR0nARIgARIgARJQGwLp6fqYMcMTX32luSUW1AYmHSkm8OBBTPqX3/xh4urdxKjnqPJLexCXYgkcW/dJqv/zXtavvtpGsYZpjQRIgAQ0nIA6CSACygRHX7Nwr25li+oDEHo5dPV1Qzff8sv9aOpWnPg3EhfDYrHocPkN3hs8Opvk8PRelqbGVxd+Z5s5GN73edUhz8isTJrN8IDGeN3fW3KObM2L+6XXhZsKXfNSWJwkc+izE9cQm1r2uDjH3Uyv9/hvlr5SEPUUm/omIY37lF/DDkAzN1u4WJkraLW6M5OanQuhl0x+YdmkIcu06Jwm9w/XZWYaM0Dq7mhwZRIgARIgARIgAW0hIPyeN26cF7ZseaQtITEONSFw714Udv0clGrr2ci6yxtvq4lX2uvGpb2bYwrT410nT+6jvUEyMhIgARKoAQF1E0CEEBLtGplGNOhsW6BvrF9eSMJNa+Hmdet6Fd57rAEJ1U8RblhfCImFcIOxvMugIL+ofsTZJPvEUPWuyaR6dFVaMdvM3jCsQTfbTHPHClUO4Rx1a+JWJXvqOuhBXArO3o9GZFJGhS66RV9Nc4+6kqauMWiqX3lGFvqR9V6wSbRrZKapMdTEb6PcjALXuFvpzrHXKz50NTFc/TkUQKrPjDNIgARIgARIgARIoCyBjz/2xKJF0bC2LiAeElA4ga++OR0Tk1Tk2vWtUbBxlOupqPC1dNlgXmZy6slvVlnPnz9UlzEwdhIgARIoQ0AdBRDByVwTa4MnHgHWiXbeOnVjUbpBdslhWR6Rl1NNclL4C2gtf24jPdpbxbn4WRXp6dXSkuZNN8+Iz/WIDkqzTonI0TzvNcfjJPtGplkmtoY5ZrZGkv+a2hoW6htozYETBA/LjNhci4z4XPPM+DyLzKd5+gW5RWqwQyyBpQabQBdIgARIgARIgAS0gIDQA2TkyEQ0bMi/G7RgO9UyhMNHrsafCLzlOHDKTD17Nw+F+piaDCyZCCTGAUu2Au5eCjWvUcaOrp2X3rGDjyWboWvUttFZEiABJRNQVwFEGnaWuaNhgn0jszQrD5MsUzujIi26qSi3tUVFMM1OzrNOj8qxTwzJskiPZb8PBZ79fCNz/QQHX7MU63qmmeb2RgUGJuVmFylwyTozZZybXmCZHpNjm/Qw2y45nNlDdbYTXFgFBJgBogLIXIIESIAESIAESEAHCMyZ4wFv71yMHRuvA9EyxLoicPj47ZC/LoY1Hjx1LgwMDRXmxh+HgEXjgCVbgK79ZGbzcoENC4BdGwFzS6DDy8DERUD9RgpbWu0MRfx9NPR+0KVGs2YNVDvf6BAJkAAJ1BUBdRdASnMRbmQXQl9rnqwW4tNDYZFRXmbZAvt1dSh0YN18A2P9Qn1jrTpHQBGMCnIK9Qrz1eHJfB04RQxRDQhQAFGDTaALJEACJEACJEACWkBgwgQvNGqUgxkzYrQgGoagzgQ2fnshqtDEyb3j0LeK3czNAa6cAw79CFw+A6QmAc93Anq9BvR9CzCzqDiirAxg1TTAxh6YuBAwNpEfe3QXsLBED/b+I4GZa/7bpjrzq4pvR1bPzRw8uK25n58Op8JUBRTHkAAJ6AwBTRNAdGZjGCgJkAAJkEBlBFgCqzJC/JwESIAESIAESIAEqkLgo4/qISLCGPv2hVZlOMeQQI0J5OUVYObsnwteHj3RwKWBN5KeAuvmAMd+Kt+kkNEx7wvAvpatQxJigTWzgLvBwGc7AZ8WNQ5B7SeG/X0s4sm/QfU//PBVtfeVDpIACZCAKghQAFEFZa5BAiRAAiSgBALMAFECVJokARIgARIgARLQQQKHD9vgs89cceBAKBwd83WQAENWJYFfD94MDY3Ob/T8K2OwfApw+hDQ+3Vg9AygYVPRk9DbwKZFwPnjwKRFwKipgL5B7bzctxVY/iGw6RDQ/qXa2VL32b8un5Hz7qiuJr6+buruKv0jARIgAaUToACidMRcgARIgARIQDkEKIAohyutkgAJkAAJkAAJ6BqBkBATbN3qgGnT4iiA6Nrm10G8BQWFKVM+2m6t77hCb+MiC7w+FpiytGxZqge3gLmjAI+GwOItgLVt7ZyVlsOaux4Y8n7tbKn77Lun90cmhd/2nDy5j7q7Sv9IgARIQOkEKIAoHTEXIAESIAESUA4BlsBSDldaJQESIAESIAES0EUCM2Z4YtKkODRokKuL4TNmFROYvSA4cdf2Afb2rs5YshVwL6ddRWY6sHIqEHILWPEj4OUjc1IonXVwG/D7PuDedcDaDmj1AtDnDaBbP8DETD6guChgwRix18i4ucDYOYBeqbaghYXA1fPAL9/KepE0aQW07QIMGS2/vtC3JPgC8NseIOhPIDpCfj3flvI+xzwGAn8Bzp8Q1yh9TZgPjJktvlsdPyratoK8PPy+aVFWv37+Zq1asReIio83lyMBElAzAhRA1GxD6A4JkAAJkEBVCTADpKqkOI4ESIAESIAESIAEKiOwdasjGjbMwUsvpVU2lJ+TQK0JzJqDmFUr/V3nbQAGvVtWjBAWyMkC1swGbl2WFxNuXAJWfgTcv1nWDf/OwNLvAKcSlZ8K8oEf1gB7vxXHd+oDTF8FmJrL5gvN1L9fDXz3v/JDK5k1UlnfEsFCQHdg2feArQNw+jCwbnZZkaTkSp9uBvoOB6rjR2WbEHH9YsKdM4dtZ84caGBoWMv6YZUtxs9JgARIQI0JUABR482hayRAAiRAAv9FgBkgPB8kQAIkQAIkQAIkoCgCO3faw9CwCMOGJSnKJO2QQLkEcnP1MHWqC3bvMcean40QEWqJhePkhwplsYSMiFXTgLQUUUywcwTC7gGfTgAiQoAxs4CBowALK0iaqX82VRwzdQVgbCqzd/0iMH808N504O51IPKhzJ4wShBIdnwBbFgAdH5FzA5p2lqcf/YIJL4JfUNaBogCxRfzRTFl+GRg2HjArT4QdF4UZcbPA14eKhN0hGwPYb6VDTDhE6BdV6CoSLSRnADMXCNr8F4dP6p6tI6tnZc5YkRHc29vl6pO4TgSIAES0DoCFEC0bksZEAmQAAnoCgFmgOjKTjNOEiABEiABEiAB5RM4dMgWERHGmDw5TvmLcQWdJpCUZIC3326I+yEpuVMWPzK+eb0zNi+XRyKUhBKEhDnvAI1bALPXAYZGonBwaDsw9wuxcbq0jFVUODD3PWDASPn+HqnJwPL/E0tizVgN7NoInDksn1Hy7xVg2pvAc22BeV/IBAlBqBDGnzsmyyoRBJFPxgDDJohCibGJ6HdhAbB5BXBqP/DZDsC7GSBdW2joLpT5kooqwviHd4BZI4Eeg4Fxc8QG79Xxo6oH6OqetXHNfF2dO3VqUtUpHEcCJEACWkeAAojWbSkDIgESIAFdIUABRFd2mnGSAAmQAAmQAAkon4AggISHG2PKFAogyqet2yskJBhixIiGePo0N7Nrr+3mw+dNLRfIH4eAmcOBj1eK2RZS0aD9S2LTdKn4IEw+dxT4eBiw+QTwfEfRnCBgHPhBLGsllMUSeoTs2wos/xDYelJ8LRUuhHFrdosiiPRKTwWWTASsbMWSWYLYIpTkCj4vEzlKOi70A/nkfVHseGUYIGSe/N8g0XepyCEdn5IoZqUIl+CbkCEiCChV8aNk6a7KTlJqxK1H147v85o6tW9lQ/k5CZAACWgtAQogWrtZMYTlAAAKyElEQVS1DIwESIAEtJ0AS2Bp+w4zPhIgARIgARIgAdUROHPGSiKAvPtuguoW5Uo6SUAqgBQUAE1bbMp/Zcwbhi4NGsmxSIgFlkwChOwJIaOi+fNA4K/A3FGAtF+GdIIgYny1RGxGLpTKEkpSCZdQLmveu2LPD6E0lYGhTCiRihRClobQHF1oai4tsyW1++AWMGsE8NpYUcQoLVrY2Mtvn1RckdouLYiUHB0fLQoggogjCCB6+lX3o7qH5sCqOZn9+7Y2DwhoXN2pHE8CJEACWkGAAohWbCODIAESIAFdJMAMEF3cdcZMAiRAAiRAAiSgHAKBgdZ4+tQQw4cnKmcBWiWBZwSysvQxdaondu2yx7hJp2PqNY1z7fTa8GI+QvPzbesgKYs1eoZMvKhIUIh7Asx7D3DzEktlmVuKDdTXzwfuXRczMty9RPNCVsb7PYFJi8SeIBWJGkL2yK9bxb4eQv8PIetEOlYQbkqLJVLBRuj5seGAmF0i9be0YCPYFj4ThJch7wPTVgLZWfIZIVJxpTw/qnuQYv45cCf833+bTZrUp7pTOZ4ESIAEtIIABRCt2EYGQQIkQAK6SIACiC7uOmMmARIgARIgARJQDoEjR2yQk6OPoUPZBF05hGm1JIGtWx0xZowXXuyQktm+x3nzAe+3h4WtoyRrY/t64OguoGs/+Z4cUkHhtTHAxEWApTUQGQZs/UwcLxUThH4f0l4dsz8Xy1FJe4U8eiD2FREECqFZelamKDyE3wc+2QS07SqKJ6cPi3aF8dJyWUIDdKEp++EdwMSFwIjJgJGJ6MM3S4ETe4E3xgMfLhV7jlw+A0x/U+wHMm8D0Pg5IDtTtP3VYpGGtDSXVFypih/VPUm52Vk4sGpe3ogRnYz8/J4pQdU1wvEkQAIkoMEEKIBo8ObRdRIgARLQbQIsgaXb+8/oSYAESIAESIAEFElg2zYHGBoCI0awBJYiudJW+QQyMvQxc6YnvvzSqdwB3QeIvT+k5ayEQVLx4v7N8m0Oelfs1SEta+XiCcxcA1hYycYnPRWzRYTSU4u3AJZWYrbJpkUV71TJviJChsfCcUB0RNnxPQeL69k7i58JgonQtH3vt2XHWtuJ2SpCo3dBnBHKeFXHj+qeq4jrFxMuH95rN3v2IH0bG/PqTud4EiABEtBoAhRANHr76DwJkAAJ6DIBZoDo8u4zdhIgARIgARIgAcUSEDJAMjP18cYbzABRLFlaq4iAIIL8+KMD1qy1zgoNsTUTxI4WbYH+bwNtu8g3OZfauH8D+HYlcPqQKI4IQokgPOzaCMREAku2AIG/AAe2ybIrSq6fmQ6snApEPpT1CxEyPvZ9L9oQhI2AbsDAUWIT9eVTxBJcQg8QQagQ3gu+AOzaBFw+LVpu/SIgiC9Cr5GSjdmFz1KTgH3fiVkjgoDj5SOOGzZBVpZL6l91/KjJqTq2YVmKo42+zQcf9KrJdM4hARIgAY0lQAFEY7eOjpMACZCArhOgAKLrJ4DxkwAJkAAJkAAJKI7AxYsWuHDBEtOmxSrOKC2RQNUIpEyY8K3NsLlLYO1QfkZI1cxwVGUEfv/6swTDoiyH6dP7VzaUn5MACZCA1hCgAKI1W8lASIAESEDXCLAElq7tOOMlARIgARIgARJQHoGEBEMsXuyG8eOfonnzLOUtRMskUA6BZatPJjf072zbJKAD+SiRQE5mBk5+uya5mY+97euvv6jElWiaBEiABNSHAAUQ9dkLekICJEACJFAtAswAqRYuDiYBEiABEiABEiCBSgjs32+LK1csJKMGDkxGQEAGmZGASggcOXHv/v0n+b5dh72jkvV0eZGCvDwc/3JFsq+3re2bb3bUZRSMnQRIQEcIUADRkY1mmCRAAiSgfQSYAaJ9e8qISIAESIAESIAE6ppAQYEevv3WEbdumaFnz1QMGpRc1y5xfR0gkJCU8+/q9Sefe23GAh2Itu5DzM/JweH1S9L9W3tYDh4cUPcO0QMSIAESUCIBCiBKhEvTJEACJEACyiTADBBl0qVtEiABEiABEiAB3SZw754pvv7aCevWPdZtEIxeJQTy8wvw3aFYtO7xCgwMDVWypq4vkpebg8CNi9PatPay6t/fX9dxMH4SIAEtJkABRIs3l6GRAAmQgHYToACi3fvL6EiABEiABEiABOqawEcf1cOQIcno0iWtrl3h+jpAYP7iY7mN/V8wbtntZR2IVj1CzM5Ix4lNy9IbeTtZjhrVVT2cohckQAIkoGACFEAUDJTmSIAESIAEVEWAJbBURZrrkAAJkAAJkAAJ6CaBXbvsYWtbgFdfTdFNAIxapQTmLNif1W3EODNHz/oqXVfXF0uICEk/u+MbU39/b8MhQ1gOS9fPA+MnAW0kQAFEG3eVMZEACZCAThBgBohObDODJAESIAESIAESqDMCwcHm+O03G8ydG11nPnBh3SEwd+GBrA5D3zFza+SjO0GrSaQP/z4Wcel4YP3ly9+CsTFLkKnJttANEiABBRGgAKIgkDRDAiRAAiSgagIUQFRNnOuRAAmQAAmQAAnoHoGVK13RsmUW+vZlFoju7b5qI542c3du//+bbWxl76DahbmahMA/O9fEurlYuAwc2I5ESIAESECrCFAA0artZDAkQAIkoEsEWAJLl3absZIACZAACZAACdQNgYwMfaxY4YqZM2NhbV1QN05wVZ0gIAggvcdOMXZwr6cT8apbkJlJsWkXdm4y6N2rlXmbNg3UzT36QwIkQAI1JkABpMboOJEESIAESKBuCTADpG75c3USIAESIAESIAFdIbB4sRt6905F+/YZuhIy46wDAnM+2Z/V/e3xZg4eFEDqAL9kyYuHfs4J/eeC4WuvtTfo0KFJXbnBdUmABEhAoQQqEkD8/f0/VuhCNEYCJEACJEACCiYQFBS0VmqyqKhood6FCxeKHBwS0KSJu4KXojkSIAESIAESIAES0F0CZ85YISzMGO+9l6C7EBi50gks/exEil/vITYePk2VvhYXqJjA2R1fp6RGh9tMn94flpamREUCJEACGk+gIgFE4wNjACRAAiRAAjpFoKioaBEFEJ3acgZLAiRAAiRAAiSgSgLTpnlizZpIVS7JtXSMwNffXXhi4tLMw6/byzoWufqFe+zzhcmdOjSy7d79OfVzjh6RAAmQQDUJUACpJjAOJwESIAESUEsCzABRy22hUyRAAiRAAiRAAtpC4JNP3PH660nw88vSlpAYh5oRuHT54ZMjJ0M9Bn04W8080z13gg/vjE2MuOcyc+ZA3QueEZMACWgdAQogWrelDIgESIAEdJIAM0B0ctsZNAmQAAmQAAmQgKoI/PKLHQwMijB4cLKqluQ6Okhg/qJDmQGD3jJnGay63fyMhNi0P7dvsJo3b3DdOsLVSYAESEABBCiAKAAiTZAACZAACdQ5AWaA1PkW0AESIAESIAESIAFtJvDwoQnWr3fG+vWPtTlMxlbHBM78GRJy6s+wxswCqeONAHBo1aycsWN7mHh6OtS9M/SABEiABGpBgAJILeBxKgmQAAmQgNoQkAggERERRVlZcWrjFB0hARIgARIgARIgAW0iUFioD339Qm0KibGoGYH8Ar2M8PA4C5cG3mrmme65kxoXmWtmYmBsb2+pe8EzYhIgAa0iUFCAlJiY1KTu3btv06rAGAwJkAAJkICuEej2/7+PpYMXBRJx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6629" name="Picture 5"/>
          <p:cNvPicPr>
            <a:picLocks noChangeAspect="1" noChangeArrowheads="1"/>
          </p:cNvPicPr>
          <p:nvPr/>
        </p:nvPicPr>
        <p:blipFill>
          <a:blip r:embed="rId2"/>
          <a:srcRect/>
          <a:stretch>
            <a:fillRect/>
          </a:stretch>
        </p:blipFill>
        <p:spPr bwMode="auto">
          <a:xfrm>
            <a:off x="0" y="571500"/>
            <a:ext cx="9001156" cy="5715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
          <p:cNvPicPr>
            <a:picLocks noChangeAspect="1" noChangeArrowheads="1"/>
          </p:cNvPicPr>
          <p:nvPr/>
        </p:nvPicPr>
        <p:blipFill>
          <a:blip r:embed="rId2"/>
          <a:srcRect/>
          <a:stretch>
            <a:fillRect/>
          </a:stretch>
        </p:blipFill>
        <p:spPr bwMode="auto">
          <a:xfrm>
            <a:off x="857224" y="928670"/>
            <a:ext cx="2781300" cy="2419351"/>
          </a:xfrm>
          <a:prstGeom prst="rect">
            <a:avLst/>
          </a:prstGeom>
          <a:noFill/>
        </p:spPr>
      </p:pic>
      <p:sp>
        <p:nvSpPr>
          <p:cNvPr id="3" name="2 - Ορθογώνιο"/>
          <p:cNvSpPr/>
          <p:nvPr/>
        </p:nvSpPr>
        <p:spPr>
          <a:xfrm>
            <a:off x="785786" y="3429000"/>
            <a:ext cx="2928958" cy="1754326"/>
          </a:xfrm>
          <a:prstGeom prst="rect">
            <a:avLst/>
          </a:prstGeom>
        </p:spPr>
        <p:txBody>
          <a:bodyPr wrap="square">
            <a:spAutoFit/>
          </a:bodyPr>
          <a:lstStyle/>
          <a:p>
            <a:r>
              <a:rPr lang="el-GR" b="1" i="1" dirty="0"/>
              <a:t>Δείγμα της υψηλής </a:t>
            </a:r>
            <a:r>
              <a:rPr lang="el-GR" b="1" i="1" dirty="0" err="1"/>
              <a:t>λιθοτεχνίας</a:t>
            </a:r>
            <a:r>
              <a:rPr lang="el-GR" b="1" i="1" dirty="0"/>
              <a:t> των </a:t>
            </a:r>
            <a:r>
              <a:rPr lang="el-GR" b="1" i="1" dirty="0" err="1"/>
              <a:t>Μινωιτών</a:t>
            </a:r>
            <a:r>
              <a:rPr lang="el-GR" b="1" i="1" dirty="0"/>
              <a:t>. Σφραγιδόλιθος της περιόδου των νέων ανακτόρων (Αρχαιολογικό Μουσείο Ηρακλείου).</a:t>
            </a:r>
            <a:endParaRPr lang="el-GR" dirty="0"/>
          </a:p>
        </p:txBody>
      </p:sp>
      <p:pic>
        <p:nvPicPr>
          <p:cNvPr id="25603" name="Picture 3"/>
          <p:cNvPicPr>
            <a:picLocks noChangeAspect="1" noChangeArrowheads="1"/>
          </p:cNvPicPr>
          <p:nvPr/>
        </p:nvPicPr>
        <p:blipFill>
          <a:blip r:embed="rId3"/>
          <a:srcRect/>
          <a:stretch>
            <a:fillRect/>
          </a:stretch>
        </p:blipFill>
        <p:spPr bwMode="auto">
          <a:xfrm>
            <a:off x="4572000" y="1142984"/>
            <a:ext cx="2514600" cy="3048000"/>
          </a:xfrm>
          <a:prstGeom prst="rect">
            <a:avLst/>
          </a:prstGeom>
          <a:noFill/>
          <a:ln w="9525">
            <a:noFill/>
            <a:miter lim="800000"/>
            <a:headEnd/>
            <a:tailEnd/>
          </a:ln>
          <a:effectLst/>
        </p:spPr>
      </p:pic>
      <p:sp>
        <p:nvSpPr>
          <p:cNvPr id="5" name="4 - Ορθογώνιο"/>
          <p:cNvSpPr/>
          <p:nvPr/>
        </p:nvSpPr>
        <p:spPr>
          <a:xfrm>
            <a:off x="4286248" y="4357694"/>
            <a:ext cx="2995372" cy="369332"/>
          </a:xfrm>
          <a:prstGeom prst="rect">
            <a:avLst/>
          </a:prstGeom>
        </p:spPr>
        <p:txBody>
          <a:bodyPr wrap="none">
            <a:spAutoFit/>
          </a:bodyPr>
          <a:lstStyle/>
          <a:p>
            <a:r>
              <a:rPr lang="el-GR" dirty="0"/>
              <a:t>Μάλια. </a:t>
            </a:r>
            <a:r>
              <a:rPr lang="en-US" dirty="0"/>
              <a:t>A</a:t>
            </a:r>
            <a:r>
              <a:rPr lang="el-GR" dirty="0" err="1"/>
              <a:t>ποθηκευτικός</a:t>
            </a:r>
            <a:r>
              <a:rPr lang="el-GR" dirty="0"/>
              <a:t> πίθος.</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Πότε και πώς καταστρέφεται ο μινωικός πολιτισμός; </a:t>
            </a:r>
            <a:endParaRPr lang="el-GR" dirty="0"/>
          </a:p>
        </p:txBody>
      </p:sp>
      <p:sp>
        <p:nvSpPr>
          <p:cNvPr id="3" name="2 - Θέση περιεχομένου"/>
          <p:cNvSpPr>
            <a:spLocks noGrp="1"/>
          </p:cNvSpPr>
          <p:nvPr>
            <p:ph idx="1"/>
          </p:nvPr>
        </p:nvSpPr>
        <p:spPr/>
        <p:txBody>
          <a:bodyPr/>
          <a:lstStyle/>
          <a:p>
            <a:r>
              <a:rPr lang="el-GR" dirty="0" smtClean="0"/>
              <a:t>Γύρω στο 1450 </a:t>
            </a:r>
            <a:r>
              <a:rPr lang="el-GR" dirty="0" err="1" smtClean="0"/>
              <a:t>π.Χ.</a:t>
            </a:r>
            <a:r>
              <a:rPr lang="el-GR" dirty="0" smtClean="0"/>
              <a:t> καταστροφή των ανακτόρων, ίσως από σεισμό. </a:t>
            </a:r>
          </a:p>
          <a:p>
            <a:r>
              <a:rPr lang="el-GR" dirty="0" smtClean="0"/>
              <a:t>Εξασθένιση της διοίκηση και της οικονομίας</a:t>
            </a:r>
          </a:p>
          <a:p>
            <a:r>
              <a:rPr lang="el-GR" dirty="0" smtClean="0"/>
              <a:t>Εισβολή των Μυκηναίων: κατάληψη της Κνωσού και κυριαρχία σε όλη την Κρήτη που γίνεται μυκηναϊκή (1370 </a:t>
            </a:r>
            <a:r>
              <a:rPr lang="el-GR" dirty="0" err="1" smtClean="0"/>
              <a:t>π.Χ.</a:t>
            </a:r>
            <a:r>
              <a:rPr lang="el-GR" dirty="0" smtClean="0"/>
              <a:t>)</a:t>
            </a:r>
          </a:p>
          <a:p>
            <a:r>
              <a:rPr lang="el-GR" dirty="0" smtClean="0"/>
              <a:t>Κρήτη = επαρχία των Μυκηναίων με ιδιαίτερα χαρακτηριστικά</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ΕΡΩΤΗΣΕΙΣ</a:t>
            </a:r>
            <a:endParaRPr lang="el-GR"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1.Πότε και πού αναπτύχθηκε ο μινωικός πολιτισμός, πού οφείλει το όνομά του και από ποιον ανακαλύφθηκε;</a:t>
            </a:r>
          </a:p>
          <a:p>
            <a:pPr>
              <a:buNone/>
            </a:pPr>
            <a:r>
              <a:rPr lang="el-GR" dirty="0" smtClean="0"/>
              <a:t>2.Πώς αναπτύχθηκε η οικονομία στην Κρήτη από την 3</a:t>
            </a:r>
            <a:r>
              <a:rPr lang="el-GR" baseline="30000" dirty="0" smtClean="0"/>
              <a:t>η</a:t>
            </a:r>
            <a:r>
              <a:rPr lang="el-GR" dirty="0" smtClean="0"/>
              <a:t> χιλιετία </a:t>
            </a:r>
            <a:r>
              <a:rPr lang="el-GR" dirty="0" err="1" smtClean="0"/>
              <a:t>π.Χ.</a:t>
            </a:r>
            <a:r>
              <a:rPr lang="el-GR" dirty="0" smtClean="0"/>
              <a:t> και ποια συνέπεια είχε;</a:t>
            </a:r>
          </a:p>
          <a:p>
            <a:pPr>
              <a:buNone/>
            </a:pPr>
            <a:r>
              <a:rPr lang="el-GR" dirty="0" smtClean="0"/>
              <a:t>3.Πού οδήγησε η οικονομική εξέλιξη των οικισμών στην Κρήτη;</a:t>
            </a:r>
          </a:p>
          <a:p>
            <a:pPr>
              <a:buNone/>
            </a:pPr>
            <a:r>
              <a:rPr lang="el-GR" dirty="0" smtClean="0"/>
              <a:t>4.Τι ήταν τα μινωικά ανάκτορα και ποια τα χαρακτηριστικά και η χρήση τους;</a:t>
            </a:r>
          </a:p>
          <a:p>
            <a:pPr>
              <a:buNone/>
            </a:pPr>
            <a:r>
              <a:rPr lang="el-GR" dirty="0" smtClean="0"/>
              <a:t>5.Πώς ζούσαν στην κρητική ύπαιθρο;</a:t>
            </a:r>
          </a:p>
          <a:p>
            <a:pPr>
              <a:buNone/>
            </a:pPr>
            <a:r>
              <a:rPr lang="el-GR" dirty="0" smtClean="0"/>
              <a:t>6.Τι ήταν η γραμμική Α΄;</a:t>
            </a:r>
          </a:p>
          <a:p>
            <a:pPr>
              <a:buNone/>
            </a:pPr>
            <a:r>
              <a:rPr lang="el-GR" dirty="0" smtClean="0"/>
              <a:t>7.Πώς αναπτύχθηκε το εμπόριο στη </a:t>
            </a:r>
            <a:r>
              <a:rPr lang="el-GR" dirty="0" err="1" smtClean="0"/>
              <a:t>νεοανακτορική</a:t>
            </a:r>
            <a:r>
              <a:rPr lang="el-GR" dirty="0" smtClean="0"/>
              <a:t> περίοδο;</a:t>
            </a:r>
          </a:p>
          <a:p>
            <a:pPr>
              <a:buNone/>
            </a:pPr>
            <a:r>
              <a:rPr lang="el-GR" dirty="0" smtClean="0"/>
              <a:t>8.Πότε και πώς καταστράφηκε ο μινωικός πολιτισμός και ποιον ρόλο έπαιξαν οι Μυκηναίοι;</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a:blip r:embed="rId2"/>
          <a:srcRect/>
          <a:stretch>
            <a:fillRect/>
          </a:stretch>
        </p:blipFill>
        <p:spPr bwMode="auto">
          <a:xfrm>
            <a:off x="428596" y="1428736"/>
            <a:ext cx="8185146" cy="3214710"/>
          </a:xfrm>
          <a:prstGeom prst="rect">
            <a:avLst/>
          </a:prstGeom>
          <a:noFill/>
        </p:spPr>
      </p:pic>
      <p:sp>
        <p:nvSpPr>
          <p:cNvPr id="3" name="2 - Ορθογώνιο"/>
          <p:cNvSpPr/>
          <p:nvPr/>
        </p:nvSpPr>
        <p:spPr>
          <a:xfrm>
            <a:off x="3643306" y="5929330"/>
            <a:ext cx="1784335" cy="369332"/>
          </a:xfrm>
          <a:prstGeom prst="rect">
            <a:avLst/>
          </a:prstGeom>
        </p:spPr>
        <p:txBody>
          <a:bodyPr wrap="none">
            <a:spAutoFit/>
          </a:bodyPr>
          <a:lstStyle/>
          <a:p>
            <a:r>
              <a:rPr lang="el-GR" b="1" i="1" dirty="0"/>
              <a:t>Η μινωική Κρήτη</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Πού και πότε;</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Κρήτη κατοικήθηκε για πρώτη φορά στη Νεολιθική εποχή.</a:t>
            </a:r>
          </a:p>
          <a:p>
            <a:r>
              <a:rPr lang="el-GR" dirty="0" smtClean="0"/>
              <a:t>Ο μινωικός πολιτισμός άνθισε στην Κρήτη την εποχή του </a:t>
            </a:r>
            <a:r>
              <a:rPr lang="el-GR" dirty="0" err="1" smtClean="0"/>
              <a:t>Χαλκού.Κέντρο</a:t>
            </a:r>
            <a:r>
              <a:rPr lang="el-GR" dirty="0" smtClean="0"/>
              <a:t> ήταν η Κνωσός.</a:t>
            </a:r>
          </a:p>
          <a:p>
            <a:r>
              <a:rPr lang="el-GR" dirty="0" smtClean="0"/>
              <a:t>3.000-2.000 χρόνια </a:t>
            </a:r>
            <a:r>
              <a:rPr lang="el-GR" dirty="0" err="1" smtClean="0"/>
              <a:t>π.Χ.</a:t>
            </a:r>
            <a:r>
              <a:rPr lang="el-GR" dirty="0" smtClean="0"/>
              <a:t>: Έφτασε σε πολύ υψηλό επίπεδο (κοινωνία-οικονομία-</a:t>
            </a:r>
            <a:r>
              <a:rPr lang="el-GR" dirty="0" err="1" smtClean="0"/>
              <a:t>τέχν</a:t>
            </a:r>
            <a:r>
              <a:rPr lang="el-GR" dirty="0" smtClean="0"/>
              <a:t>η) </a:t>
            </a:r>
            <a:endParaRPr lang="el-GR" dirty="0"/>
          </a:p>
          <a:p>
            <a:r>
              <a:rPr lang="el-GR" dirty="0" smtClean="0"/>
              <a:t>Ονομάστηκε μινωικός από τον μυθικό βασιλιά της Κνωσού Μίνωα</a:t>
            </a:r>
          </a:p>
          <a:p>
            <a:r>
              <a:rPr lang="el-GR" dirty="0" smtClean="0"/>
              <a:t>Ανακάλυψη από τον Βρετανό αρχαιολόγο </a:t>
            </a:r>
            <a:r>
              <a:rPr lang="el-GR" dirty="0" err="1" smtClean="0"/>
              <a:t>Α.Έβανς</a:t>
            </a:r>
            <a:r>
              <a:rPr lang="el-GR" dirty="0" smtClean="0"/>
              <a:t>: ανασκαφές στην Κνωσό στις αρχές του 20</a:t>
            </a:r>
            <a:r>
              <a:rPr lang="el-GR" baseline="30000" dirty="0" smtClean="0"/>
              <a:t>ου</a:t>
            </a:r>
            <a:r>
              <a:rPr lang="el-GR" dirty="0" smtClean="0"/>
              <a:t> αι</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Πώς αναπτύχθηκε η οικονομία;</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Αρχές 3ης χιλιετίας </a:t>
            </a:r>
            <a:r>
              <a:rPr lang="el-GR" dirty="0" err="1" smtClean="0"/>
              <a:t>π.Χ.</a:t>
            </a:r>
            <a:r>
              <a:rPr lang="el-GR" dirty="0" smtClean="0"/>
              <a:t>: οι </a:t>
            </a:r>
            <a:r>
              <a:rPr lang="el-GR" dirty="0" err="1" smtClean="0"/>
              <a:t>Μινωίτες</a:t>
            </a:r>
            <a:r>
              <a:rPr lang="el-GR" dirty="0" smtClean="0"/>
              <a:t> οργανώνονται σε μικρούς οικισμούς.</a:t>
            </a:r>
          </a:p>
          <a:p>
            <a:r>
              <a:rPr lang="el-GR" dirty="0" smtClean="0"/>
              <a:t>Αύξηση πληθυσμού</a:t>
            </a:r>
          </a:p>
          <a:p>
            <a:r>
              <a:rPr lang="el-GR" dirty="0" smtClean="0"/>
              <a:t>Ανάπτυξη γεωργίας και κτηνοτροφίας </a:t>
            </a:r>
          </a:p>
          <a:p>
            <a:r>
              <a:rPr lang="el-GR" dirty="0" smtClean="0"/>
              <a:t> Αργότερα έρχονται σε επαφή με το Αιγαίο και την Ανατολική Μεσόγειο (Κυκλάδες, Κύπρος, Αίγυπτος)</a:t>
            </a:r>
          </a:p>
          <a:p>
            <a:r>
              <a:rPr lang="el-GR" dirty="0" smtClean="0"/>
              <a:t> Πλουτίζουν από το εμπόριο: εξάγουν λάδι, κρασί, ξυλεία, λίθινα αγγεία, υφάσματα, δέρματα-εισάγουν μέταλλα και πρώτες ύλες για κατασκευή όπλων, εργαλείων και καλλιτεχνημάτων (χαλ</a:t>
            </a:r>
            <a:r>
              <a:rPr lang="el-GR" dirty="0"/>
              <a:t>κ</a:t>
            </a:r>
            <a:r>
              <a:rPr lang="el-GR" dirty="0" smtClean="0"/>
              <a:t>ός από την Κύπρο, άργυρος από τις Κυκλάδες)</a:t>
            </a:r>
          </a:p>
          <a:p>
            <a:r>
              <a:rPr lang="el-GR" dirty="0" smtClean="0"/>
              <a:t>Οι οικισμοί πλουτίζουν και επεκτείνονται</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p:cNvPicPr>
            <a:picLocks noChangeAspect="1" noChangeArrowheads="1"/>
          </p:cNvPicPr>
          <p:nvPr/>
        </p:nvPicPr>
        <p:blipFill>
          <a:blip r:embed="rId2"/>
          <a:srcRect/>
          <a:stretch>
            <a:fillRect/>
          </a:stretch>
        </p:blipFill>
        <p:spPr bwMode="auto">
          <a:xfrm>
            <a:off x="5000628" y="428604"/>
            <a:ext cx="3429000" cy="2066925"/>
          </a:xfrm>
          <a:prstGeom prst="rect">
            <a:avLst/>
          </a:prstGeom>
          <a:noFill/>
        </p:spPr>
      </p:pic>
      <p:sp>
        <p:nvSpPr>
          <p:cNvPr id="3" name="2 - Ορθογώνιο"/>
          <p:cNvSpPr/>
          <p:nvPr/>
        </p:nvSpPr>
        <p:spPr>
          <a:xfrm>
            <a:off x="5286380" y="2571744"/>
            <a:ext cx="3000396" cy="738664"/>
          </a:xfrm>
          <a:prstGeom prst="rect">
            <a:avLst/>
          </a:prstGeom>
        </p:spPr>
        <p:txBody>
          <a:bodyPr wrap="square">
            <a:spAutoFit/>
          </a:bodyPr>
          <a:lstStyle/>
          <a:p>
            <a:r>
              <a:rPr lang="el-GR" sz="1200" b="1" i="1" dirty="0"/>
              <a:t>Αεροφωτογραφία του ανακτόρου της Κνωσού. Διακρίνεται η πλακόστρωτη κεντρική αυλή</a:t>
            </a:r>
            <a:r>
              <a:rPr lang="el-GR" b="1" i="1" dirty="0"/>
              <a:t>.</a:t>
            </a:r>
            <a:endParaRPr lang="el-GR" dirty="0"/>
          </a:p>
        </p:txBody>
      </p:sp>
      <p:pic>
        <p:nvPicPr>
          <p:cNvPr id="23556" name="Picture 4" descr="http://www.fhw.gr/chronos/02/crete/images/minextra/queena.gif"/>
          <p:cNvPicPr>
            <a:picLocks noChangeAspect="1" noChangeArrowheads="1"/>
          </p:cNvPicPr>
          <p:nvPr/>
        </p:nvPicPr>
        <p:blipFill>
          <a:blip r:embed="rId3"/>
          <a:srcRect/>
          <a:stretch>
            <a:fillRect/>
          </a:stretch>
        </p:blipFill>
        <p:spPr bwMode="auto">
          <a:xfrm>
            <a:off x="285720" y="642918"/>
            <a:ext cx="1905000" cy="1276350"/>
          </a:xfrm>
          <a:prstGeom prst="rect">
            <a:avLst/>
          </a:prstGeom>
          <a:noFill/>
        </p:spPr>
      </p:pic>
      <p:pic>
        <p:nvPicPr>
          <p:cNvPr id="23558" name="Picture 6" descr="http://www.fhw.gr/chronos/02/crete/images/minextra/royal1a.gif"/>
          <p:cNvPicPr>
            <a:picLocks noChangeAspect="1" noChangeArrowheads="1"/>
          </p:cNvPicPr>
          <p:nvPr/>
        </p:nvPicPr>
        <p:blipFill>
          <a:blip r:embed="rId4"/>
          <a:srcRect/>
          <a:stretch>
            <a:fillRect/>
          </a:stretch>
        </p:blipFill>
        <p:spPr bwMode="auto">
          <a:xfrm>
            <a:off x="2500298" y="642918"/>
            <a:ext cx="1714500" cy="1209676"/>
          </a:xfrm>
          <a:prstGeom prst="rect">
            <a:avLst/>
          </a:prstGeom>
          <a:noFill/>
        </p:spPr>
      </p:pic>
      <p:pic>
        <p:nvPicPr>
          <p:cNvPr id="23560" name="Picture 8" descr="Festos1(js).jpg"/>
          <p:cNvPicPr>
            <a:picLocks noChangeAspect="1" noChangeArrowheads="1"/>
          </p:cNvPicPr>
          <p:nvPr/>
        </p:nvPicPr>
        <p:blipFill>
          <a:blip r:embed="rId5"/>
          <a:srcRect/>
          <a:stretch>
            <a:fillRect/>
          </a:stretch>
        </p:blipFill>
        <p:spPr bwMode="auto">
          <a:xfrm>
            <a:off x="214282" y="2571744"/>
            <a:ext cx="2095500" cy="1400175"/>
          </a:xfrm>
          <a:prstGeom prst="rect">
            <a:avLst/>
          </a:prstGeom>
          <a:noFill/>
        </p:spPr>
      </p:pic>
      <p:sp>
        <p:nvSpPr>
          <p:cNvPr id="7" name="6 - Ορθογώνιο"/>
          <p:cNvSpPr/>
          <p:nvPr/>
        </p:nvSpPr>
        <p:spPr>
          <a:xfrm>
            <a:off x="714348" y="4071942"/>
            <a:ext cx="1006301" cy="369332"/>
          </a:xfrm>
          <a:prstGeom prst="rect">
            <a:avLst/>
          </a:prstGeom>
        </p:spPr>
        <p:txBody>
          <a:bodyPr wrap="none">
            <a:spAutoFit/>
          </a:bodyPr>
          <a:lstStyle/>
          <a:p>
            <a:r>
              <a:rPr lang="el-GR" b="1" dirty="0"/>
              <a:t>Φαιστός</a:t>
            </a:r>
            <a:endParaRPr lang="el-GR" dirty="0"/>
          </a:p>
        </p:txBody>
      </p:sp>
      <p:sp>
        <p:nvSpPr>
          <p:cNvPr id="23562" name="AutoShape 10" descr="Κνωσός - Βικιπαίδει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3564" name="Picture 12" descr="Κνωσός - Βικιπαίδεια"/>
          <p:cNvPicPr>
            <a:picLocks noChangeAspect="1" noChangeArrowheads="1"/>
          </p:cNvPicPr>
          <p:nvPr/>
        </p:nvPicPr>
        <p:blipFill>
          <a:blip r:embed="rId6" cstate="print"/>
          <a:srcRect/>
          <a:stretch>
            <a:fillRect/>
          </a:stretch>
        </p:blipFill>
        <p:spPr bwMode="auto">
          <a:xfrm>
            <a:off x="4572000" y="3429000"/>
            <a:ext cx="4037995" cy="3028496"/>
          </a:xfrm>
          <a:prstGeom prst="rect">
            <a:avLst/>
          </a:prstGeom>
          <a:noFill/>
        </p:spPr>
      </p:pic>
      <p:sp>
        <p:nvSpPr>
          <p:cNvPr id="23566" name="AutoShape 14" descr="Αξιοθέατα | Κάτω Ζάκρος | Κρήτ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3568" name="Picture 16" descr="Αξιοθέατα | Κάτω Ζάκρος | Κρήτη"/>
          <p:cNvPicPr>
            <a:picLocks noChangeAspect="1" noChangeArrowheads="1"/>
          </p:cNvPicPr>
          <p:nvPr/>
        </p:nvPicPr>
        <p:blipFill>
          <a:blip r:embed="rId7" cstate="print"/>
          <a:srcRect/>
          <a:stretch>
            <a:fillRect/>
          </a:stretch>
        </p:blipFill>
        <p:spPr bwMode="auto">
          <a:xfrm>
            <a:off x="357158" y="4643446"/>
            <a:ext cx="3000360" cy="2000240"/>
          </a:xfrm>
          <a:prstGeom prst="rect">
            <a:avLst/>
          </a:prstGeom>
          <a:noFill/>
        </p:spPr>
      </p:pic>
      <p:sp>
        <p:nvSpPr>
          <p:cNvPr id="12" name="11 - Ορθογώνιο"/>
          <p:cNvSpPr/>
          <p:nvPr/>
        </p:nvSpPr>
        <p:spPr>
          <a:xfrm>
            <a:off x="3357554" y="5357826"/>
            <a:ext cx="947952" cy="369332"/>
          </a:xfrm>
          <a:prstGeom prst="rect">
            <a:avLst/>
          </a:prstGeom>
        </p:spPr>
        <p:txBody>
          <a:bodyPr wrap="none">
            <a:spAutoFit/>
          </a:bodyPr>
          <a:lstStyle/>
          <a:p>
            <a:r>
              <a:rPr lang="el-GR" b="1" dirty="0" smtClean="0"/>
              <a:t>ΖΑΚΡΟΣ</a:t>
            </a:r>
            <a:endParaRPr lang="el-G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ήταν τα μινωικά ανάκτορα;</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2.000 </a:t>
            </a:r>
            <a:r>
              <a:rPr lang="el-GR" dirty="0" err="1" smtClean="0"/>
              <a:t>π.Χ.</a:t>
            </a:r>
            <a:r>
              <a:rPr lang="el-GR" dirty="0" smtClean="0"/>
              <a:t>: εμφάνιση των πρώτων ανακτόρων (μεγάλα οικιστικά συμπλέγματα με πολλαπλή χρήση που λειτουργούν ως διοικητικά, οικονομικά, θρησκευτικά και καλλιτεχνικά κέντρα) γύρω από τα οποία αναπτύσσονται μεγάλοι οικισμοί-πόλεις</a:t>
            </a:r>
            <a:endParaRPr lang="el-GR" dirty="0"/>
          </a:p>
          <a:p>
            <a:r>
              <a:rPr lang="el-GR" dirty="0" smtClean="0"/>
              <a:t>Κνωσός, Φαιστός, Μάλια, Ζάκρος.</a:t>
            </a:r>
          </a:p>
          <a:p>
            <a:r>
              <a:rPr lang="el-GR" dirty="0" smtClean="0"/>
              <a:t> Καταστρέφονται (περίπου 1700 </a:t>
            </a:r>
            <a:r>
              <a:rPr lang="el-GR" dirty="0" err="1" smtClean="0"/>
              <a:t>π.Χ.</a:t>
            </a:r>
            <a:r>
              <a:rPr lang="el-GR" dirty="0" smtClean="0"/>
              <a:t>) αλλά ξαναχτίζονται. </a:t>
            </a:r>
            <a:endParaRPr lang="el-GR" dirty="0"/>
          </a:p>
          <a:p>
            <a:r>
              <a:rPr lang="el-GR" dirty="0" smtClean="0"/>
              <a:t>Νέα ανάκτορα (1700-1450 </a:t>
            </a:r>
            <a:r>
              <a:rPr lang="el-GR" dirty="0" err="1" smtClean="0"/>
              <a:t>π.Χ.</a:t>
            </a:r>
            <a:r>
              <a:rPr lang="el-GR" dirty="0" smtClean="0"/>
              <a:t>): η περίοδος της μεγαλύτερης ακμής. Οι </a:t>
            </a:r>
            <a:r>
              <a:rPr lang="el-GR" dirty="0" err="1" smtClean="0"/>
              <a:t>Μινωίτες</a:t>
            </a:r>
            <a:r>
              <a:rPr lang="el-GR" dirty="0" smtClean="0"/>
              <a:t> κυριαρχούν στο Αιγαίο, ιδρύουν αποικίες (Κύθηρα, Ρόδος) και έχουν σχέσεις με την ηπειρωτική Ελλάδα (επιδρούν στον πρωτοεμφανιζόμενο μυκηναϊκό πολιτισμό) </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011222"/>
          </a:xfrm>
        </p:spPr>
        <p:txBody>
          <a:bodyPr>
            <a:normAutofit/>
          </a:bodyPr>
          <a:lstStyle/>
          <a:p>
            <a:r>
              <a:rPr lang="el-GR" dirty="0" smtClean="0"/>
              <a:t>Χαρακτηριστικά των ανακτόρων </a:t>
            </a:r>
            <a:endParaRPr lang="el-GR" dirty="0"/>
          </a:p>
        </p:txBody>
      </p:sp>
      <p:sp>
        <p:nvSpPr>
          <p:cNvPr id="3" name="2 - Θέση περιεχομένου"/>
          <p:cNvSpPr>
            <a:spLocks noGrp="1"/>
          </p:cNvSpPr>
          <p:nvPr>
            <p:ph idx="1"/>
          </p:nvPr>
        </p:nvSpPr>
        <p:spPr>
          <a:xfrm>
            <a:off x="457200" y="1357298"/>
            <a:ext cx="8229600" cy="4768865"/>
          </a:xfrm>
        </p:spPr>
        <p:txBody>
          <a:bodyPr>
            <a:normAutofit fontScale="70000" lnSpcReduction="20000"/>
          </a:bodyPr>
          <a:lstStyle/>
          <a:p>
            <a:r>
              <a:rPr lang="el-GR" dirty="0" smtClean="0"/>
              <a:t>Προσανατολισμός Βορρά - Νότου. </a:t>
            </a:r>
          </a:p>
          <a:p>
            <a:r>
              <a:rPr lang="el-GR" dirty="0" smtClean="0"/>
              <a:t>Μεγάλη ορθογώνια αυλή γύρω από την οποία ήταν οι πτέρυγες των δωματίων. </a:t>
            </a:r>
          </a:p>
          <a:p>
            <a:r>
              <a:rPr lang="el-GR" dirty="0" smtClean="0"/>
              <a:t>Πολυώροφα</a:t>
            </a:r>
            <a:r>
              <a:rPr lang="el-GR" dirty="0"/>
              <a:t> </a:t>
            </a:r>
            <a:r>
              <a:rPr lang="el-GR" dirty="0" smtClean="0"/>
              <a:t>με κλίμακες, φωταγωγούς, σύστημα ύδρευσης και αποχέτευσης, χώροι διακοσμημένοι με τοιχογραφίες που αποτυπώνουν σκηνές της ζωής των </a:t>
            </a:r>
            <a:r>
              <a:rPr lang="el-GR" dirty="0" err="1" smtClean="0"/>
              <a:t>Μινωιτών</a:t>
            </a:r>
            <a:endParaRPr lang="el-GR" dirty="0" smtClean="0"/>
          </a:p>
          <a:p>
            <a:r>
              <a:rPr lang="el-GR" dirty="0" smtClean="0"/>
              <a:t>Έλλειψη οχύρωσης.</a:t>
            </a:r>
          </a:p>
          <a:p>
            <a:r>
              <a:rPr lang="el-GR" dirty="0" smtClean="0"/>
              <a:t>Κατοικία του άρχοντα της περιοχής</a:t>
            </a:r>
          </a:p>
          <a:p>
            <a:r>
              <a:rPr lang="el-GR" dirty="0" smtClean="0"/>
              <a:t>Αποθήκη των παραγομένων προϊόντων και των εμπορευμάτων</a:t>
            </a:r>
          </a:p>
          <a:p>
            <a:r>
              <a:rPr lang="el-GR" dirty="0" smtClean="0"/>
              <a:t>Κέντρα τεχνών και λατρείας. </a:t>
            </a:r>
          </a:p>
          <a:p>
            <a:r>
              <a:rPr lang="el-GR" dirty="0" smtClean="0"/>
              <a:t>Κατοικία και τόπος εργασίας αξιωματούχων, υπαλλήλων, τεχνιτών</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Πώς ζούσαν στην ύπαιθρο;</a:t>
            </a:r>
            <a:endParaRPr lang="el-GR" dirty="0"/>
          </a:p>
        </p:txBody>
      </p:sp>
      <p:sp>
        <p:nvSpPr>
          <p:cNvPr id="3" name="2 - Θέση περιεχομένου"/>
          <p:cNvSpPr>
            <a:spLocks noGrp="1"/>
          </p:cNvSpPr>
          <p:nvPr>
            <p:ph idx="1"/>
          </p:nvPr>
        </p:nvSpPr>
        <p:spPr/>
        <p:txBody>
          <a:bodyPr/>
          <a:lstStyle/>
          <a:p>
            <a:r>
              <a:rPr lang="el-GR" dirty="0" smtClean="0"/>
              <a:t>Αγροικίες ή επαύλεις (=αγροτικά οικήματα) σε όλη την ύπαιθρο</a:t>
            </a:r>
          </a:p>
          <a:p>
            <a:r>
              <a:rPr lang="el-GR" dirty="0" smtClean="0"/>
              <a:t>Τόπος συγκέντρωσης της γεωργικής και κτηνοτροφικής παραγωγής και έλεγχος για λογαριασμό των </a:t>
            </a:r>
            <a:r>
              <a:rPr lang="el-GR" dirty="0" err="1" smtClean="0"/>
              <a:t>ανκτόρων</a:t>
            </a:r>
            <a:endParaRPr lang="el-GR" dirty="0" smtClean="0"/>
          </a:p>
          <a:p>
            <a:r>
              <a:rPr lang="el-GR" dirty="0" smtClean="0"/>
              <a:t>Άρα, το πολιτικό, διοικητικό και οικονομικό σύστημα της Κρήτης ήταν συγκεντρωτικό με κέντρο τα ανάκτορα.</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ήταν η γραμμική Α΄;</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Σύστημα γραφής</a:t>
            </a:r>
          </a:p>
          <a:p>
            <a:r>
              <a:rPr lang="el-GR" dirty="0" smtClean="0"/>
              <a:t>Λόγω του εμπορίου και της περίπλοκης διοικητικής και οικονομικής οργάνωσης χρησιμοποιήθηκε αρχικά ένα σύστημα γραφής που έμοιαζαν με τα ιερογλυφικά (</a:t>
            </a:r>
            <a:r>
              <a:rPr lang="el-GR" dirty="0" err="1" smtClean="0"/>
              <a:t>περ</a:t>
            </a:r>
            <a:r>
              <a:rPr lang="el-GR" dirty="0" smtClean="0"/>
              <a:t>. 1700 </a:t>
            </a:r>
            <a:r>
              <a:rPr lang="el-GR" dirty="0" err="1" smtClean="0"/>
              <a:t>π.Χ.</a:t>
            </a:r>
            <a:r>
              <a:rPr lang="el-GR" dirty="0" smtClean="0"/>
              <a:t>)</a:t>
            </a:r>
          </a:p>
          <a:p>
            <a:r>
              <a:rPr lang="el-GR" dirty="0" smtClean="0"/>
              <a:t>Γραμμική Α΄= συλλαβική γραφή(κάθε σύμβολο= μία συλλαβή) που αποτυπώθηκε σε αγγεία ή πινακίδες για την καταγραφή εμπορευμάτων</a:t>
            </a:r>
          </a:p>
          <a:p>
            <a:r>
              <a:rPr lang="el-GR" dirty="0" smtClean="0"/>
              <a:t>Αποτέλεσε πρότυπο για τη μυκηναϊκή γραφή</a:t>
            </a:r>
          </a:p>
          <a:p>
            <a:r>
              <a:rPr lang="el-GR" dirty="0" smtClean="0"/>
              <a:t>Δεν έχει αποκρυπτογραφηθεί</a:t>
            </a:r>
          </a:p>
          <a:p>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711</Words>
  <Application>Microsoft Office PowerPoint</Application>
  <PresentationFormat>Προβολή στην οθόνη (4:3)</PresentationFormat>
  <Paragraphs>64</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Ο ΜΙΝΩΙΚΟΣ ΠΟΛΙΤΙΣΜΟΣ</vt:lpstr>
      <vt:lpstr>Διαφάνεια 2</vt:lpstr>
      <vt:lpstr>Πού και πότε;</vt:lpstr>
      <vt:lpstr>Πώς αναπτύχθηκε η οικονομία;</vt:lpstr>
      <vt:lpstr>Διαφάνεια 5</vt:lpstr>
      <vt:lpstr>Τι ήταν τα μινωικά ανάκτορα;</vt:lpstr>
      <vt:lpstr>Χαρακτηριστικά των ανακτόρων </vt:lpstr>
      <vt:lpstr>Πώς ζούσαν στην ύπαιθρο;</vt:lpstr>
      <vt:lpstr>Τι ήταν η γραμμική Α΄;</vt:lpstr>
      <vt:lpstr>Διαφάνεια 10</vt:lpstr>
      <vt:lpstr>Ποια στοιχεία δείχνουν την ακμή των Μινωιτών στην περίοδο των νέων ανακτόρων;</vt:lpstr>
      <vt:lpstr>Διαφάνεια 12</vt:lpstr>
      <vt:lpstr>Διαφάνεια 13</vt:lpstr>
      <vt:lpstr>Πότε και πώς καταστρέφεται ο μινωικός πολιτισμός; </vt:lpstr>
      <vt:lpstr>ΕΡΩΤΗΣΕΙΣ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ΜΙΝΩΙΚΟΣ ΠΟΛΙΤΙΣΜΟΣ</dc:title>
  <dc:creator>User</dc:creator>
  <cp:lastModifiedBy>User</cp:lastModifiedBy>
  <cp:revision>14</cp:revision>
  <dcterms:created xsi:type="dcterms:W3CDTF">2021-10-07T18:51:02Z</dcterms:created>
  <dcterms:modified xsi:type="dcterms:W3CDTF">2021-10-07T20:46:10Z</dcterms:modified>
</cp:coreProperties>
</file>