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70" r:id="rId8"/>
    <p:sldId id="261" r:id="rId9"/>
    <p:sldId id="262" r:id="rId10"/>
    <p:sldId id="268" r:id="rId11"/>
    <p:sldId id="263" r:id="rId12"/>
    <p:sldId id="269" r:id="rId13"/>
    <p:sldId id="264" r:id="rId14"/>
    <p:sldId id="265" r:id="rId15"/>
    <p:sldId id="266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1F1E1-9049-4A31-85DA-FF6B338D3689}" type="datetimeFigureOut">
              <a:rPr lang="el-GR" smtClean="0"/>
              <a:pPr/>
              <a:t>11/11/2021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96E9-1284-4E48-B15A-A66EB73413D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ΜΕΤΑΒΑΤΙΚΟΙ ΧΡΟΝΟΙ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785794"/>
            <a:ext cx="5503907" cy="2571768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357290" y="3714752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/>
              <a:t>Ελληνικό πλοίο προσεγγίζει σε άγνωστο, ίσως εχθρικό, τόπο.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 smtClean="0"/>
              <a:t>Γεωμετρικό αγγείο του 8ου αιώνα (Μουσείο Ελευσίνας).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αποικίες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Αιολείς</a:t>
            </a:r>
            <a:r>
              <a:rPr lang="el-GR" dirty="0" smtClean="0"/>
              <a:t>: πιεζόμενοι από τους Θεσσαλούς εγκαταστάθηκαν πρώτα στη Λέσβο και την Τένεδο και μετά αποίκισαν τα βορειοδυτικά παράλια της </a:t>
            </a:r>
            <a:r>
              <a:rPr lang="el-GR" dirty="0" err="1" smtClean="0"/>
              <a:t>Μικράς</a:t>
            </a:r>
            <a:r>
              <a:rPr lang="el-GR" dirty="0" smtClean="0"/>
              <a:t> Ασίας (από την Τρωάδα μέχρι τη </a:t>
            </a:r>
            <a:r>
              <a:rPr lang="el-GR" dirty="0" err="1" smtClean="0"/>
              <a:t>Σμύρνη=Αιολίδα</a:t>
            </a:r>
            <a:r>
              <a:rPr lang="el-GR" dirty="0" smtClean="0"/>
              <a:t>)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Ίωνες</a:t>
            </a:r>
            <a:r>
              <a:rPr lang="el-GR" dirty="0" smtClean="0"/>
              <a:t>: από την Αττική, την Εύβοια και τη βορειοανατολική Πελοπόννησο αποίκισαν τη Χίο, τη Σάμο και τα κεντρικά παράλια της </a:t>
            </a:r>
            <a:r>
              <a:rPr lang="el-GR" dirty="0" err="1" smtClean="0"/>
              <a:t>Μικράς</a:t>
            </a:r>
            <a:r>
              <a:rPr lang="el-GR" dirty="0" smtClean="0"/>
              <a:t> Ασίας (=Ιωνία)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Δωριείς</a:t>
            </a:r>
            <a:r>
              <a:rPr lang="el-GR" dirty="0" smtClean="0"/>
              <a:t>: αποίκισαν τη Ρόδο, την Κω και τα νοτιοδυτικά παράλια της </a:t>
            </a:r>
            <a:r>
              <a:rPr lang="el-GR" dirty="0" err="1" smtClean="0"/>
              <a:t>Μικράς</a:t>
            </a:r>
            <a:r>
              <a:rPr lang="el-GR" dirty="0" smtClean="0"/>
              <a:t> Ασίας (=Δωρική </a:t>
            </a:r>
            <a:r>
              <a:rPr lang="el-GR" dirty="0" err="1" smtClean="0"/>
              <a:t>Εξάπολη</a:t>
            </a:r>
            <a:r>
              <a:rPr lang="el-GR" dirty="0" smtClean="0"/>
              <a:t>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572032" cy="4699428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857488" y="5715016"/>
            <a:ext cx="3285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/>
              <a:t>Ο Πρώτος ελληνικός αποικισμός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Ασχολίες των αποίκων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πρώτοι άποικοι ασχολούνται αρχικά στις νέες περιοχές με τη γεωργία</a:t>
            </a:r>
          </a:p>
          <a:p>
            <a:r>
              <a:rPr lang="el-GR" dirty="0" smtClean="0"/>
              <a:t>Γρήγορα, επιδίδονται (=ασχολούνται) στο εμπόριο και οι ελληνικές πόλεις της </a:t>
            </a:r>
            <a:r>
              <a:rPr lang="el-GR" dirty="0" err="1" smtClean="0"/>
              <a:t>Μ.Ασίας</a:t>
            </a:r>
            <a:r>
              <a:rPr lang="el-GR" dirty="0" smtClean="0"/>
              <a:t> αναπτύσσονται σε εύρωστα εμπορικά κέντρα</a:t>
            </a:r>
          </a:p>
          <a:p>
            <a:r>
              <a:rPr lang="el-GR" dirty="0" smtClean="0"/>
              <a:t>Οικονομική ανάπτυξη = πολιτισμική άνθηση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Γεωμετρική εποχή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10</a:t>
            </a:r>
            <a:r>
              <a:rPr lang="el-GR" baseline="30000" dirty="0" smtClean="0"/>
              <a:t>ος</a:t>
            </a:r>
            <a:r>
              <a:rPr lang="el-GR" dirty="0" smtClean="0"/>
              <a:t> ,9</a:t>
            </a:r>
            <a:r>
              <a:rPr lang="el-GR" baseline="30000" dirty="0" smtClean="0"/>
              <a:t>ος</a:t>
            </a:r>
            <a:r>
              <a:rPr lang="el-GR" dirty="0" smtClean="0"/>
              <a:t>,8</a:t>
            </a:r>
            <a:r>
              <a:rPr lang="el-GR" baseline="30000" dirty="0" smtClean="0"/>
              <a:t>ος</a:t>
            </a:r>
            <a:r>
              <a:rPr lang="el-GR" dirty="0" smtClean="0"/>
              <a:t> </a:t>
            </a:r>
            <a:r>
              <a:rPr lang="el-GR" dirty="0" err="1" smtClean="0"/>
              <a:t>π.Χ.</a:t>
            </a:r>
            <a:r>
              <a:rPr lang="el-GR" dirty="0" smtClean="0"/>
              <a:t> αιώνας</a:t>
            </a:r>
          </a:p>
          <a:p>
            <a:r>
              <a:rPr lang="el-GR" dirty="0" smtClean="0"/>
              <a:t>Οι Έλληνες ενδιαφέρονται για το παρελθόν τους και αναζητούν τη ρίζα τους</a:t>
            </a:r>
          </a:p>
          <a:p>
            <a:r>
              <a:rPr lang="el-GR" dirty="0" smtClean="0"/>
              <a:t>Συνθέτονται τα ομηρικά έπη (τέλη 9</a:t>
            </a:r>
            <a:r>
              <a:rPr lang="el-GR" baseline="30000" dirty="0" smtClean="0"/>
              <a:t>ου</a:t>
            </a:r>
            <a:r>
              <a:rPr lang="el-GR" dirty="0" smtClean="0"/>
              <a:t>-αρχές 8</a:t>
            </a:r>
            <a:r>
              <a:rPr lang="el-GR" baseline="30000" dirty="0" smtClean="0"/>
              <a:t>ου</a:t>
            </a:r>
            <a:r>
              <a:rPr lang="el-GR" dirty="0" smtClean="0"/>
              <a:t> αι) με βάση την προφορική παράδοση, ξαναζωντανεύουν το παρελθόν (τον καιρό του Τρωικού πολέμου, των βασιλέων και των ηρώων)</a:t>
            </a:r>
          </a:p>
          <a:p>
            <a:r>
              <a:rPr lang="el-GR" dirty="0" smtClean="0"/>
              <a:t>Πολιτική οργάνωση: η βασιλεία της ομηρικής γεωμετρικής εποχής είναι διαφορετική από το γραφειοκρατικό σύστημα του μυκηναϊκού ανακτόρου (βασιλεύς στον Όμηρο # άναξ στις πινακίδες της Πύλου)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κοινωνία των ομηρικών επών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Πολιτική αστάθεια συνεχής</a:t>
            </a:r>
          </a:p>
          <a:p>
            <a:r>
              <a:rPr lang="el-GR" dirty="0" smtClean="0"/>
              <a:t>Βασιλείς: ανεξάρτητοι και ανταγωνιστικοί που αποδεικνύουν συνεχώς τη δύναμή τους με πολεμικά κατορθώματα, ληστρικές επιδρομές που αποφέρουν μεγάλη λεία, μεγαλοπρεπείς γιορτές και αγώνες</a:t>
            </a:r>
          </a:p>
          <a:p>
            <a:r>
              <a:rPr lang="el-GR" dirty="0" smtClean="0"/>
              <a:t>Κοινωνία: στηρίζεται στην κατανομή της λείας, κυριαρχεί η ανισότητα και η διατήρηση της εξουσίας είναι επισφαλής</a:t>
            </a:r>
          </a:p>
          <a:p>
            <a:pPr>
              <a:buNone/>
            </a:pPr>
            <a:r>
              <a:rPr lang="el-GR" dirty="0" smtClean="0"/>
              <a:t>ΑΡΑ, η </a:t>
            </a:r>
            <a:r>
              <a:rPr lang="el-GR" dirty="0" err="1" smtClean="0"/>
              <a:t>Ιλιάδα</a:t>
            </a:r>
            <a:r>
              <a:rPr lang="el-GR" dirty="0" smtClean="0"/>
              <a:t> και η Οδύσσεια περιγράφουν την κοινωνία όπως διαμορφώθηκε μετά την πτώση των Μυκηναίων, μια κοινωνία </a:t>
            </a:r>
            <a:r>
              <a:rPr lang="el-GR" dirty="0" err="1" smtClean="0"/>
              <a:t>αγροτοποιμενική</a:t>
            </a:r>
            <a:r>
              <a:rPr lang="el-GR" dirty="0" smtClean="0"/>
              <a:t> που ζει από τις ληστρικές επιδρομές, επομένως την κοινωνία από τον 11</a:t>
            </a:r>
            <a:r>
              <a:rPr lang="el-GR" baseline="30000" dirty="0" smtClean="0"/>
              <a:t>ο</a:t>
            </a:r>
            <a:r>
              <a:rPr lang="el-GR" dirty="0" smtClean="0"/>
              <a:t> έως τον 8</a:t>
            </a:r>
            <a:r>
              <a:rPr lang="el-GR" baseline="30000" dirty="0" smtClean="0"/>
              <a:t>ο</a:t>
            </a:r>
            <a:r>
              <a:rPr lang="el-GR" dirty="0" smtClean="0"/>
              <a:t> αιώνα </a:t>
            </a:r>
            <a:r>
              <a:rPr lang="el-GR" dirty="0" err="1" smtClean="0"/>
              <a:t>π.Χ.</a:t>
            </a:r>
            <a:r>
              <a:rPr lang="el-GR" dirty="0" smtClean="0"/>
              <a:t> που είναι μεταγενέστερη της μυκηναϊκής εποχής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ΕΡΩΤΗΣΕΙΣ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1.Ποια περίοδος μετά την πτώση του μυκηναϊκού κόσμου θεωρείται περίοδος κρίσης για τον ελλαδικό κόσμο και για ποιους λόγους;</a:t>
            </a:r>
          </a:p>
          <a:p>
            <a:pPr>
              <a:buNone/>
            </a:pPr>
            <a:r>
              <a:rPr lang="el-GR" dirty="0" smtClean="0"/>
              <a:t>2.Πότε και πώς βγαίνει από την περίοδο κρίσης ο ελλαδικός κόσμος;</a:t>
            </a:r>
          </a:p>
          <a:p>
            <a:pPr>
              <a:buNone/>
            </a:pPr>
            <a:r>
              <a:rPr lang="el-GR" dirty="0" smtClean="0"/>
              <a:t>3.Ποιες ήταν οι μετακινήσεις των ελληνικών φύλων κατά τη διάρκεια του 12</a:t>
            </a:r>
            <a:r>
              <a:rPr lang="el-GR" baseline="30000" dirty="0" smtClean="0"/>
              <a:t>ου</a:t>
            </a:r>
            <a:r>
              <a:rPr lang="el-GR" dirty="0" smtClean="0"/>
              <a:t> αιώνα </a:t>
            </a:r>
            <a:r>
              <a:rPr lang="el-GR" dirty="0" err="1" smtClean="0"/>
              <a:t>π.Χ.</a:t>
            </a:r>
            <a:r>
              <a:rPr lang="el-GR" dirty="0" smtClean="0"/>
              <a:t>;</a:t>
            </a:r>
          </a:p>
          <a:p>
            <a:pPr>
              <a:buNone/>
            </a:pPr>
            <a:r>
              <a:rPr lang="el-GR" dirty="0" smtClean="0"/>
              <a:t>4.Ποια οργάνωση είχε το φυλετικό κράτος;</a:t>
            </a:r>
          </a:p>
          <a:p>
            <a:pPr>
              <a:buNone/>
            </a:pPr>
            <a:r>
              <a:rPr lang="el-GR" dirty="0" smtClean="0"/>
              <a:t>5.Τι γνωρίζετε για τον Α΄ ελληνικό αποικισμό;</a:t>
            </a:r>
          </a:p>
          <a:p>
            <a:pPr>
              <a:buNone/>
            </a:pPr>
            <a:r>
              <a:rPr lang="el-GR" dirty="0" smtClean="0"/>
              <a:t>6.Σε ποιες περιοχές εγκαταστάθηκαν οι πρώτοι Έλληνες άποικοι;</a:t>
            </a:r>
          </a:p>
          <a:p>
            <a:pPr>
              <a:buNone/>
            </a:pPr>
            <a:r>
              <a:rPr lang="el-GR" dirty="0" smtClean="0"/>
              <a:t>7.Ποιες είναι οι οικονομικές ασχολίες των πρώτων αποίκων;</a:t>
            </a:r>
          </a:p>
          <a:p>
            <a:pPr>
              <a:buNone/>
            </a:pPr>
            <a:r>
              <a:rPr lang="el-GR" dirty="0" smtClean="0"/>
              <a:t>8.Ποια ιστορική περίοδο ονομάζουμε «γεωμετρική» και ποια είναι τα δύο βασικά χαρακτηριστικά της;</a:t>
            </a:r>
          </a:p>
          <a:p>
            <a:pPr>
              <a:buNone/>
            </a:pPr>
            <a:r>
              <a:rPr lang="el-GR" dirty="0" smtClean="0"/>
              <a:t>9.Ποιας ιστορικής κοινωνίας την εικόνα αποτυπώνουν τα ομηρικά έπη;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ελληνικός κόσμος από το 1100-800 </a:t>
            </a:r>
            <a:r>
              <a:rPr lang="el-GR" dirty="0" err="1" smtClean="0"/>
              <a:t>π.Χ.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Πτώση του μυκηναϊκού πολιτισμού (1100π.Χ.)=μεγάλη αναστάτωση στον ελλαδικό χώρο</a:t>
            </a:r>
          </a:p>
          <a:p>
            <a:r>
              <a:rPr lang="el-GR" dirty="0" smtClean="0"/>
              <a:t>Ωστόσο οι τρεις μεταβατικοί αιώνες είναι γονιμότατοι γιατί τότε οι Έλληνες οργανώνονται φυλετικά και διαμορφώνουν τον δικό τους πολιτισμό</a:t>
            </a:r>
          </a:p>
          <a:p>
            <a:r>
              <a:rPr lang="el-GR" dirty="0" smtClean="0"/>
              <a:t>Κορυφαία γεγονότα:</a:t>
            </a:r>
          </a:p>
          <a:p>
            <a:pPr>
              <a:buNone/>
            </a:pPr>
            <a:r>
              <a:rPr lang="el-GR" dirty="0" smtClean="0"/>
              <a:t>1.Πρώτος ελληνικός αποικισμός</a:t>
            </a:r>
          </a:p>
          <a:p>
            <a:pPr>
              <a:buNone/>
            </a:pPr>
            <a:r>
              <a:rPr lang="el-GR" dirty="0" smtClean="0"/>
              <a:t>2.Διαμόρφωση των ομηρικών επών</a:t>
            </a:r>
          </a:p>
          <a:p>
            <a:pPr>
              <a:buNone/>
            </a:pPr>
            <a:r>
              <a:rPr lang="el-GR" dirty="0" smtClean="0"/>
              <a:t>3.Επινόηση του ελληνικού αλφάβητου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περίοδος της κρίσης (1100-950 </a:t>
            </a:r>
            <a:r>
              <a:rPr lang="el-GR" dirty="0" err="1" smtClean="0"/>
              <a:t>π.Χ.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Μετά την κατάρρευση του μυκηναϊκού κόσμου επικρατεί γενικότερη κρίση στον ελλαδικό χώρο από το 1100-950 </a:t>
            </a:r>
            <a:r>
              <a:rPr lang="el-GR" dirty="0" err="1" smtClean="0"/>
              <a:t>π.Χ.</a:t>
            </a:r>
            <a:endParaRPr lang="el-GR" dirty="0" smtClean="0"/>
          </a:p>
          <a:p>
            <a:r>
              <a:rPr lang="el-GR" dirty="0" smtClean="0"/>
              <a:t>Στοιχεία ενδεικτικά της κρίσης:</a:t>
            </a:r>
          </a:p>
          <a:p>
            <a:pPr>
              <a:buNone/>
            </a:pPr>
            <a:r>
              <a:rPr lang="el-GR" dirty="0" smtClean="0"/>
              <a:t>1.Ο πληθυσμός μειώνεται δραστικά</a:t>
            </a:r>
          </a:p>
          <a:p>
            <a:pPr>
              <a:buNone/>
            </a:pPr>
            <a:r>
              <a:rPr lang="el-GR" dirty="0" smtClean="0"/>
              <a:t>2.Η οικονομία περιορίζεται στη γεωργία και την κτηνοτροφία σε επίπεδο οικιακό</a:t>
            </a:r>
          </a:p>
          <a:p>
            <a:pPr>
              <a:buNone/>
            </a:pPr>
            <a:r>
              <a:rPr lang="el-GR" dirty="0" smtClean="0"/>
              <a:t>3.Η κεντρική εξουσία εξασθενεί και τελικά εξαφανίζεται. Η κοινωνική και διοικητική οργάνωση στηρίζεται στην οικογένεια, το χωριό, την ομάδα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πρώτα σημάδια αντιμετώπισης της κρίσης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 δύσκολη περίοδο ο Ελληνισμός εξασθενεί και αναδιπλώνεται στον εαυτό του</a:t>
            </a:r>
          </a:p>
          <a:p>
            <a:r>
              <a:rPr lang="el-GR" dirty="0"/>
              <a:t>Ό</a:t>
            </a:r>
            <a:r>
              <a:rPr lang="el-GR" dirty="0" smtClean="0"/>
              <a:t>μως, από τα μέσα του 10</a:t>
            </a:r>
            <a:r>
              <a:rPr lang="el-GR" baseline="30000" dirty="0" smtClean="0"/>
              <a:t>ου</a:t>
            </a:r>
            <a:r>
              <a:rPr lang="el-GR" dirty="0" smtClean="0"/>
              <a:t> αι παρατηρείται δημογραφική, τεχνολογική και πνευματική αναγέννηση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φυλετικές κοινότητες των Ελλήνων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Τον 12</a:t>
            </a:r>
            <a:r>
              <a:rPr lang="el-GR" baseline="30000" dirty="0" smtClean="0"/>
              <a:t>ο</a:t>
            </a:r>
            <a:r>
              <a:rPr lang="el-GR" dirty="0" smtClean="0"/>
              <a:t> αι. </a:t>
            </a:r>
            <a:r>
              <a:rPr lang="el-GR" dirty="0" err="1" smtClean="0"/>
              <a:t>π.Χ.</a:t>
            </a:r>
            <a:r>
              <a:rPr lang="el-GR" dirty="0" smtClean="0"/>
              <a:t> μετακινούνται τα ελληνικά φύλα και εγκαθίστανται σε διάφορες περιοχές της Ελλάδας.</a:t>
            </a:r>
            <a:endParaRPr lang="en-US" dirty="0" smtClean="0"/>
          </a:p>
          <a:p>
            <a:r>
              <a:rPr lang="el-GR" dirty="0" smtClean="0"/>
              <a:t>Κατά κανόνα η μετακίνηση γίνεται από τα βόρεια προς τα νότια.</a:t>
            </a:r>
          </a:p>
          <a:p>
            <a:r>
              <a:rPr lang="el-GR" dirty="0" smtClean="0"/>
              <a:t>Τα ελληνικά φύλα διαμορφώνουν τα μόνιμα χαρακτηριστικά τους.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Πού εγκαθίστανται;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Δωριείς</a:t>
            </a:r>
            <a:r>
              <a:rPr lang="el-GR" dirty="0" smtClean="0"/>
              <a:t>: από την οροσειρά της Πίνδου κινούνται μαζικά προς τον Νότο, δηλ. την Πελοπόννησο, ένα μέρος της Στερεάς Ελλάδας (περιοχή της Δωρίδας), κάποιες από τις Κυκλάδες (Μήλο, Θήρα) και την Κρήτη.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Θεσσαλοί</a:t>
            </a:r>
            <a:r>
              <a:rPr lang="el-GR" dirty="0" smtClean="0"/>
              <a:t>: από την Πίνδο εγκαθίστανται στη σημερινή Θεσσαλία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Βοιωτοί και Αιολείς</a:t>
            </a:r>
            <a:r>
              <a:rPr lang="el-GR" dirty="0" smtClean="0"/>
              <a:t>: από τη Θεσσαλία φεύγουν λόγω των Δωριέων και μεταναστεύουν οι πρώτοι στη σημερινή Βοιωτία ενώ οι δεύτεροι στη Λέσβο, την Τένεδο και τα βόρεια της </a:t>
            </a:r>
            <a:r>
              <a:rPr lang="el-GR" dirty="0" err="1" smtClean="0"/>
              <a:t>Μικράς</a:t>
            </a:r>
            <a:r>
              <a:rPr lang="el-GR" dirty="0" smtClean="0"/>
              <a:t> Ασίας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Ίωνες</a:t>
            </a:r>
            <a:r>
              <a:rPr lang="el-GR" dirty="0" smtClean="0"/>
              <a:t>: από τα βόρεια της Πελοποννήσου καταφεύγουν στην Αττική, την Εύβοια και τις Κυκλάδες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Εικόν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852"/>
            <a:ext cx="5267325" cy="61722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3357554" y="6357958"/>
            <a:ext cx="2488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H </a:t>
            </a:r>
            <a:r>
              <a:rPr lang="el-GR" i="1" dirty="0" smtClean="0"/>
              <a:t>κάθοδος των </a:t>
            </a:r>
            <a:r>
              <a:rPr lang="el-GR" i="1" dirty="0" err="1" smtClean="0"/>
              <a:t>∆ωριέων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Οργάνωση των νέων κρατών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νέα κράτη είναι φυλετικά, δηλαδή δημιουργούνται από την ένωση πολλών όμοιων φυλετικών κοινοτήτων.</a:t>
            </a:r>
          </a:p>
          <a:p>
            <a:r>
              <a:rPr lang="el-GR" dirty="0" smtClean="0"/>
              <a:t>Αρχηγός είναι ο Βασιλιάς που: </a:t>
            </a:r>
          </a:p>
          <a:p>
            <a:pPr>
              <a:buNone/>
            </a:pPr>
            <a:r>
              <a:rPr lang="el-GR" dirty="0" smtClean="0"/>
              <a:t>1.εκλέγεται από τη συνέλευση των πολεμιστών</a:t>
            </a:r>
          </a:p>
          <a:p>
            <a:pPr>
              <a:buNone/>
            </a:pPr>
            <a:r>
              <a:rPr lang="el-GR" dirty="0" smtClean="0"/>
              <a:t>2.αργότερα η εξουσία του γίνεται κληρονομική</a:t>
            </a:r>
          </a:p>
          <a:p>
            <a:pPr>
              <a:buNone/>
            </a:pPr>
            <a:r>
              <a:rPr lang="el-GR" dirty="0" smtClean="0"/>
              <a:t>3.κυριότερη αρμοδιότητά του είναι η αρχιστρατηγία, </a:t>
            </a:r>
            <a:r>
              <a:rPr lang="el-GR" dirty="0" err="1" smtClean="0"/>
              <a:t>γι΄αυτόν</a:t>
            </a:r>
            <a:r>
              <a:rPr lang="el-GR" dirty="0" smtClean="0"/>
              <a:t> τον λόγο στο βασιλικό αξίωμα επιλέγεται ο ικανότερος πολεμιστής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Α΄ ελληνικός αποικισμός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Είναι η μαζική μετακίνηση συμπαγών ομάδων Ελλήνων από την ηπειρωτική Ελλάδα προς τα νησιά του Αιγαίου πελάγους και τα δυτικά παράλια της Μικρά Ασίας</a:t>
            </a:r>
          </a:p>
          <a:p>
            <a:r>
              <a:rPr lang="el-GR" dirty="0" smtClean="0"/>
              <a:t>Πραγματοποιήθηκε τον 10ο αιώνα και κατά φυλετικές ομάδες</a:t>
            </a:r>
          </a:p>
          <a:p>
            <a:r>
              <a:rPr lang="el-GR" dirty="0" smtClean="0"/>
              <a:t>Παράγοντες που τον προκάλεσαν:</a:t>
            </a:r>
          </a:p>
          <a:p>
            <a:pPr>
              <a:buNone/>
            </a:pPr>
            <a:r>
              <a:rPr lang="el-GR" dirty="0" smtClean="0"/>
              <a:t>1.Ανώμαλη κατάσταση στην Ελλάδα λόγω των μετακινήσεων των ελληνικών φύλων τον 12</a:t>
            </a:r>
            <a:r>
              <a:rPr lang="el-GR" baseline="30000" dirty="0" smtClean="0"/>
              <a:t>ο</a:t>
            </a:r>
            <a:r>
              <a:rPr lang="el-GR" dirty="0" smtClean="0"/>
              <a:t> αι</a:t>
            </a:r>
          </a:p>
          <a:p>
            <a:pPr>
              <a:buNone/>
            </a:pPr>
            <a:r>
              <a:rPr lang="el-GR" dirty="0" smtClean="0"/>
              <a:t>2.Στενότητα χώρου</a:t>
            </a:r>
          </a:p>
          <a:p>
            <a:pPr>
              <a:buNone/>
            </a:pPr>
            <a:r>
              <a:rPr lang="el-GR" dirty="0" smtClean="0"/>
              <a:t>3.Οικονομικός μαρασμός</a:t>
            </a:r>
          </a:p>
          <a:p>
            <a:pPr>
              <a:buNone/>
            </a:pPr>
            <a:r>
              <a:rPr lang="el-GR" dirty="0" smtClean="0"/>
              <a:t>4.Ανασφάλεια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840</Words>
  <Application>Microsoft Office PowerPoint</Application>
  <PresentationFormat>Προβολή στην οθόνη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ΟΙ ΜΕΤΑΒΑΤΙΚΟΙ ΧΡΟΝΟΙ</vt:lpstr>
      <vt:lpstr>Ο ελληνικός κόσμος από το 1100-800 π.Χ.</vt:lpstr>
      <vt:lpstr>Η περίοδος της κρίσης (1100-950 π.Χ.)</vt:lpstr>
      <vt:lpstr>Τα πρώτα σημάδια αντιμετώπισης της κρίσης</vt:lpstr>
      <vt:lpstr>Οι φυλετικές κοινότητες των Ελλήνων</vt:lpstr>
      <vt:lpstr>Πού εγκαθίστανται;</vt:lpstr>
      <vt:lpstr>Διαφάνεια 7</vt:lpstr>
      <vt:lpstr>Οργάνωση των νέων κρατών</vt:lpstr>
      <vt:lpstr>Α΄ ελληνικός αποικισμός</vt:lpstr>
      <vt:lpstr>Διαφάνεια 10</vt:lpstr>
      <vt:lpstr>Οι αποικίες</vt:lpstr>
      <vt:lpstr>Διαφάνεια 12</vt:lpstr>
      <vt:lpstr>Ασχολίες των αποίκων</vt:lpstr>
      <vt:lpstr>Γεωμετρική εποχή</vt:lpstr>
      <vt:lpstr>Η κοινωνία των ομηρικών επών</vt:lpstr>
      <vt:lpstr>ΕΡΩΤΗΣΕΙΣ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ΜΕΤΑΒΑΤΙΚΟΙ ΧΡΟΝΟΙ</dc:title>
  <dc:creator>User</dc:creator>
  <cp:lastModifiedBy>User</cp:lastModifiedBy>
  <cp:revision>22</cp:revision>
  <dcterms:created xsi:type="dcterms:W3CDTF">2021-11-09T20:29:38Z</dcterms:created>
  <dcterms:modified xsi:type="dcterms:W3CDTF">2021-11-11T18:23:21Z</dcterms:modified>
</cp:coreProperties>
</file>