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61" r:id="rId10"/>
    <p:sldId id="266" r:id="rId11"/>
    <p:sldId id="267" r:id="rId12"/>
    <p:sldId id="268" r:id="rId13"/>
    <p:sldId id="269" r:id="rId14"/>
    <p:sldId id="270" r:id="rId15"/>
    <p:sldId id="276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29E72F-05AA-44B4-BB21-677D2A5287F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6DAA98BE-E655-4429-A3E5-E39A8805E91B}">
      <dgm:prSet phldrT="[Κείμενο]" custT="1"/>
      <dgm:spPr/>
      <dgm:t>
        <a:bodyPr/>
        <a:lstStyle/>
        <a:p>
          <a:r>
            <a:rPr lang="el-GR" sz="1800" b="1" dirty="0" smtClean="0"/>
            <a:t>Προϊστορία</a:t>
          </a:r>
          <a:endParaRPr lang="el-GR" sz="1800" b="1" dirty="0"/>
        </a:p>
      </dgm:t>
    </dgm:pt>
    <dgm:pt modelId="{4419BC4B-754C-431A-9B1E-194CB72DD365}" type="parTrans" cxnId="{C17A9782-2A39-49F5-8280-91ACAB520E0C}">
      <dgm:prSet/>
      <dgm:spPr/>
      <dgm:t>
        <a:bodyPr/>
        <a:lstStyle/>
        <a:p>
          <a:endParaRPr lang="el-GR"/>
        </a:p>
      </dgm:t>
    </dgm:pt>
    <dgm:pt modelId="{3751A90B-E84E-450A-BEB6-7D16C682954A}" type="sibTrans" cxnId="{C17A9782-2A39-49F5-8280-91ACAB520E0C}">
      <dgm:prSet/>
      <dgm:spPr/>
      <dgm:t>
        <a:bodyPr/>
        <a:lstStyle/>
        <a:p>
          <a:endParaRPr lang="el-GR"/>
        </a:p>
      </dgm:t>
    </dgm:pt>
    <dgm:pt modelId="{7A55CC79-9363-439E-B99C-47B4F22F60A7}">
      <dgm:prSet phldrT="[Κείμενο]" custT="1"/>
      <dgm:spPr/>
      <dgm:t>
        <a:bodyPr/>
        <a:lstStyle/>
        <a:p>
          <a:r>
            <a:rPr lang="el-GR" sz="1800" b="1" dirty="0" smtClean="0"/>
            <a:t>εποχή</a:t>
          </a:r>
          <a:r>
            <a:rPr lang="el-GR" sz="1800" dirty="0" smtClean="0"/>
            <a:t> </a:t>
          </a:r>
          <a:r>
            <a:rPr lang="el-GR" sz="1800" b="1" dirty="0" smtClean="0"/>
            <a:t>Λίθου</a:t>
          </a:r>
          <a:endParaRPr lang="el-GR" sz="1800" b="1" dirty="0"/>
        </a:p>
      </dgm:t>
    </dgm:pt>
    <dgm:pt modelId="{3E91B919-8613-41D6-A9C3-A3C06CAD1510}" type="parTrans" cxnId="{CCE7DC6B-AFEE-4851-810B-06590D0385D6}">
      <dgm:prSet/>
      <dgm:spPr/>
      <dgm:t>
        <a:bodyPr/>
        <a:lstStyle/>
        <a:p>
          <a:endParaRPr lang="el-GR"/>
        </a:p>
      </dgm:t>
    </dgm:pt>
    <dgm:pt modelId="{6D89C7E6-4596-4A29-8AE9-79392050A09E}" type="sibTrans" cxnId="{CCE7DC6B-AFEE-4851-810B-06590D0385D6}">
      <dgm:prSet/>
      <dgm:spPr/>
      <dgm:t>
        <a:bodyPr/>
        <a:lstStyle/>
        <a:p>
          <a:endParaRPr lang="el-GR"/>
        </a:p>
      </dgm:t>
    </dgm:pt>
    <dgm:pt modelId="{B8D9E571-9E9F-4429-9279-F2F9A3B76675}">
      <dgm:prSet phldrT="[Κείμενο]"/>
      <dgm:spPr/>
      <dgm:t>
        <a:bodyPr/>
        <a:lstStyle/>
        <a:p>
          <a:r>
            <a:rPr lang="el-GR" b="1" dirty="0" smtClean="0"/>
            <a:t>Παλαιολιθική-Μεσολιθική</a:t>
          </a:r>
        </a:p>
        <a:p>
          <a:r>
            <a:rPr lang="el-GR" b="1" dirty="0" smtClean="0"/>
            <a:t>Εμφάνιση ανθρώπου έως 6.500 </a:t>
          </a:r>
          <a:r>
            <a:rPr lang="el-GR" b="1" dirty="0" err="1" smtClean="0"/>
            <a:t>π.Χ.</a:t>
          </a:r>
          <a:endParaRPr lang="el-GR" b="1" dirty="0"/>
        </a:p>
      </dgm:t>
    </dgm:pt>
    <dgm:pt modelId="{D90F5255-DBC4-4F43-A71A-C40461534D5F}" type="parTrans" cxnId="{A5800310-3ABE-4B3E-85E5-F1193C61D652}">
      <dgm:prSet/>
      <dgm:spPr/>
      <dgm:t>
        <a:bodyPr/>
        <a:lstStyle/>
        <a:p>
          <a:endParaRPr lang="el-GR"/>
        </a:p>
      </dgm:t>
    </dgm:pt>
    <dgm:pt modelId="{0B67F86A-60AA-48C2-B877-FCA4097CC3CB}" type="sibTrans" cxnId="{A5800310-3ABE-4B3E-85E5-F1193C61D652}">
      <dgm:prSet/>
      <dgm:spPr/>
      <dgm:t>
        <a:bodyPr/>
        <a:lstStyle/>
        <a:p>
          <a:endParaRPr lang="el-GR"/>
        </a:p>
      </dgm:t>
    </dgm:pt>
    <dgm:pt modelId="{12AA4A97-30C5-4570-89F7-0803A8BCE584}">
      <dgm:prSet phldrT="[Κείμενο]"/>
      <dgm:spPr/>
      <dgm:t>
        <a:bodyPr/>
        <a:lstStyle/>
        <a:p>
          <a:r>
            <a:rPr lang="el-GR" b="1" dirty="0" smtClean="0"/>
            <a:t>Νεολιθική</a:t>
          </a:r>
        </a:p>
        <a:p>
          <a:r>
            <a:rPr lang="el-GR" b="1" dirty="0" smtClean="0"/>
            <a:t>6.500π.Χ.-3.000π.Χ</a:t>
          </a:r>
          <a:r>
            <a:rPr lang="el-GR" dirty="0" smtClean="0"/>
            <a:t>.</a:t>
          </a:r>
          <a:endParaRPr lang="el-GR" dirty="0"/>
        </a:p>
      </dgm:t>
    </dgm:pt>
    <dgm:pt modelId="{343F549D-35BB-4412-A098-6959514FD512}" type="parTrans" cxnId="{EDFC48F7-78DF-421D-92B3-792BDEC19EA9}">
      <dgm:prSet/>
      <dgm:spPr/>
      <dgm:t>
        <a:bodyPr/>
        <a:lstStyle/>
        <a:p>
          <a:endParaRPr lang="el-GR"/>
        </a:p>
      </dgm:t>
    </dgm:pt>
    <dgm:pt modelId="{9E950B69-A94C-4A49-88BB-D31D511BA27B}" type="sibTrans" cxnId="{EDFC48F7-78DF-421D-92B3-792BDEC19EA9}">
      <dgm:prSet/>
      <dgm:spPr/>
      <dgm:t>
        <a:bodyPr/>
        <a:lstStyle/>
        <a:p>
          <a:endParaRPr lang="el-GR"/>
        </a:p>
      </dgm:t>
    </dgm:pt>
    <dgm:pt modelId="{9E2349E4-E764-4EB9-814E-9C0902BB8620}">
      <dgm:prSet phldrT="[Κείμενο]" custT="1"/>
      <dgm:spPr/>
      <dgm:t>
        <a:bodyPr/>
        <a:lstStyle/>
        <a:p>
          <a:r>
            <a:rPr lang="el-GR" sz="1800" b="1" dirty="0" smtClean="0"/>
            <a:t>εποχή Χαλκού</a:t>
          </a:r>
          <a:endParaRPr lang="el-GR" sz="1800" b="1" dirty="0"/>
        </a:p>
      </dgm:t>
    </dgm:pt>
    <dgm:pt modelId="{06C58141-A681-41E6-B67F-BC81D6D6BE0D}" type="parTrans" cxnId="{4A167077-01C3-4571-94D8-2D41DC5D9665}">
      <dgm:prSet/>
      <dgm:spPr/>
      <dgm:t>
        <a:bodyPr/>
        <a:lstStyle/>
        <a:p>
          <a:endParaRPr lang="el-GR"/>
        </a:p>
      </dgm:t>
    </dgm:pt>
    <dgm:pt modelId="{F0E932D9-829B-4E0C-B4D8-09F4FD0C9B1C}" type="sibTrans" cxnId="{4A167077-01C3-4571-94D8-2D41DC5D9665}">
      <dgm:prSet/>
      <dgm:spPr/>
      <dgm:t>
        <a:bodyPr/>
        <a:lstStyle/>
        <a:p>
          <a:endParaRPr lang="el-GR"/>
        </a:p>
      </dgm:t>
    </dgm:pt>
    <dgm:pt modelId="{0CAA2AC8-684B-47A9-A5DB-9BFDCC1AE167}">
      <dgm:prSet phldrT="[Κείμενο]"/>
      <dgm:spPr/>
      <dgm:t>
        <a:bodyPr/>
        <a:lstStyle/>
        <a:p>
          <a:r>
            <a:rPr lang="el-GR" b="1" dirty="0" smtClean="0"/>
            <a:t>3.000π.Χ.-1.100π.Χ</a:t>
          </a:r>
          <a:r>
            <a:rPr lang="el-GR" dirty="0" smtClean="0"/>
            <a:t>.</a:t>
          </a:r>
          <a:endParaRPr lang="el-GR" dirty="0"/>
        </a:p>
      </dgm:t>
    </dgm:pt>
    <dgm:pt modelId="{B2C7EE4E-8827-4E6D-9353-D823649D7128}" type="parTrans" cxnId="{521DAABB-AEA5-4FE2-B036-19F20EAF9671}">
      <dgm:prSet/>
      <dgm:spPr/>
      <dgm:t>
        <a:bodyPr/>
        <a:lstStyle/>
        <a:p>
          <a:endParaRPr lang="el-GR"/>
        </a:p>
      </dgm:t>
    </dgm:pt>
    <dgm:pt modelId="{CC412ED9-AC53-4A42-878B-27050168BDA1}" type="sibTrans" cxnId="{521DAABB-AEA5-4FE2-B036-19F20EAF9671}">
      <dgm:prSet/>
      <dgm:spPr/>
      <dgm:t>
        <a:bodyPr/>
        <a:lstStyle/>
        <a:p>
          <a:endParaRPr lang="el-GR"/>
        </a:p>
      </dgm:t>
    </dgm:pt>
    <dgm:pt modelId="{7CA0B175-8513-44F6-BC1F-1C081804AC37}" type="pres">
      <dgm:prSet presAssocID="{B429E72F-05AA-44B4-BB21-677D2A5287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1FC8D7-54F6-490C-AA20-D5871BEEE24E}" type="pres">
      <dgm:prSet presAssocID="{6DAA98BE-E655-4429-A3E5-E39A8805E91B}" presName="hierRoot1" presStyleCnt="0"/>
      <dgm:spPr/>
    </dgm:pt>
    <dgm:pt modelId="{A048344B-B523-48DB-89B2-86850729B41E}" type="pres">
      <dgm:prSet presAssocID="{6DAA98BE-E655-4429-A3E5-E39A8805E91B}" presName="composite" presStyleCnt="0"/>
      <dgm:spPr/>
    </dgm:pt>
    <dgm:pt modelId="{9EBDA5D8-035D-4C60-B9F9-B66F8C2CE13D}" type="pres">
      <dgm:prSet presAssocID="{6DAA98BE-E655-4429-A3E5-E39A8805E91B}" presName="background" presStyleLbl="node0" presStyleIdx="0" presStyleCnt="1"/>
      <dgm:spPr/>
    </dgm:pt>
    <dgm:pt modelId="{ECF317CC-ED73-4D9B-8CE6-0F93226F6611}" type="pres">
      <dgm:prSet presAssocID="{6DAA98BE-E655-4429-A3E5-E39A8805E91B}" presName="text" presStyleLbl="fgAcc0" presStyleIdx="0" presStyleCnt="1">
        <dgm:presLayoutVars>
          <dgm:chPref val="3"/>
        </dgm:presLayoutVars>
      </dgm:prSet>
      <dgm:spPr/>
    </dgm:pt>
    <dgm:pt modelId="{BEDB424B-6553-4210-A145-D68DA0954719}" type="pres">
      <dgm:prSet presAssocID="{6DAA98BE-E655-4429-A3E5-E39A8805E91B}" presName="hierChild2" presStyleCnt="0"/>
      <dgm:spPr/>
    </dgm:pt>
    <dgm:pt modelId="{5C5A719C-A004-4DEC-88AE-990F4967BE8E}" type="pres">
      <dgm:prSet presAssocID="{3E91B919-8613-41D6-A9C3-A3C06CAD1510}" presName="Name10" presStyleLbl="parChTrans1D2" presStyleIdx="0" presStyleCnt="2"/>
      <dgm:spPr/>
    </dgm:pt>
    <dgm:pt modelId="{43FE3089-5016-411B-95F6-946808AFC05B}" type="pres">
      <dgm:prSet presAssocID="{7A55CC79-9363-439E-B99C-47B4F22F60A7}" presName="hierRoot2" presStyleCnt="0"/>
      <dgm:spPr/>
    </dgm:pt>
    <dgm:pt modelId="{32CE1915-3A5D-4296-9F8B-E65661C5E342}" type="pres">
      <dgm:prSet presAssocID="{7A55CC79-9363-439E-B99C-47B4F22F60A7}" presName="composite2" presStyleCnt="0"/>
      <dgm:spPr/>
    </dgm:pt>
    <dgm:pt modelId="{3CDCCBAB-922F-44A2-BB8C-BA57928DA66C}" type="pres">
      <dgm:prSet presAssocID="{7A55CC79-9363-439E-B99C-47B4F22F60A7}" presName="background2" presStyleLbl="node2" presStyleIdx="0" presStyleCnt="2"/>
      <dgm:spPr/>
    </dgm:pt>
    <dgm:pt modelId="{E40D5916-169C-4E34-B7AF-66B9D7CCB0B0}" type="pres">
      <dgm:prSet presAssocID="{7A55CC79-9363-439E-B99C-47B4F22F60A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689F099-9815-4896-8210-87D3E5E36F44}" type="pres">
      <dgm:prSet presAssocID="{7A55CC79-9363-439E-B99C-47B4F22F60A7}" presName="hierChild3" presStyleCnt="0"/>
      <dgm:spPr/>
    </dgm:pt>
    <dgm:pt modelId="{06A16710-DB21-4F53-AC73-FCA1772E6BD1}" type="pres">
      <dgm:prSet presAssocID="{D90F5255-DBC4-4F43-A71A-C40461534D5F}" presName="Name17" presStyleLbl="parChTrans1D3" presStyleIdx="0" presStyleCnt="3"/>
      <dgm:spPr/>
    </dgm:pt>
    <dgm:pt modelId="{6F8011B1-92C7-4342-B09B-BC755920C54F}" type="pres">
      <dgm:prSet presAssocID="{B8D9E571-9E9F-4429-9279-F2F9A3B76675}" presName="hierRoot3" presStyleCnt="0"/>
      <dgm:spPr/>
    </dgm:pt>
    <dgm:pt modelId="{8530B932-BD9B-47D7-A4BA-F8B40EF90C78}" type="pres">
      <dgm:prSet presAssocID="{B8D9E571-9E9F-4429-9279-F2F9A3B76675}" presName="composite3" presStyleCnt="0"/>
      <dgm:spPr/>
    </dgm:pt>
    <dgm:pt modelId="{0923BDE7-2D82-4127-A90A-10A08566999D}" type="pres">
      <dgm:prSet presAssocID="{B8D9E571-9E9F-4429-9279-F2F9A3B76675}" presName="background3" presStyleLbl="node3" presStyleIdx="0" presStyleCnt="3"/>
      <dgm:spPr/>
    </dgm:pt>
    <dgm:pt modelId="{9E0FCD0E-CE2D-4F4F-8C9A-C593C49E2283}" type="pres">
      <dgm:prSet presAssocID="{B8D9E571-9E9F-4429-9279-F2F9A3B76675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E177C1A-6BFF-4327-B03D-0C01F860C1B3}" type="pres">
      <dgm:prSet presAssocID="{B8D9E571-9E9F-4429-9279-F2F9A3B76675}" presName="hierChild4" presStyleCnt="0"/>
      <dgm:spPr/>
    </dgm:pt>
    <dgm:pt modelId="{A53BF113-0850-4E21-AC2B-4C8EC13ECCD4}" type="pres">
      <dgm:prSet presAssocID="{343F549D-35BB-4412-A098-6959514FD512}" presName="Name17" presStyleLbl="parChTrans1D3" presStyleIdx="1" presStyleCnt="3"/>
      <dgm:spPr/>
    </dgm:pt>
    <dgm:pt modelId="{DD5B17D6-8561-4549-95A6-525F2D75256E}" type="pres">
      <dgm:prSet presAssocID="{12AA4A97-30C5-4570-89F7-0803A8BCE584}" presName="hierRoot3" presStyleCnt="0"/>
      <dgm:spPr/>
    </dgm:pt>
    <dgm:pt modelId="{4CCF199A-CEA5-4C86-A30A-97E3654E972E}" type="pres">
      <dgm:prSet presAssocID="{12AA4A97-30C5-4570-89F7-0803A8BCE584}" presName="composite3" presStyleCnt="0"/>
      <dgm:spPr/>
    </dgm:pt>
    <dgm:pt modelId="{33D3D615-3D3A-46C7-B5CA-61DBA6E9CA8E}" type="pres">
      <dgm:prSet presAssocID="{12AA4A97-30C5-4570-89F7-0803A8BCE584}" presName="background3" presStyleLbl="node3" presStyleIdx="1" presStyleCnt="3"/>
      <dgm:spPr/>
    </dgm:pt>
    <dgm:pt modelId="{752E271A-3E99-4521-B453-90AB67889B4C}" type="pres">
      <dgm:prSet presAssocID="{12AA4A97-30C5-4570-89F7-0803A8BCE584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8D3A3B4-3E83-4B20-8A02-8097FE37CA00}" type="pres">
      <dgm:prSet presAssocID="{12AA4A97-30C5-4570-89F7-0803A8BCE584}" presName="hierChild4" presStyleCnt="0"/>
      <dgm:spPr/>
    </dgm:pt>
    <dgm:pt modelId="{FCF2C9B1-9711-42F7-B428-C0168B86AB88}" type="pres">
      <dgm:prSet presAssocID="{06C58141-A681-41E6-B67F-BC81D6D6BE0D}" presName="Name10" presStyleLbl="parChTrans1D2" presStyleIdx="1" presStyleCnt="2"/>
      <dgm:spPr/>
    </dgm:pt>
    <dgm:pt modelId="{A262B95A-CAA0-4DD1-9BB3-CF309622941C}" type="pres">
      <dgm:prSet presAssocID="{9E2349E4-E764-4EB9-814E-9C0902BB8620}" presName="hierRoot2" presStyleCnt="0"/>
      <dgm:spPr/>
    </dgm:pt>
    <dgm:pt modelId="{2EF67075-5BF2-42C0-9282-D8ABA1C77837}" type="pres">
      <dgm:prSet presAssocID="{9E2349E4-E764-4EB9-814E-9C0902BB8620}" presName="composite2" presStyleCnt="0"/>
      <dgm:spPr/>
    </dgm:pt>
    <dgm:pt modelId="{13147266-0E85-4EF5-843C-23930B7B7016}" type="pres">
      <dgm:prSet presAssocID="{9E2349E4-E764-4EB9-814E-9C0902BB8620}" presName="background2" presStyleLbl="node2" presStyleIdx="1" presStyleCnt="2"/>
      <dgm:spPr/>
    </dgm:pt>
    <dgm:pt modelId="{350155A6-A225-4F6C-8282-D4440D624CC3}" type="pres">
      <dgm:prSet presAssocID="{9E2349E4-E764-4EB9-814E-9C0902BB86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CCF5AF2-EA5A-404F-9587-B95BD94209F1}" type="pres">
      <dgm:prSet presAssocID="{9E2349E4-E764-4EB9-814E-9C0902BB8620}" presName="hierChild3" presStyleCnt="0"/>
      <dgm:spPr/>
    </dgm:pt>
    <dgm:pt modelId="{4FCFFE6A-EDD7-4967-9706-C69F4124F945}" type="pres">
      <dgm:prSet presAssocID="{B2C7EE4E-8827-4E6D-9353-D823649D7128}" presName="Name17" presStyleLbl="parChTrans1D3" presStyleIdx="2" presStyleCnt="3"/>
      <dgm:spPr/>
    </dgm:pt>
    <dgm:pt modelId="{5827FCA7-909A-4065-8C9A-08B8239CC47B}" type="pres">
      <dgm:prSet presAssocID="{0CAA2AC8-684B-47A9-A5DB-9BFDCC1AE167}" presName="hierRoot3" presStyleCnt="0"/>
      <dgm:spPr/>
    </dgm:pt>
    <dgm:pt modelId="{90D85C26-DD3A-4943-A72C-0BCB954901AB}" type="pres">
      <dgm:prSet presAssocID="{0CAA2AC8-684B-47A9-A5DB-9BFDCC1AE167}" presName="composite3" presStyleCnt="0"/>
      <dgm:spPr/>
    </dgm:pt>
    <dgm:pt modelId="{461340BD-CB5A-48C9-A12C-2E596758AB66}" type="pres">
      <dgm:prSet presAssocID="{0CAA2AC8-684B-47A9-A5DB-9BFDCC1AE167}" presName="background3" presStyleLbl="node3" presStyleIdx="2" presStyleCnt="3"/>
      <dgm:spPr/>
    </dgm:pt>
    <dgm:pt modelId="{68A3EE5C-A16F-4B64-9782-B9BF0A74037F}" type="pres">
      <dgm:prSet presAssocID="{0CAA2AC8-684B-47A9-A5DB-9BFDCC1AE167}" presName="text3" presStyleLbl="fgAcc3" presStyleIdx="2" presStyleCnt="3">
        <dgm:presLayoutVars>
          <dgm:chPref val="3"/>
        </dgm:presLayoutVars>
      </dgm:prSet>
      <dgm:spPr/>
    </dgm:pt>
    <dgm:pt modelId="{11C0AB2D-DE6C-4601-9609-40551D191FE9}" type="pres">
      <dgm:prSet presAssocID="{0CAA2AC8-684B-47A9-A5DB-9BFDCC1AE167}" presName="hierChild4" presStyleCnt="0"/>
      <dgm:spPr/>
    </dgm:pt>
  </dgm:ptLst>
  <dgm:cxnLst>
    <dgm:cxn modelId="{C17A9782-2A39-49F5-8280-91ACAB520E0C}" srcId="{B429E72F-05AA-44B4-BB21-677D2A5287F7}" destId="{6DAA98BE-E655-4429-A3E5-E39A8805E91B}" srcOrd="0" destOrd="0" parTransId="{4419BC4B-754C-431A-9B1E-194CB72DD365}" sibTransId="{3751A90B-E84E-450A-BEB6-7D16C682954A}"/>
    <dgm:cxn modelId="{22F7BBE6-6D94-4712-BF91-754E8366157F}" type="presOf" srcId="{B8D9E571-9E9F-4429-9279-F2F9A3B76675}" destId="{9E0FCD0E-CE2D-4F4F-8C9A-C593C49E2283}" srcOrd="0" destOrd="0" presId="urn:microsoft.com/office/officeart/2005/8/layout/hierarchy1"/>
    <dgm:cxn modelId="{4A167077-01C3-4571-94D8-2D41DC5D9665}" srcId="{6DAA98BE-E655-4429-A3E5-E39A8805E91B}" destId="{9E2349E4-E764-4EB9-814E-9C0902BB8620}" srcOrd="1" destOrd="0" parTransId="{06C58141-A681-41E6-B67F-BC81D6D6BE0D}" sibTransId="{F0E932D9-829B-4E0C-B4D8-09F4FD0C9B1C}"/>
    <dgm:cxn modelId="{521DAABB-AEA5-4FE2-B036-19F20EAF9671}" srcId="{9E2349E4-E764-4EB9-814E-9C0902BB8620}" destId="{0CAA2AC8-684B-47A9-A5DB-9BFDCC1AE167}" srcOrd="0" destOrd="0" parTransId="{B2C7EE4E-8827-4E6D-9353-D823649D7128}" sibTransId="{CC412ED9-AC53-4A42-878B-27050168BDA1}"/>
    <dgm:cxn modelId="{0D75BD06-F0FA-4433-8345-A1AFA83268BE}" type="presOf" srcId="{7A55CC79-9363-439E-B99C-47B4F22F60A7}" destId="{E40D5916-169C-4E34-B7AF-66B9D7CCB0B0}" srcOrd="0" destOrd="0" presId="urn:microsoft.com/office/officeart/2005/8/layout/hierarchy1"/>
    <dgm:cxn modelId="{A4F99887-B4A2-4D03-8141-AAFF401B3F99}" type="presOf" srcId="{9E2349E4-E764-4EB9-814E-9C0902BB8620}" destId="{350155A6-A225-4F6C-8282-D4440D624CC3}" srcOrd="0" destOrd="0" presId="urn:microsoft.com/office/officeart/2005/8/layout/hierarchy1"/>
    <dgm:cxn modelId="{565BB275-E9CC-4C04-A0F6-BAACF002DC93}" type="presOf" srcId="{6DAA98BE-E655-4429-A3E5-E39A8805E91B}" destId="{ECF317CC-ED73-4D9B-8CE6-0F93226F6611}" srcOrd="0" destOrd="0" presId="urn:microsoft.com/office/officeart/2005/8/layout/hierarchy1"/>
    <dgm:cxn modelId="{32B2B613-5ACA-47E0-B582-39E45BC8C49D}" type="presOf" srcId="{0CAA2AC8-684B-47A9-A5DB-9BFDCC1AE167}" destId="{68A3EE5C-A16F-4B64-9782-B9BF0A74037F}" srcOrd="0" destOrd="0" presId="urn:microsoft.com/office/officeart/2005/8/layout/hierarchy1"/>
    <dgm:cxn modelId="{CCE7DC6B-AFEE-4851-810B-06590D0385D6}" srcId="{6DAA98BE-E655-4429-A3E5-E39A8805E91B}" destId="{7A55CC79-9363-439E-B99C-47B4F22F60A7}" srcOrd="0" destOrd="0" parTransId="{3E91B919-8613-41D6-A9C3-A3C06CAD1510}" sibTransId="{6D89C7E6-4596-4A29-8AE9-79392050A09E}"/>
    <dgm:cxn modelId="{027FDA20-6A12-46F4-A8CC-3465BC1E1419}" type="presOf" srcId="{12AA4A97-30C5-4570-89F7-0803A8BCE584}" destId="{752E271A-3E99-4521-B453-90AB67889B4C}" srcOrd="0" destOrd="0" presId="urn:microsoft.com/office/officeart/2005/8/layout/hierarchy1"/>
    <dgm:cxn modelId="{990E41AD-323E-4A74-AE1C-474B573AEB9D}" type="presOf" srcId="{D90F5255-DBC4-4F43-A71A-C40461534D5F}" destId="{06A16710-DB21-4F53-AC73-FCA1772E6BD1}" srcOrd="0" destOrd="0" presId="urn:microsoft.com/office/officeart/2005/8/layout/hierarchy1"/>
    <dgm:cxn modelId="{EDFC48F7-78DF-421D-92B3-792BDEC19EA9}" srcId="{7A55CC79-9363-439E-B99C-47B4F22F60A7}" destId="{12AA4A97-30C5-4570-89F7-0803A8BCE584}" srcOrd="1" destOrd="0" parTransId="{343F549D-35BB-4412-A098-6959514FD512}" sibTransId="{9E950B69-A94C-4A49-88BB-D31D511BA27B}"/>
    <dgm:cxn modelId="{25381922-56A5-46F8-893A-431DFE8ED904}" type="presOf" srcId="{343F549D-35BB-4412-A098-6959514FD512}" destId="{A53BF113-0850-4E21-AC2B-4C8EC13ECCD4}" srcOrd="0" destOrd="0" presId="urn:microsoft.com/office/officeart/2005/8/layout/hierarchy1"/>
    <dgm:cxn modelId="{2EDDDD0C-8FF4-4826-9EEA-A30107FA3353}" type="presOf" srcId="{3E91B919-8613-41D6-A9C3-A3C06CAD1510}" destId="{5C5A719C-A004-4DEC-88AE-990F4967BE8E}" srcOrd="0" destOrd="0" presId="urn:microsoft.com/office/officeart/2005/8/layout/hierarchy1"/>
    <dgm:cxn modelId="{96E3E2F5-5210-4A72-89EF-8479544FDBA7}" type="presOf" srcId="{B2C7EE4E-8827-4E6D-9353-D823649D7128}" destId="{4FCFFE6A-EDD7-4967-9706-C69F4124F945}" srcOrd="0" destOrd="0" presId="urn:microsoft.com/office/officeart/2005/8/layout/hierarchy1"/>
    <dgm:cxn modelId="{CAE72C3D-CF57-4216-B597-855026647974}" type="presOf" srcId="{B429E72F-05AA-44B4-BB21-677D2A5287F7}" destId="{7CA0B175-8513-44F6-BC1F-1C081804AC37}" srcOrd="0" destOrd="0" presId="urn:microsoft.com/office/officeart/2005/8/layout/hierarchy1"/>
    <dgm:cxn modelId="{A5800310-3ABE-4B3E-85E5-F1193C61D652}" srcId="{7A55CC79-9363-439E-B99C-47B4F22F60A7}" destId="{B8D9E571-9E9F-4429-9279-F2F9A3B76675}" srcOrd="0" destOrd="0" parTransId="{D90F5255-DBC4-4F43-A71A-C40461534D5F}" sibTransId="{0B67F86A-60AA-48C2-B877-FCA4097CC3CB}"/>
    <dgm:cxn modelId="{1866CCF0-2FAC-4B06-9439-0E300FC741B1}" type="presOf" srcId="{06C58141-A681-41E6-B67F-BC81D6D6BE0D}" destId="{FCF2C9B1-9711-42F7-B428-C0168B86AB88}" srcOrd="0" destOrd="0" presId="urn:microsoft.com/office/officeart/2005/8/layout/hierarchy1"/>
    <dgm:cxn modelId="{D4EFB9BC-ACB2-4A3E-BD65-535C9507F744}" type="presParOf" srcId="{7CA0B175-8513-44F6-BC1F-1C081804AC37}" destId="{3E1FC8D7-54F6-490C-AA20-D5871BEEE24E}" srcOrd="0" destOrd="0" presId="urn:microsoft.com/office/officeart/2005/8/layout/hierarchy1"/>
    <dgm:cxn modelId="{2D77763D-DAD8-42FF-A8AE-E56C5B5264CF}" type="presParOf" srcId="{3E1FC8D7-54F6-490C-AA20-D5871BEEE24E}" destId="{A048344B-B523-48DB-89B2-86850729B41E}" srcOrd="0" destOrd="0" presId="urn:microsoft.com/office/officeart/2005/8/layout/hierarchy1"/>
    <dgm:cxn modelId="{E70A83A1-A805-4125-B014-F48E961DBC00}" type="presParOf" srcId="{A048344B-B523-48DB-89B2-86850729B41E}" destId="{9EBDA5D8-035D-4C60-B9F9-B66F8C2CE13D}" srcOrd="0" destOrd="0" presId="urn:microsoft.com/office/officeart/2005/8/layout/hierarchy1"/>
    <dgm:cxn modelId="{89422C9B-428A-4CFC-80C4-30C1ADD03B47}" type="presParOf" srcId="{A048344B-B523-48DB-89B2-86850729B41E}" destId="{ECF317CC-ED73-4D9B-8CE6-0F93226F6611}" srcOrd="1" destOrd="0" presId="urn:microsoft.com/office/officeart/2005/8/layout/hierarchy1"/>
    <dgm:cxn modelId="{A5C7260E-14EF-4966-AEFB-A73D92DC8EE3}" type="presParOf" srcId="{3E1FC8D7-54F6-490C-AA20-D5871BEEE24E}" destId="{BEDB424B-6553-4210-A145-D68DA0954719}" srcOrd="1" destOrd="0" presId="urn:microsoft.com/office/officeart/2005/8/layout/hierarchy1"/>
    <dgm:cxn modelId="{1589F246-7E2C-4C4D-A83E-334AD9B29B87}" type="presParOf" srcId="{BEDB424B-6553-4210-A145-D68DA0954719}" destId="{5C5A719C-A004-4DEC-88AE-990F4967BE8E}" srcOrd="0" destOrd="0" presId="urn:microsoft.com/office/officeart/2005/8/layout/hierarchy1"/>
    <dgm:cxn modelId="{264C3103-8DD2-4F3F-BC47-FCFAEE85F5DF}" type="presParOf" srcId="{BEDB424B-6553-4210-A145-D68DA0954719}" destId="{43FE3089-5016-411B-95F6-946808AFC05B}" srcOrd="1" destOrd="0" presId="urn:microsoft.com/office/officeart/2005/8/layout/hierarchy1"/>
    <dgm:cxn modelId="{7702758A-14D5-4AD2-B9BA-81D9EA7E2614}" type="presParOf" srcId="{43FE3089-5016-411B-95F6-946808AFC05B}" destId="{32CE1915-3A5D-4296-9F8B-E65661C5E342}" srcOrd="0" destOrd="0" presId="urn:microsoft.com/office/officeart/2005/8/layout/hierarchy1"/>
    <dgm:cxn modelId="{3D3F1BD4-C1E7-480D-B337-9F6F7280F309}" type="presParOf" srcId="{32CE1915-3A5D-4296-9F8B-E65661C5E342}" destId="{3CDCCBAB-922F-44A2-BB8C-BA57928DA66C}" srcOrd="0" destOrd="0" presId="urn:microsoft.com/office/officeart/2005/8/layout/hierarchy1"/>
    <dgm:cxn modelId="{C0DDECFE-B883-4F9E-9D86-312E62023FD0}" type="presParOf" srcId="{32CE1915-3A5D-4296-9F8B-E65661C5E342}" destId="{E40D5916-169C-4E34-B7AF-66B9D7CCB0B0}" srcOrd="1" destOrd="0" presId="urn:microsoft.com/office/officeart/2005/8/layout/hierarchy1"/>
    <dgm:cxn modelId="{EAC0ADC4-7BCD-4A33-B4FF-3218F69C8FA1}" type="presParOf" srcId="{43FE3089-5016-411B-95F6-946808AFC05B}" destId="{5689F099-9815-4896-8210-87D3E5E36F44}" srcOrd="1" destOrd="0" presId="urn:microsoft.com/office/officeart/2005/8/layout/hierarchy1"/>
    <dgm:cxn modelId="{B94BC12D-F47D-42F9-A9B9-EDFBCA3EED4A}" type="presParOf" srcId="{5689F099-9815-4896-8210-87D3E5E36F44}" destId="{06A16710-DB21-4F53-AC73-FCA1772E6BD1}" srcOrd="0" destOrd="0" presId="urn:microsoft.com/office/officeart/2005/8/layout/hierarchy1"/>
    <dgm:cxn modelId="{4537A490-7B83-4D63-9B1A-FF8E0FA66E8E}" type="presParOf" srcId="{5689F099-9815-4896-8210-87D3E5E36F44}" destId="{6F8011B1-92C7-4342-B09B-BC755920C54F}" srcOrd="1" destOrd="0" presId="urn:microsoft.com/office/officeart/2005/8/layout/hierarchy1"/>
    <dgm:cxn modelId="{49F92D14-2122-4FCC-A9E8-012C408AB876}" type="presParOf" srcId="{6F8011B1-92C7-4342-B09B-BC755920C54F}" destId="{8530B932-BD9B-47D7-A4BA-F8B40EF90C78}" srcOrd="0" destOrd="0" presId="urn:microsoft.com/office/officeart/2005/8/layout/hierarchy1"/>
    <dgm:cxn modelId="{C2C8FCC3-8A4C-43EE-9DD8-9053DF9E9212}" type="presParOf" srcId="{8530B932-BD9B-47D7-A4BA-F8B40EF90C78}" destId="{0923BDE7-2D82-4127-A90A-10A08566999D}" srcOrd="0" destOrd="0" presId="urn:microsoft.com/office/officeart/2005/8/layout/hierarchy1"/>
    <dgm:cxn modelId="{40727ABA-ADEF-4DD7-ABA5-B1E57120F673}" type="presParOf" srcId="{8530B932-BD9B-47D7-A4BA-F8B40EF90C78}" destId="{9E0FCD0E-CE2D-4F4F-8C9A-C593C49E2283}" srcOrd="1" destOrd="0" presId="urn:microsoft.com/office/officeart/2005/8/layout/hierarchy1"/>
    <dgm:cxn modelId="{82F021A2-86C6-4C8B-8A35-0EF36379DC11}" type="presParOf" srcId="{6F8011B1-92C7-4342-B09B-BC755920C54F}" destId="{5E177C1A-6BFF-4327-B03D-0C01F860C1B3}" srcOrd="1" destOrd="0" presId="urn:microsoft.com/office/officeart/2005/8/layout/hierarchy1"/>
    <dgm:cxn modelId="{79510BC7-9A1D-4A92-BC8D-79D3C16905EE}" type="presParOf" srcId="{5689F099-9815-4896-8210-87D3E5E36F44}" destId="{A53BF113-0850-4E21-AC2B-4C8EC13ECCD4}" srcOrd="2" destOrd="0" presId="urn:microsoft.com/office/officeart/2005/8/layout/hierarchy1"/>
    <dgm:cxn modelId="{36BEF748-76D1-441A-BBA3-CE287F345FA9}" type="presParOf" srcId="{5689F099-9815-4896-8210-87D3E5E36F44}" destId="{DD5B17D6-8561-4549-95A6-525F2D75256E}" srcOrd="3" destOrd="0" presId="urn:microsoft.com/office/officeart/2005/8/layout/hierarchy1"/>
    <dgm:cxn modelId="{7A83C6D8-814E-4119-B147-32C1258A8CCD}" type="presParOf" srcId="{DD5B17D6-8561-4549-95A6-525F2D75256E}" destId="{4CCF199A-CEA5-4C86-A30A-97E3654E972E}" srcOrd="0" destOrd="0" presId="urn:microsoft.com/office/officeart/2005/8/layout/hierarchy1"/>
    <dgm:cxn modelId="{D865B05E-D90B-4FB8-8488-5BE87A8E6427}" type="presParOf" srcId="{4CCF199A-CEA5-4C86-A30A-97E3654E972E}" destId="{33D3D615-3D3A-46C7-B5CA-61DBA6E9CA8E}" srcOrd="0" destOrd="0" presId="urn:microsoft.com/office/officeart/2005/8/layout/hierarchy1"/>
    <dgm:cxn modelId="{6090FB21-8005-4045-BBEE-AA5C6E1B7AB3}" type="presParOf" srcId="{4CCF199A-CEA5-4C86-A30A-97E3654E972E}" destId="{752E271A-3E99-4521-B453-90AB67889B4C}" srcOrd="1" destOrd="0" presId="urn:microsoft.com/office/officeart/2005/8/layout/hierarchy1"/>
    <dgm:cxn modelId="{F01273B3-57FF-43DD-B63F-BA041BE5752B}" type="presParOf" srcId="{DD5B17D6-8561-4549-95A6-525F2D75256E}" destId="{08D3A3B4-3E83-4B20-8A02-8097FE37CA00}" srcOrd="1" destOrd="0" presId="urn:microsoft.com/office/officeart/2005/8/layout/hierarchy1"/>
    <dgm:cxn modelId="{34BEEB6F-76C4-4CF9-9592-85C630637034}" type="presParOf" srcId="{BEDB424B-6553-4210-A145-D68DA0954719}" destId="{FCF2C9B1-9711-42F7-B428-C0168B86AB88}" srcOrd="2" destOrd="0" presId="urn:microsoft.com/office/officeart/2005/8/layout/hierarchy1"/>
    <dgm:cxn modelId="{3CB8D57B-C92D-40FB-B1AA-6C3E778F785F}" type="presParOf" srcId="{BEDB424B-6553-4210-A145-D68DA0954719}" destId="{A262B95A-CAA0-4DD1-9BB3-CF309622941C}" srcOrd="3" destOrd="0" presId="urn:microsoft.com/office/officeart/2005/8/layout/hierarchy1"/>
    <dgm:cxn modelId="{D1D6DF7A-346B-44C5-A9FE-646899389D3C}" type="presParOf" srcId="{A262B95A-CAA0-4DD1-9BB3-CF309622941C}" destId="{2EF67075-5BF2-42C0-9282-D8ABA1C77837}" srcOrd="0" destOrd="0" presId="urn:microsoft.com/office/officeart/2005/8/layout/hierarchy1"/>
    <dgm:cxn modelId="{569F2F80-FE7B-4674-B961-24E73D58DD2C}" type="presParOf" srcId="{2EF67075-5BF2-42C0-9282-D8ABA1C77837}" destId="{13147266-0E85-4EF5-843C-23930B7B7016}" srcOrd="0" destOrd="0" presId="urn:microsoft.com/office/officeart/2005/8/layout/hierarchy1"/>
    <dgm:cxn modelId="{ADB5921D-6599-45EF-A0A3-2D0C119B0DB3}" type="presParOf" srcId="{2EF67075-5BF2-42C0-9282-D8ABA1C77837}" destId="{350155A6-A225-4F6C-8282-D4440D624CC3}" srcOrd="1" destOrd="0" presId="urn:microsoft.com/office/officeart/2005/8/layout/hierarchy1"/>
    <dgm:cxn modelId="{F7A37749-87CD-4888-AA92-4ECA1F382AA5}" type="presParOf" srcId="{A262B95A-CAA0-4DD1-9BB3-CF309622941C}" destId="{6CCF5AF2-EA5A-404F-9587-B95BD94209F1}" srcOrd="1" destOrd="0" presId="urn:microsoft.com/office/officeart/2005/8/layout/hierarchy1"/>
    <dgm:cxn modelId="{B4A280EB-5E3F-40CF-A1D8-D0D78C8B6D9F}" type="presParOf" srcId="{6CCF5AF2-EA5A-404F-9587-B95BD94209F1}" destId="{4FCFFE6A-EDD7-4967-9706-C69F4124F945}" srcOrd="0" destOrd="0" presId="urn:microsoft.com/office/officeart/2005/8/layout/hierarchy1"/>
    <dgm:cxn modelId="{CE3A74BC-F324-404B-B2DE-E94A9824700A}" type="presParOf" srcId="{6CCF5AF2-EA5A-404F-9587-B95BD94209F1}" destId="{5827FCA7-909A-4065-8C9A-08B8239CC47B}" srcOrd="1" destOrd="0" presId="urn:microsoft.com/office/officeart/2005/8/layout/hierarchy1"/>
    <dgm:cxn modelId="{820A5E9C-4E66-4D1B-8B2A-2E8F96BD8614}" type="presParOf" srcId="{5827FCA7-909A-4065-8C9A-08B8239CC47B}" destId="{90D85C26-DD3A-4943-A72C-0BCB954901AB}" srcOrd="0" destOrd="0" presId="urn:microsoft.com/office/officeart/2005/8/layout/hierarchy1"/>
    <dgm:cxn modelId="{AFB6472D-B37D-4156-A748-E55440DF8B1A}" type="presParOf" srcId="{90D85C26-DD3A-4943-A72C-0BCB954901AB}" destId="{461340BD-CB5A-48C9-A12C-2E596758AB66}" srcOrd="0" destOrd="0" presId="urn:microsoft.com/office/officeart/2005/8/layout/hierarchy1"/>
    <dgm:cxn modelId="{29FF86E2-7214-4C63-83E9-8DAC13E3C74B}" type="presParOf" srcId="{90D85C26-DD3A-4943-A72C-0BCB954901AB}" destId="{68A3EE5C-A16F-4B64-9782-B9BF0A74037F}" srcOrd="1" destOrd="0" presId="urn:microsoft.com/office/officeart/2005/8/layout/hierarchy1"/>
    <dgm:cxn modelId="{10296ACA-706B-44C6-A862-8B0B4D142580}" type="presParOf" srcId="{5827FCA7-909A-4065-8C9A-08B8239CC47B}" destId="{11C0AB2D-DE6C-4601-9609-40551D191FE9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F6EEDB-A59C-436E-9699-7B91A406BDC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3CA0001-AC31-4224-84A0-AE851E4252E0}">
      <dgm:prSet phldrT="[Κείμενο]"/>
      <dgm:spPr/>
      <dgm:t>
        <a:bodyPr/>
        <a:lstStyle/>
        <a:p>
          <a:r>
            <a:rPr lang="el-GR" dirty="0" smtClean="0"/>
            <a:t>Παλαιολιθικός-Μεσολιθικός  άνθρωπος 1 </a:t>
          </a:r>
          <a:endParaRPr lang="el-GR" dirty="0"/>
        </a:p>
      </dgm:t>
    </dgm:pt>
    <dgm:pt modelId="{9A84CA75-D390-4618-9471-BF77C1014813}" type="parTrans" cxnId="{AB48970A-978E-44E0-B3AF-248C24F960A4}">
      <dgm:prSet/>
      <dgm:spPr/>
      <dgm:t>
        <a:bodyPr/>
        <a:lstStyle/>
        <a:p>
          <a:endParaRPr lang="el-GR"/>
        </a:p>
      </dgm:t>
    </dgm:pt>
    <dgm:pt modelId="{D944F403-0A4F-427E-9E8A-C97563199E10}" type="sibTrans" cxnId="{AB48970A-978E-44E0-B3AF-248C24F960A4}">
      <dgm:prSet/>
      <dgm:spPr/>
      <dgm:t>
        <a:bodyPr/>
        <a:lstStyle/>
        <a:p>
          <a:endParaRPr lang="el-GR"/>
        </a:p>
      </dgm:t>
    </dgm:pt>
    <dgm:pt modelId="{DF06BAA7-17F9-4C30-B919-8A79E7B73C30}">
      <dgm:prSet phldrT="[Κείμενο]" custT="1"/>
      <dgm:spPr/>
      <dgm:t>
        <a:bodyPr/>
        <a:lstStyle/>
        <a:p>
          <a:r>
            <a:rPr lang="en-US" sz="1600" dirty="0" smtClean="0">
              <a:solidFill>
                <a:srgbClr val="00B050"/>
              </a:solidFill>
            </a:rPr>
            <a:t>Homo </a:t>
          </a:r>
          <a:r>
            <a:rPr lang="en-US" sz="1600" dirty="0" err="1" smtClean="0">
              <a:solidFill>
                <a:srgbClr val="00B050"/>
              </a:solidFill>
            </a:rPr>
            <a:t>habilis</a:t>
          </a:r>
          <a:r>
            <a:rPr lang="el-GR" sz="1600" dirty="0" smtClean="0">
              <a:solidFill>
                <a:srgbClr val="00B050"/>
              </a:solidFill>
            </a:rPr>
            <a:t>-</a:t>
          </a:r>
          <a:r>
            <a:rPr lang="en-US" sz="1600" dirty="0" smtClean="0">
              <a:solidFill>
                <a:srgbClr val="00B050"/>
              </a:solidFill>
            </a:rPr>
            <a:t>erectus</a:t>
          </a:r>
          <a:endParaRPr lang="el-GR" sz="1600" dirty="0">
            <a:solidFill>
              <a:srgbClr val="00B050"/>
            </a:solidFill>
          </a:endParaRPr>
        </a:p>
      </dgm:t>
    </dgm:pt>
    <dgm:pt modelId="{8F926E86-92F8-4C63-A20A-10E41F1AE8BE}" type="parTrans" cxnId="{9B0638E1-A111-4B0D-A4DE-B7C45115176A}">
      <dgm:prSet/>
      <dgm:spPr/>
      <dgm:t>
        <a:bodyPr/>
        <a:lstStyle/>
        <a:p>
          <a:endParaRPr lang="el-GR"/>
        </a:p>
      </dgm:t>
    </dgm:pt>
    <dgm:pt modelId="{334767BF-36D6-4C2A-97B4-1AA3B06D036A}" type="sibTrans" cxnId="{9B0638E1-A111-4B0D-A4DE-B7C45115176A}">
      <dgm:prSet/>
      <dgm:spPr/>
      <dgm:t>
        <a:bodyPr/>
        <a:lstStyle/>
        <a:p>
          <a:endParaRPr lang="el-GR"/>
        </a:p>
      </dgm:t>
    </dgm:pt>
    <dgm:pt modelId="{8E7F7D7B-2E28-458C-88B7-4B5A9AA76E08}">
      <dgm:prSet phldrT="[Κείμενο]"/>
      <dgm:spPr/>
      <dgm:t>
        <a:bodyPr/>
        <a:lstStyle/>
        <a:p>
          <a:r>
            <a:rPr lang="el-GR" dirty="0" smtClean="0"/>
            <a:t>Αφρική</a:t>
          </a:r>
          <a:r>
            <a:rPr lang="en-US" dirty="0" smtClean="0"/>
            <a:t>-</a:t>
          </a:r>
          <a:r>
            <a:rPr lang="el-GR" dirty="0" smtClean="0"/>
            <a:t>Ευρώπη</a:t>
          </a:r>
          <a:endParaRPr lang="el-GR" dirty="0"/>
        </a:p>
      </dgm:t>
    </dgm:pt>
    <dgm:pt modelId="{FFC2B5A6-FDF1-43FA-9303-B966A3AE29B2}" type="parTrans" cxnId="{C5BA2C54-152B-4FA4-92B2-DB43412A0AE1}">
      <dgm:prSet/>
      <dgm:spPr/>
      <dgm:t>
        <a:bodyPr/>
        <a:lstStyle/>
        <a:p>
          <a:endParaRPr lang="el-GR"/>
        </a:p>
      </dgm:t>
    </dgm:pt>
    <dgm:pt modelId="{C8B04A3F-1DC9-4F95-9597-360D651A1DFB}" type="sibTrans" cxnId="{C5BA2C54-152B-4FA4-92B2-DB43412A0AE1}">
      <dgm:prSet/>
      <dgm:spPr/>
      <dgm:t>
        <a:bodyPr/>
        <a:lstStyle/>
        <a:p>
          <a:endParaRPr lang="el-GR"/>
        </a:p>
      </dgm:t>
    </dgm:pt>
    <dgm:pt modelId="{5F2B20D3-B630-4812-94A4-FDA4F6BE4ED5}">
      <dgm:prSet phldrT="[Κείμενο]"/>
      <dgm:spPr/>
      <dgm:t>
        <a:bodyPr/>
        <a:lstStyle/>
        <a:p>
          <a:r>
            <a:rPr lang="el-GR" dirty="0" smtClean="0"/>
            <a:t>Παλαιολιθικός-Μεσολιθικός  άνθρωπος 2</a:t>
          </a:r>
          <a:endParaRPr lang="el-GR" dirty="0"/>
        </a:p>
      </dgm:t>
    </dgm:pt>
    <dgm:pt modelId="{151E8844-8DDE-44BA-A4FF-39ABD158CE35}" type="parTrans" cxnId="{B1050388-41B9-4338-9074-80DD78850953}">
      <dgm:prSet/>
      <dgm:spPr/>
      <dgm:t>
        <a:bodyPr/>
        <a:lstStyle/>
        <a:p>
          <a:endParaRPr lang="el-GR"/>
        </a:p>
      </dgm:t>
    </dgm:pt>
    <dgm:pt modelId="{D883DF83-DD5C-48E6-8AE6-BE75D22F7217}" type="sibTrans" cxnId="{B1050388-41B9-4338-9074-80DD78850953}">
      <dgm:prSet/>
      <dgm:spPr/>
      <dgm:t>
        <a:bodyPr/>
        <a:lstStyle/>
        <a:p>
          <a:endParaRPr lang="el-GR"/>
        </a:p>
      </dgm:t>
    </dgm:pt>
    <dgm:pt modelId="{DB4D06D4-55B5-46DB-8DA1-A074E061C82D}">
      <dgm:prSet phldrT="[Κείμενο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Homo sapiens</a:t>
          </a:r>
          <a:endParaRPr lang="el-GR" dirty="0">
            <a:solidFill>
              <a:srgbClr val="7030A0"/>
            </a:solidFill>
          </a:endParaRPr>
        </a:p>
      </dgm:t>
    </dgm:pt>
    <dgm:pt modelId="{F751486F-AA42-4E18-8770-155D2728C90A}" type="parTrans" cxnId="{07A3BD99-FC66-45D1-A51E-8E57CEC42A70}">
      <dgm:prSet/>
      <dgm:spPr/>
      <dgm:t>
        <a:bodyPr/>
        <a:lstStyle/>
        <a:p>
          <a:endParaRPr lang="el-GR"/>
        </a:p>
      </dgm:t>
    </dgm:pt>
    <dgm:pt modelId="{40D82333-63E2-47D1-B503-343423ED49D3}" type="sibTrans" cxnId="{07A3BD99-FC66-45D1-A51E-8E57CEC42A70}">
      <dgm:prSet/>
      <dgm:spPr/>
      <dgm:t>
        <a:bodyPr/>
        <a:lstStyle/>
        <a:p>
          <a:endParaRPr lang="el-GR"/>
        </a:p>
      </dgm:t>
    </dgm:pt>
    <dgm:pt modelId="{E8E8A2D8-09B6-457D-820D-1E0F349F523B}">
      <dgm:prSet phldrT="[Κείμενο]"/>
      <dgm:spPr/>
      <dgm:t>
        <a:bodyPr/>
        <a:lstStyle/>
        <a:p>
          <a:r>
            <a:rPr lang="el-GR" dirty="0" smtClean="0"/>
            <a:t>Αφρική-Ευρώπη-Ασία</a:t>
          </a:r>
          <a:endParaRPr lang="el-GR" dirty="0"/>
        </a:p>
      </dgm:t>
    </dgm:pt>
    <dgm:pt modelId="{1968E385-F327-4647-A9D9-49AA0210D2CC}" type="parTrans" cxnId="{8B436F83-0187-45AA-A9C0-A04D95366106}">
      <dgm:prSet/>
      <dgm:spPr/>
      <dgm:t>
        <a:bodyPr/>
        <a:lstStyle/>
        <a:p>
          <a:endParaRPr lang="el-GR"/>
        </a:p>
      </dgm:t>
    </dgm:pt>
    <dgm:pt modelId="{356CBE10-4F0D-4FDB-A2BD-222AB3C716E9}" type="sibTrans" cxnId="{8B436F83-0187-45AA-A9C0-A04D95366106}">
      <dgm:prSet/>
      <dgm:spPr/>
      <dgm:t>
        <a:bodyPr/>
        <a:lstStyle/>
        <a:p>
          <a:endParaRPr lang="el-GR"/>
        </a:p>
      </dgm:t>
    </dgm:pt>
    <dgm:pt modelId="{34D20EA0-9E52-4300-AC70-E49C18AF6D00}">
      <dgm:prSet/>
      <dgm:spPr/>
      <dgm:t>
        <a:bodyPr/>
        <a:lstStyle/>
        <a:p>
          <a:r>
            <a:rPr lang="el-GR" dirty="0" smtClean="0"/>
            <a:t>Ομαδική ζωή σε σπηλιές κοντά σε νερό, συνεχής μετακίνηση, ανακάλυψη φωτιάς</a:t>
          </a:r>
          <a:endParaRPr lang="el-GR" dirty="0"/>
        </a:p>
      </dgm:t>
    </dgm:pt>
    <dgm:pt modelId="{93FF87FE-2527-46BE-9361-3E1F503371AD}" type="parTrans" cxnId="{EB05F35A-3C50-49CC-8C55-091D7C23A910}">
      <dgm:prSet/>
      <dgm:spPr/>
      <dgm:t>
        <a:bodyPr/>
        <a:lstStyle/>
        <a:p>
          <a:endParaRPr lang="el-GR"/>
        </a:p>
      </dgm:t>
    </dgm:pt>
    <dgm:pt modelId="{9882910C-76DB-49D6-B81A-D3423FFDBB65}" type="sibTrans" cxnId="{EB05F35A-3C50-49CC-8C55-091D7C23A910}">
      <dgm:prSet/>
      <dgm:spPr/>
      <dgm:t>
        <a:bodyPr/>
        <a:lstStyle/>
        <a:p>
          <a:endParaRPr lang="el-GR"/>
        </a:p>
      </dgm:t>
    </dgm:pt>
    <dgm:pt modelId="{D95408B6-63DE-4EA7-87BF-FC7B7E987CE2}">
      <dgm:prSet/>
      <dgm:spPr/>
      <dgm:t>
        <a:bodyPr/>
        <a:lstStyle/>
        <a:p>
          <a:r>
            <a:rPr lang="el-GR" dirty="0" smtClean="0"/>
            <a:t>Κατασκευή εργαλείων (</a:t>
          </a:r>
          <a:r>
            <a:rPr lang="el-GR" dirty="0" err="1" smtClean="0"/>
            <a:t>κροκάλες,χειροπελέκεις</a:t>
          </a:r>
          <a:r>
            <a:rPr lang="el-GR" dirty="0" smtClean="0"/>
            <a:t>)</a:t>
          </a:r>
          <a:endParaRPr lang="el-GR" dirty="0"/>
        </a:p>
      </dgm:t>
    </dgm:pt>
    <dgm:pt modelId="{5C66A202-D069-4D2C-9FF8-9EFEAA9C1C7F}" type="parTrans" cxnId="{97ABB8B3-31A5-4A56-8563-ED9940213EDB}">
      <dgm:prSet/>
      <dgm:spPr/>
      <dgm:t>
        <a:bodyPr/>
        <a:lstStyle/>
        <a:p>
          <a:endParaRPr lang="el-GR"/>
        </a:p>
      </dgm:t>
    </dgm:pt>
    <dgm:pt modelId="{E2A6149E-541E-4F1A-9D2C-9E8CF7C9962D}" type="sibTrans" cxnId="{97ABB8B3-31A5-4A56-8563-ED9940213EDB}">
      <dgm:prSet/>
      <dgm:spPr/>
      <dgm:t>
        <a:bodyPr/>
        <a:lstStyle/>
        <a:p>
          <a:endParaRPr lang="el-GR"/>
        </a:p>
      </dgm:t>
    </dgm:pt>
    <dgm:pt modelId="{DE4F4B87-5D05-481E-A119-2E76C97B6753}">
      <dgm:prSet/>
      <dgm:spPr/>
      <dgm:t>
        <a:bodyPr/>
        <a:lstStyle/>
        <a:p>
          <a:r>
            <a:rPr lang="el-GR" dirty="0" smtClean="0"/>
            <a:t>Κυνήγι θηραμάτων-συλλογή </a:t>
          </a:r>
          <a:r>
            <a:rPr lang="el-GR" dirty="0" err="1" smtClean="0"/>
            <a:t>καρπών,ντύσιμο</a:t>
          </a:r>
          <a:r>
            <a:rPr lang="el-GR" dirty="0" smtClean="0"/>
            <a:t> με δέρματα ζώων για το κρύο</a:t>
          </a:r>
          <a:endParaRPr lang="el-GR" dirty="0"/>
        </a:p>
      </dgm:t>
    </dgm:pt>
    <dgm:pt modelId="{3E274457-BEDB-4429-A72E-E3DF7EA67308}" type="parTrans" cxnId="{F52BC614-3CFA-4AED-89D4-CAF76C249012}">
      <dgm:prSet/>
      <dgm:spPr/>
      <dgm:t>
        <a:bodyPr/>
        <a:lstStyle/>
        <a:p>
          <a:endParaRPr lang="el-GR"/>
        </a:p>
      </dgm:t>
    </dgm:pt>
    <dgm:pt modelId="{AB737569-1888-4B4D-82B8-F6787CFD2D3A}" type="sibTrans" cxnId="{F52BC614-3CFA-4AED-89D4-CAF76C249012}">
      <dgm:prSet/>
      <dgm:spPr/>
      <dgm:t>
        <a:bodyPr/>
        <a:lstStyle/>
        <a:p>
          <a:endParaRPr lang="el-GR"/>
        </a:p>
      </dgm:t>
    </dgm:pt>
    <dgm:pt modelId="{45E6D5CC-91F6-4157-AB81-EB51E70E870C}">
      <dgm:prSet/>
      <dgm:spPr/>
      <dgm:t>
        <a:bodyPr/>
        <a:lstStyle/>
        <a:p>
          <a:r>
            <a:rPr lang="el-GR" dirty="0" smtClean="0"/>
            <a:t>Έχει μεγαλύτερο </a:t>
          </a:r>
          <a:r>
            <a:rPr lang="el-GR" dirty="0" err="1" smtClean="0"/>
            <a:t>εγκέφαλο.Επιπλέον</a:t>
          </a:r>
          <a:r>
            <a:rPr lang="el-GR" dirty="0" smtClean="0"/>
            <a:t> θάβει τους νεκρούς του</a:t>
          </a:r>
          <a:endParaRPr lang="el-GR" dirty="0"/>
        </a:p>
      </dgm:t>
    </dgm:pt>
    <dgm:pt modelId="{67AF7AE2-BE68-45A5-B596-956F4F745F30}" type="parTrans" cxnId="{7AFBB100-4677-4729-BE80-0287167B255F}">
      <dgm:prSet/>
      <dgm:spPr/>
      <dgm:t>
        <a:bodyPr/>
        <a:lstStyle/>
        <a:p>
          <a:endParaRPr lang="el-GR"/>
        </a:p>
      </dgm:t>
    </dgm:pt>
    <dgm:pt modelId="{51CE41E2-CE17-46D8-A52C-B8D5324E4000}" type="sibTrans" cxnId="{7AFBB100-4677-4729-BE80-0287167B255F}">
      <dgm:prSet/>
      <dgm:spPr/>
      <dgm:t>
        <a:bodyPr/>
        <a:lstStyle/>
        <a:p>
          <a:endParaRPr lang="el-GR"/>
        </a:p>
      </dgm:t>
    </dgm:pt>
    <dgm:pt modelId="{1379DF13-7D03-4BD4-8483-EFBEEECCE89F}">
      <dgm:prSet/>
      <dgm:spPr/>
      <dgm:t>
        <a:bodyPr/>
        <a:lstStyle/>
        <a:p>
          <a:r>
            <a:rPr lang="el-GR" dirty="0" smtClean="0"/>
            <a:t>Δημιουργεί τέχνη με συμβολικό-θρησκευτικό  χαρακτήρα</a:t>
          </a:r>
          <a:endParaRPr lang="el-GR" dirty="0"/>
        </a:p>
      </dgm:t>
    </dgm:pt>
    <dgm:pt modelId="{46EFF8D0-8F9F-47EA-A032-DBF59F75E224}" type="parTrans" cxnId="{4C791964-B2D3-40E9-A559-50E821037DF6}">
      <dgm:prSet/>
      <dgm:spPr/>
      <dgm:t>
        <a:bodyPr/>
        <a:lstStyle/>
        <a:p>
          <a:endParaRPr lang="el-GR"/>
        </a:p>
      </dgm:t>
    </dgm:pt>
    <dgm:pt modelId="{9C99AB09-31BC-4082-AB22-2E1EE11DAB40}" type="sibTrans" cxnId="{4C791964-B2D3-40E9-A559-50E821037DF6}">
      <dgm:prSet/>
      <dgm:spPr/>
      <dgm:t>
        <a:bodyPr/>
        <a:lstStyle/>
        <a:p>
          <a:endParaRPr lang="el-GR"/>
        </a:p>
      </dgm:t>
    </dgm:pt>
    <dgm:pt modelId="{89662330-365B-4E87-B9F0-F1B586340573}">
      <dgm:prSet/>
      <dgm:spPr/>
      <dgm:t>
        <a:bodyPr/>
        <a:lstStyle/>
        <a:p>
          <a:r>
            <a:rPr lang="el-GR" dirty="0" smtClean="0"/>
            <a:t>Κατασκευή εργαλείων(αιχμές, ξέστρα, λεπίδες, οστέινα εργαλεία)</a:t>
          </a:r>
          <a:endParaRPr lang="el-GR" dirty="0"/>
        </a:p>
      </dgm:t>
    </dgm:pt>
    <dgm:pt modelId="{ABED26AE-9078-42A1-AFA4-B5EE32D366C7}" type="parTrans" cxnId="{0E1725A2-5415-4CEC-A623-E549E77702D7}">
      <dgm:prSet/>
      <dgm:spPr/>
      <dgm:t>
        <a:bodyPr/>
        <a:lstStyle/>
        <a:p>
          <a:endParaRPr lang="el-GR"/>
        </a:p>
      </dgm:t>
    </dgm:pt>
    <dgm:pt modelId="{062DF81F-F5B6-45C5-848A-4E634FB8E284}" type="sibTrans" cxnId="{0E1725A2-5415-4CEC-A623-E549E77702D7}">
      <dgm:prSet/>
      <dgm:spPr/>
      <dgm:t>
        <a:bodyPr/>
        <a:lstStyle/>
        <a:p>
          <a:endParaRPr lang="el-GR"/>
        </a:p>
      </dgm:t>
    </dgm:pt>
    <dgm:pt modelId="{ADD9EA96-7B14-4393-843A-2ECDCA8BE793}" type="pres">
      <dgm:prSet presAssocID="{15F6EEDB-A59C-436E-9699-7B91A406BD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169E97-E2ED-498A-BB06-2971E92B98BB}" type="pres">
      <dgm:prSet presAssocID="{53CA0001-AC31-4224-84A0-AE851E4252E0}" presName="root" presStyleCnt="0"/>
      <dgm:spPr/>
    </dgm:pt>
    <dgm:pt modelId="{70D70990-F6D8-4DF4-BEAC-DE1B6C9F2492}" type="pres">
      <dgm:prSet presAssocID="{53CA0001-AC31-4224-84A0-AE851E4252E0}" presName="rootComposite" presStyleCnt="0"/>
      <dgm:spPr/>
    </dgm:pt>
    <dgm:pt modelId="{1EE042EC-9300-4F3A-BA09-3F2074E23BD3}" type="pres">
      <dgm:prSet presAssocID="{53CA0001-AC31-4224-84A0-AE851E4252E0}" presName="rootText" presStyleLbl="node1" presStyleIdx="0" presStyleCnt="2" custScaleX="131535"/>
      <dgm:spPr/>
      <dgm:t>
        <a:bodyPr/>
        <a:lstStyle/>
        <a:p>
          <a:endParaRPr lang="el-GR"/>
        </a:p>
      </dgm:t>
    </dgm:pt>
    <dgm:pt modelId="{8C9DDCFE-FF17-4074-A0E8-930D0733B84C}" type="pres">
      <dgm:prSet presAssocID="{53CA0001-AC31-4224-84A0-AE851E4252E0}" presName="rootConnector" presStyleLbl="node1" presStyleIdx="0" presStyleCnt="2"/>
      <dgm:spPr/>
    </dgm:pt>
    <dgm:pt modelId="{EB7D8510-67E7-4F9A-B88F-E2E0CA41C95B}" type="pres">
      <dgm:prSet presAssocID="{53CA0001-AC31-4224-84A0-AE851E4252E0}" presName="childShape" presStyleCnt="0"/>
      <dgm:spPr/>
    </dgm:pt>
    <dgm:pt modelId="{1F86449A-7B49-4B33-80A3-E44DA2A0E3BC}" type="pres">
      <dgm:prSet presAssocID="{8F926E86-92F8-4C63-A20A-10E41F1AE8BE}" presName="Name13" presStyleLbl="parChTrans1D2" presStyleIdx="0" presStyleCnt="10"/>
      <dgm:spPr/>
    </dgm:pt>
    <dgm:pt modelId="{8BAEC106-BFCE-4C23-8383-8DB32F13C7D8}" type="pres">
      <dgm:prSet presAssocID="{DF06BAA7-17F9-4C30-B919-8A79E7B73C30}" presName="childText" presStyleLbl="bgAcc1" presStyleIdx="0" presStyleCnt="10" custScaleX="17652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0389D0-8A65-4F65-9E90-B44DEC354516}" type="pres">
      <dgm:prSet presAssocID="{FFC2B5A6-FDF1-43FA-9303-B966A3AE29B2}" presName="Name13" presStyleLbl="parChTrans1D2" presStyleIdx="1" presStyleCnt="10"/>
      <dgm:spPr/>
    </dgm:pt>
    <dgm:pt modelId="{CF420054-4ADF-4015-82B5-7B47B8E07519}" type="pres">
      <dgm:prSet presAssocID="{8E7F7D7B-2E28-458C-88B7-4B5A9AA76E08}" presName="childText" presStyleLbl="bgAcc1" presStyleIdx="1" presStyleCnt="10" custScaleX="198722">
        <dgm:presLayoutVars>
          <dgm:bulletEnabled val="1"/>
        </dgm:presLayoutVars>
      </dgm:prSet>
      <dgm:spPr/>
    </dgm:pt>
    <dgm:pt modelId="{8E11FE6B-9709-4AFC-B42C-404B97982BE9}" type="pres">
      <dgm:prSet presAssocID="{93FF87FE-2527-46BE-9361-3E1F503371AD}" presName="Name13" presStyleLbl="parChTrans1D2" presStyleIdx="2" presStyleCnt="10"/>
      <dgm:spPr/>
    </dgm:pt>
    <dgm:pt modelId="{58EA8591-0BB9-4247-9B8A-C3D0C67F47DA}" type="pres">
      <dgm:prSet presAssocID="{34D20EA0-9E52-4300-AC70-E49C18AF6D00}" presName="childText" presStyleLbl="bgAcc1" presStyleIdx="2" presStyleCnt="10" custScaleX="2058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382F4C-8D8E-4D43-A4ED-03EA7D1B3034}" type="pres">
      <dgm:prSet presAssocID="{5C66A202-D069-4D2C-9FF8-9EFEAA9C1C7F}" presName="Name13" presStyleLbl="parChTrans1D2" presStyleIdx="3" presStyleCnt="10"/>
      <dgm:spPr/>
    </dgm:pt>
    <dgm:pt modelId="{67DABB9E-D60E-4BC6-B288-DF0932661A20}" type="pres">
      <dgm:prSet presAssocID="{D95408B6-63DE-4EA7-87BF-FC7B7E987CE2}" presName="childText" presStyleLbl="bgAcc1" presStyleIdx="3" presStyleCnt="10" custScaleX="17970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154FFAC-B651-4FB2-9EF1-FB1C7A91F2BA}" type="pres">
      <dgm:prSet presAssocID="{3E274457-BEDB-4429-A72E-E3DF7EA67308}" presName="Name13" presStyleLbl="parChTrans1D2" presStyleIdx="4" presStyleCnt="10"/>
      <dgm:spPr/>
    </dgm:pt>
    <dgm:pt modelId="{D84F6232-6DAA-4FE5-8B85-2EF86338FF22}" type="pres">
      <dgm:prSet presAssocID="{DE4F4B87-5D05-481E-A119-2E76C97B6753}" presName="childText" presStyleLbl="bgAcc1" presStyleIdx="4" presStyleCnt="10" custScaleX="212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7064D9F-DAD8-4765-88D6-88A4785EA74A}" type="pres">
      <dgm:prSet presAssocID="{5F2B20D3-B630-4812-94A4-FDA4F6BE4ED5}" presName="root" presStyleCnt="0"/>
      <dgm:spPr/>
    </dgm:pt>
    <dgm:pt modelId="{B502C912-1AC5-4070-86B4-2191B48DB50C}" type="pres">
      <dgm:prSet presAssocID="{5F2B20D3-B630-4812-94A4-FDA4F6BE4ED5}" presName="rootComposite" presStyleCnt="0"/>
      <dgm:spPr/>
    </dgm:pt>
    <dgm:pt modelId="{C5A82EFE-7193-49F8-A20B-786E064AB0BB}" type="pres">
      <dgm:prSet presAssocID="{5F2B20D3-B630-4812-94A4-FDA4F6BE4ED5}" presName="rootText" presStyleLbl="node1" presStyleIdx="1" presStyleCnt="2" custScaleX="133105"/>
      <dgm:spPr/>
      <dgm:t>
        <a:bodyPr/>
        <a:lstStyle/>
        <a:p>
          <a:endParaRPr lang="el-GR"/>
        </a:p>
      </dgm:t>
    </dgm:pt>
    <dgm:pt modelId="{8AA1F2D9-B301-48A1-BF2C-05F1B98AA5B7}" type="pres">
      <dgm:prSet presAssocID="{5F2B20D3-B630-4812-94A4-FDA4F6BE4ED5}" presName="rootConnector" presStyleLbl="node1" presStyleIdx="1" presStyleCnt="2"/>
      <dgm:spPr/>
    </dgm:pt>
    <dgm:pt modelId="{807F9D18-D800-446C-838E-C24C3E31F3B8}" type="pres">
      <dgm:prSet presAssocID="{5F2B20D3-B630-4812-94A4-FDA4F6BE4ED5}" presName="childShape" presStyleCnt="0"/>
      <dgm:spPr/>
    </dgm:pt>
    <dgm:pt modelId="{C00BAFD3-D12F-4668-88F1-54B0EA211D96}" type="pres">
      <dgm:prSet presAssocID="{F751486F-AA42-4E18-8770-155D2728C90A}" presName="Name13" presStyleLbl="parChTrans1D2" presStyleIdx="5" presStyleCnt="10"/>
      <dgm:spPr/>
    </dgm:pt>
    <dgm:pt modelId="{07137892-F780-4544-8311-81B4FFD9EA5C}" type="pres">
      <dgm:prSet presAssocID="{DB4D06D4-55B5-46DB-8DA1-A074E061C82D}" presName="childText" presStyleLbl="bgAcc1" presStyleIdx="5" presStyleCnt="10" custScaleX="25321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70D16E-10FB-448C-9FCF-BC4466374F60}" type="pres">
      <dgm:prSet presAssocID="{1968E385-F327-4647-A9D9-49AA0210D2CC}" presName="Name13" presStyleLbl="parChTrans1D2" presStyleIdx="6" presStyleCnt="10"/>
      <dgm:spPr/>
    </dgm:pt>
    <dgm:pt modelId="{0179EC5D-9232-4E1D-92D0-471DB6033F08}" type="pres">
      <dgm:prSet presAssocID="{E8E8A2D8-09B6-457D-820D-1E0F349F523B}" presName="childText" presStyleLbl="bgAcc1" presStyleIdx="6" presStyleCnt="10" custScaleX="3197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F3CB02C-37BD-4CB5-A9F4-78D3087BF0A5}" type="pres">
      <dgm:prSet presAssocID="{67AF7AE2-BE68-45A5-B596-956F4F745F30}" presName="Name13" presStyleLbl="parChTrans1D2" presStyleIdx="7" presStyleCnt="10"/>
      <dgm:spPr/>
    </dgm:pt>
    <dgm:pt modelId="{C446CA81-42F8-4C33-9A9C-099BA86D475A}" type="pres">
      <dgm:prSet presAssocID="{45E6D5CC-91F6-4157-AB81-EB51E70E870C}" presName="childText" presStyleLbl="bgAcc1" presStyleIdx="7" presStyleCnt="10" custScaleX="22798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4BFA54A-BF75-48EA-B889-3F8299AE24BF}" type="pres">
      <dgm:prSet presAssocID="{46EFF8D0-8F9F-47EA-A032-DBF59F75E224}" presName="Name13" presStyleLbl="parChTrans1D2" presStyleIdx="8" presStyleCnt="10"/>
      <dgm:spPr/>
    </dgm:pt>
    <dgm:pt modelId="{AE040A27-9510-49AB-A3FB-F4BC92D60988}" type="pres">
      <dgm:prSet presAssocID="{1379DF13-7D03-4BD4-8483-EFBEEECCE89F}" presName="childText" presStyleLbl="bgAcc1" presStyleIdx="8" presStyleCnt="10" custScaleX="261275">
        <dgm:presLayoutVars>
          <dgm:bulletEnabled val="1"/>
        </dgm:presLayoutVars>
      </dgm:prSet>
      <dgm:spPr/>
    </dgm:pt>
    <dgm:pt modelId="{34F5124D-6993-45E9-AB95-B7A821FD5759}" type="pres">
      <dgm:prSet presAssocID="{ABED26AE-9078-42A1-AFA4-B5EE32D366C7}" presName="Name13" presStyleLbl="parChTrans1D2" presStyleIdx="9" presStyleCnt="10"/>
      <dgm:spPr/>
    </dgm:pt>
    <dgm:pt modelId="{963DB715-02BD-4A90-ADD7-30844FBB485E}" type="pres">
      <dgm:prSet presAssocID="{89662330-365B-4E87-B9F0-F1B586340573}" presName="childText" presStyleLbl="bgAcc1" presStyleIdx="9" presStyleCnt="10" custScaleX="25017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B436F83-0187-45AA-A9C0-A04D95366106}" srcId="{5F2B20D3-B630-4812-94A4-FDA4F6BE4ED5}" destId="{E8E8A2D8-09B6-457D-820D-1E0F349F523B}" srcOrd="1" destOrd="0" parTransId="{1968E385-F327-4647-A9D9-49AA0210D2CC}" sibTransId="{356CBE10-4F0D-4FDB-A2BD-222AB3C716E9}"/>
    <dgm:cxn modelId="{7AAF77D1-42DE-46F5-AFB0-FF3B049256F9}" type="presOf" srcId="{45E6D5CC-91F6-4157-AB81-EB51E70E870C}" destId="{C446CA81-42F8-4C33-9A9C-099BA86D475A}" srcOrd="0" destOrd="0" presId="urn:microsoft.com/office/officeart/2005/8/layout/hierarchy3"/>
    <dgm:cxn modelId="{FBDE13BB-7221-40FC-B25E-00DBBAD03E82}" type="presOf" srcId="{F751486F-AA42-4E18-8770-155D2728C90A}" destId="{C00BAFD3-D12F-4668-88F1-54B0EA211D96}" srcOrd="0" destOrd="0" presId="urn:microsoft.com/office/officeart/2005/8/layout/hierarchy3"/>
    <dgm:cxn modelId="{944E1818-2F63-4D7D-A391-4EA8D002E020}" type="presOf" srcId="{DB4D06D4-55B5-46DB-8DA1-A074E061C82D}" destId="{07137892-F780-4544-8311-81B4FFD9EA5C}" srcOrd="0" destOrd="0" presId="urn:microsoft.com/office/officeart/2005/8/layout/hierarchy3"/>
    <dgm:cxn modelId="{AB48970A-978E-44E0-B3AF-248C24F960A4}" srcId="{15F6EEDB-A59C-436E-9699-7B91A406BDCF}" destId="{53CA0001-AC31-4224-84A0-AE851E4252E0}" srcOrd="0" destOrd="0" parTransId="{9A84CA75-D390-4618-9471-BF77C1014813}" sibTransId="{D944F403-0A4F-427E-9E8A-C97563199E10}"/>
    <dgm:cxn modelId="{F52BC614-3CFA-4AED-89D4-CAF76C249012}" srcId="{53CA0001-AC31-4224-84A0-AE851E4252E0}" destId="{DE4F4B87-5D05-481E-A119-2E76C97B6753}" srcOrd="4" destOrd="0" parTransId="{3E274457-BEDB-4429-A72E-E3DF7EA67308}" sibTransId="{AB737569-1888-4B4D-82B8-F6787CFD2D3A}"/>
    <dgm:cxn modelId="{9B0638E1-A111-4B0D-A4DE-B7C45115176A}" srcId="{53CA0001-AC31-4224-84A0-AE851E4252E0}" destId="{DF06BAA7-17F9-4C30-B919-8A79E7B73C30}" srcOrd="0" destOrd="0" parTransId="{8F926E86-92F8-4C63-A20A-10E41F1AE8BE}" sibTransId="{334767BF-36D6-4C2A-97B4-1AA3B06D036A}"/>
    <dgm:cxn modelId="{BD99024B-32EE-4A06-86C7-40887AE9C8EA}" type="presOf" srcId="{46EFF8D0-8F9F-47EA-A032-DBF59F75E224}" destId="{B4BFA54A-BF75-48EA-B889-3F8299AE24BF}" srcOrd="0" destOrd="0" presId="urn:microsoft.com/office/officeart/2005/8/layout/hierarchy3"/>
    <dgm:cxn modelId="{4C791964-B2D3-40E9-A559-50E821037DF6}" srcId="{5F2B20D3-B630-4812-94A4-FDA4F6BE4ED5}" destId="{1379DF13-7D03-4BD4-8483-EFBEEECCE89F}" srcOrd="3" destOrd="0" parTransId="{46EFF8D0-8F9F-47EA-A032-DBF59F75E224}" sibTransId="{9C99AB09-31BC-4082-AB22-2E1EE11DAB40}"/>
    <dgm:cxn modelId="{110C1F71-0780-486F-BACB-6715E6BABA0B}" type="presOf" srcId="{DF06BAA7-17F9-4C30-B919-8A79E7B73C30}" destId="{8BAEC106-BFCE-4C23-8383-8DB32F13C7D8}" srcOrd="0" destOrd="0" presId="urn:microsoft.com/office/officeart/2005/8/layout/hierarchy3"/>
    <dgm:cxn modelId="{0FB80AEC-1799-4AFA-A03B-73151EEAC84D}" type="presOf" srcId="{53CA0001-AC31-4224-84A0-AE851E4252E0}" destId="{8C9DDCFE-FF17-4074-A0E8-930D0733B84C}" srcOrd="1" destOrd="0" presId="urn:microsoft.com/office/officeart/2005/8/layout/hierarchy3"/>
    <dgm:cxn modelId="{97ABB8B3-31A5-4A56-8563-ED9940213EDB}" srcId="{53CA0001-AC31-4224-84A0-AE851E4252E0}" destId="{D95408B6-63DE-4EA7-87BF-FC7B7E987CE2}" srcOrd="3" destOrd="0" parTransId="{5C66A202-D069-4D2C-9FF8-9EFEAA9C1C7F}" sibTransId="{E2A6149E-541E-4F1A-9D2C-9E8CF7C9962D}"/>
    <dgm:cxn modelId="{E4BBBBA7-8F9B-4711-986D-9FBD4F100830}" type="presOf" srcId="{5F2B20D3-B630-4812-94A4-FDA4F6BE4ED5}" destId="{C5A82EFE-7193-49F8-A20B-786E064AB0BB}" srcOrd="0" destOrd="0" presId="urn:microsoft.com/office/officeart/2005/8/layout/hierarchy3"/>
    <dgm:cxn modelId="{A985BF33-3288-49F5-92D2-7A4DFD42D1D4}" type="presOf" srcId="{93FF87FE-2527-46BE-9361-3E1F503371AD}" destId="{8E11FE6B-9709-4AFC-B42C-404B97982BE9}" srcOrd="0" destOrd="0" presId="urn:microsoft.com/office/officeart/2005/8/layout/hierarchy3"/>
    <dgm:cxn modelId="{0293A7E4-5494-4A66-98DE-056D3785B2DA}" type="presOf" srcId="{DE4F4B87-5D05-481E-A119-2E76C97B6753}" destId="{D84F6232-6DAA-4FE5-8B85-2EF86338FF22}" srcOrd="0" destOrd="0" presId="urn:microsoft.com/office/officeart/2005/8/layout/hierarchy3"/>
    <dgm:cxn modelId="{6E22D0E2-87DE-4FD1-8C8C-389269E38009}" type="presOf" srcId="{67AF7AE2-BE68-45A5-B596-956F4F745F30}" destId="{EF3CB02C-37BD-4CB5-A9F4-78D3087BF0A5}" srcOrd="0" destOrd="0" presId="urn:microsoft.com/office/officeart/2005/8/layout/hierarchy3"/>
    <dgm:cxn modelId="{A1354F86-D2F2-436F-935F-6A9D3E3E753D}" type="presOf" srcId="{89662330-365B-4E87-B9F0-F1B586340573}" destId="{963DB715-02BD-4A90-ADD7-30844FBB485E}" srcOrd="0" destOrd="0" presId="urn:microsoft.com/office/officeart/2005/8/layout/hierarchy3"/>
    <dgm:cxn modelId="{A6C841BD-27A3-430D-A7F4-0F93E78DDDA6}" type="presOf" srcId="{3E274457-BEDB-4429-A72E-E3DF7EA67308}" destId="{3154FFAC-B651-4FB2-9EF1-FB1C7A91F2BA}" srcOrd="0" destOrd="0" presId="urn:microsoft.com/office/officeart/2005/8/layout/hierarchy3"/>
    <dgm:cxn modelId="{68ADA831-0947-41C8-B8BC-4972DE1E80A0}" type="presOf" srcId="{8E7F7D7B-2E28-458C-88B7-4B5A9AA76E08}" destId="{CF420054-4ADF-4015-82B5-7B47B8E07519}" srcOrd="0" destOrd="0" presId="urn:microsoft.com/office/officeart/2005/8/layout/hierarchy3"/>
    <dgm:cxn modelId="{0E1725A2-5415-4CEC-A623-E549E77702D7}" srcId="{5F2B20D3-B630-4812-94A4-FDA4F6BE4ED5}" destId="{89662330-365B-4E87-B9F0-F1B586340573}" srcOrd="4" destOrd="0" parTransId="{ABED26AE-9078-42A1-AFA4-B5EE32D366C7}" sibTransId="{062DF81F-F5B6-45C5-848A-4E634FB8E284}"/>
    <dgm:cxn modelId="{B1050388-41B9-4338-9074-80DD78850953}" srcId="{15F6EEDB-A59C-436E-9699-7B91A406BDCF}" destId="{5F2B20D3-B630-4812-94A4-FDA4F6BE4ED5}" srcOrd="1" destOrd="0" parTransId="{151E8844-8DDE-44BA-A4FF-39ABD158CE35}" sibTransId="{D883DF83-DD5C-48E6-8AE6-BE75D22F7217}"/>
    <dgm:cxn modelId="{C6FB287C-129A-47C6-97AE-23B2C4CB481D}" type="presOf" srcId="{53CA0001-AC31-4224-84A0-AE851E4252E0}" destId="{1EE042EC-9300-4F3A-BA09-3F2074E23BD3}" srcOrd="0" destOrd="0" presId="urn:microsoft.com/office/officeart/2005/8/layout/hierarchy3"/>
    <dgm:cxn modelId="{314D0719-4F64-4D66-A1C8-93261E83844E}" type="presOf" srcId="{5C66A202-D069-4D2C-9FF8-9EFEAA9C1C7F}" destId="{0B382F4C-8D8E-4D43-A4ED-03EA7D1B3034}" srcOrd="0" destOrd="0" presId="urn:microsoft.com/office/officeart/2005/8/layout/hierarchy3"/>
    <dgm:cxn modelId="{28396C76-C3AD-45D9-9C6A-E500AD037872}" type="presOf" srcId="{8F926E86-92F8-4C63-A20A-10E41F1AE8BE}" destId="{1F86449A-7B49-4B33-80A3-E44DA2A0E3BC}" srcOrd="0" destOrd="0" presId="urn:microsoft.com/office/officeart/2005/8/layout/hierarchy3"/>
    <dgm:cxn modelId="{6EF842A4-86E3-4F7C-85A0-E301AA56EDBA}" type="presOf" srcId="{1379DF13-7D03-4BD4-8483-EFBEEECCE89F}" destId="{AE040A27-9510-49AB-A3FB-F4BC92D60988}" srcOrd="0" destOrd="0" presId="urn:microsoft.com/office/officeart/2005/8/layout/hierarchy3"/>
    <dgm:cxn modelId="{6A394E6B-C260-418D-B701-F73F43B6B748}" type="presOf" srcId="{E8E8A2D8-09B6-457D-820D-1E0F349F523B}" destId="{0179EC5D-9232-4E1D-92D0-471DB6033F08}" srcOrd="0" destOrd="0" presId="urn:microsoft.com/office/officeart/2005/8/layout/hierarchy3"/>
    <dgm:cxn modelId="{7AFBB100-4677-4729-BE80-0287167B255F}" srcId="{5F2B20D3-B630-4812-94A4-FDA4F6BE4ED5}" destId="{45E6D5CC-91F6-4157-AB81-EB51E70E870C}" srcOrd="2" destOrd="0" parTransId="{67AF7AE2-BE68-45A5-B596-956F4F745F30}" sibTransId="{51CE41E2-CE17-46D8-A52C-B8D5324E4000}"/>
    <dgm:cxn modelId="{50A4BC7C-908D-4B38-8C3E-0DDE6FDD1113}" type="presOf" srcId="{15F6EEDB-A59C-436E-9699-7B91A406BDCF}" destId="{ADD9EA96-7B14-4393-843A-2ECDCA8BE793}" srcOrd="0" destOrd="0" presId="urn:microsoft.com/office/officeart/2005/8/layout/hierarchy3"/>
    <dgm:cxn modelId="{2DE106B7-650D-43D6-94C9-85068B922084}" type="presOf" srcId="{ABED26AE-9078-42A1-AFA4-B5EE32D366C7}" destId="{34F5124D-6993-45E9-AB95-B7A821FD5759}" srcOrd="0" destOrd="0" presId="urn:microsoft.com/office/officeart/2005/8/layout/hierarchy3"/>
    <dgm:cxn modelId="{07A3BD99-FC66-45D1-A51E-8E57CEC42A70}" srcId="{5F2B20D3-B630-4812-94A4-FDA4F6BE4ED5}" destId="{DB4D06D4-55B5-46DB-8DA1-A074E061C82D}" srcOrd="0" destOrd="0" parTransId="{F751486F-AA42-4E18-8770-155D2728C90A}" sibTransId="{40D82333-63E2-47D1-B503-343423ED49D3}"/>
    <dgm:cxn modelId="{F0CC97F4-2EBD-4862-A27C-415A7E0EFFE9}" type="presOf" srcId="{1968E385-F327-4647-A9D9-49AA0210D2CC}" destId="{6F70D16E-10FB-448C-9FCF-BC4466374F60}" srcOrd="0" destOrd="0" presId="urn:microsoft.com/office/officeart/2005/8/layout/hierarchy3"/>
    <dgm:cxn modelId="{48C4020C-25C1-424F-A84E-3632B77CEABF}" type="presOf" srcId="{D95408B6-63DE-4EA7-87BF-FC7B7E987CE2}" destId="{67DABB9E-D60E-4BC6-B288-DF0932661A20}" srcOrd="0" destOrd="0" presId="urn:microsoft.com/office/officeart/2005/8/layout/hierarchy3"/>
    <dgm:cxn modelId="{5D894907-4E50-4F31-870C-31DD498AC430}" type="presOf" srcId="{34D20EA0-9E52-4300-AC70-E49C18AF6D00}" destId="{58EA8591-0BB9-4247-9B8A-C3D0C67F47DA}" srcOrd="0" destOrd="0" presId="urn:microsoft.com/office/officeart/2005/8/layout/hierarchy3"/>
    <dgm:cxn modelId="{C5BA2C54-152B-4FA4-92B2-DB43412A0AE1}" srcId="{53CA0001-AC31-4224-84A0-AE851E4252E0}" destId="{8E7F7D7B-2E28-458C-88B7-4B5A9AA76E08}" srcOrd="1" destOrd="0" parTransId="{FFC2B5A6-FDF1-43FA-9303-B966A3AE29B2}" sibTransId="{C8B04A3F-1DC9-4F95-9597-360D651A1DFB}"/>
    <dgm:cxn modelId="{4F3C6772-3157-4669-A79E-32C68602BF84}" type="presOf" srcId="{FFC2B5A6-FDF1-43FA-9303-B966A3AE29B2}" destId="{8C0389D0-8A65-4F65-9E90-B44DEC354516}" srcOrd="0" destOrd="0" presId="urn:microsoft.com/office/officeart/2005/8/layout/hierarchy3"/>
    <dgm:cxn modelId="{9888C7B0-97FD-4A69-BA1B-3AEEA2A696C4}" type="presOf" srcId="{5F2B20D3-B630-4812-94A4-FDA4F6BE4ED5}" destId="{8AA1F2D9-B301-48A1-BF2C-05F1B98AA5B7}" srcOrd="1" destOrd="0" presId="urn:microsoft.com/office/officeart/2005/8/layout/hierarchy3"/>
    <dgm:cxn modelId="{EB05F35A-3C50-49CC-8C55-091D7C23A910}" srcId="{53CA0001-AC31-4224-84A0-AE851E4252E0}" destId="{34D20EA0-9E52-4300-AC70-E49C18AF6D00}" srcOrd="2" destOrd="0" parTransId="{93FF87FE-2527-46BE-9361-3E1F503371AD}" sibTransId="{9882910C-76DB-49D6-B81A-D3423FFDBB65}"/>
    <dgm:cxn modelId="{134B1D81-78A0-4ACB-B673-ACE9B051504C}" type="presParOf" srcId="{ADD9EA96-7B14-4393-843A-2ECDCA8BE793}" destId="{BD169E97-E2ED-498A-BB06-2971E92B98BB}" srcOrd="0" destOrd="0" presId="urn:microsoft.com/office/officeart/2005/8/layout/hierarchy3"/>
    <dgm:cxn modelId="{04762C7E-2DEB-4C31-B1C2-8A0906AA4731}" type="presParOf" srcId="{BD169E97-E2ED-498A-BB06-2971E92B98BB}" destId="{70D70990-F6D8-4DF4-BEAC-DE1B6C9F2492}" srcOrd="0" destOrd="0" presId="urn:microsoft.com/office/officeart/2005/8/layout/hierarchy3"/>
    <dgm:cxn modelId="{93E1AA3F-A325-4E2D-BAE6-C74900FD2D99}" type="presParOf" srcId="{70D70990-F6D8-4DF4-BEAC-DE1B6C9F2492}" destId="{1EE042EC-9300-4F3A-BA09-3F2074E23BD3}" srcOrd="0" destOrd="0" presId="urn:microsoft.com/office/officeart/2005/8/layout/hierarchy3"/>
    <dgm:cxn modelId="{C2CE6869-8F45-4A9A-872D-63EC050ECC02}" type="presParOf" srcId="{70D70990-F6D8-4DF4-BEAC-DE1B6C9F2492}" destId="{8C9DDCFE-FF17-4074-A0E8-930D0733B84C}" srcOrd="1" destOrd="0" presId="urn:microsoft.com/office/officeart/2005/8/layout/hierarchy3"/>
    <dgm:cxn modelId="{96F1C7F7-F3CF-41E3-B6C1-B6A33B91AAB0}" type="presParOf" srcId="{BD169E97-E2ED-498A-BB06-2971E92B98BB}" destId="{EB7D8510-67E7-4F9A-B88F-E2E0CA41C95B}" srcOrd="1" destOrd="0" presId="urn:microsoft.com/office/officeart/2005/8/layout/hierarchy3"/>
    <dgm:cxn modelId="{79D60036-1E36-4972-A60E-484577723CB5}" type="presParOf" srcId="{EB7D8510-67E7-4F9A-B88F-E2E0CA41C95B}" destId="{1F86449A-7B49-4B33-80A3-E44DA2A0E3BC}" srcOrd="0" destOrd="0" presId="urn:microsoft.com/office/officeart/2005/8/layout/hierarchy3"/>
    <dgm:cxn modelId="{5EF07F05-5CC9-4649-97FC-5D4E26A8F33B}" type="presParOf" srcId="{EB7D8510-67E7-4F9A-B88F-E2E0CA41C95B}" destId="{8BAEC106-BFCE-4C23-8383-8DB32F13C7D8}" srcOrd="1" destOrd="0" presId="urn:microsoft.com/office/officeart/2005/8/layout/hierarchy3"/>
    <dgm:cxn modelId="{2DD065DD-4D38-43B8-B857-D5BBB28B8C7F}" type="presParOf" srcId="{EB7D8510-67E7-4F9A-B88F-E2E0CA41C95B}" destId="{8C0389D0-8A65-4F65-9E90-B44DEC354516}" srcOrd="2" destOrd="0" presId="urn:microsoft.com/office/officeart/2005/8/layout/hierarchy3"/>
    <dgm:cxn modelId="{9BF85BF5-2A50-4480-831C-7362F3CD3497}" type="presParOf" srcId="{EB7D8510-67E7-4F9A-B88F-E2E0CA41C95B}" destId="{CF420054-4ADF-4015-82B5-7B47B8E07519}" srcOrd="3" destOrd="0" presId="urn:microsoft.com/office/officeart/2005/8/layout/hierarchy3"/>
    <dgm:cxn modelId="{E50C791C-EC13-4EF4-ADDB-9B4EF8E3EA6B}" type="presParOf" srcId="{EB7D8510-67E7-4F9A-B88F-E2E0CA41C95B}" destId="{8E11FE6B-9709-4AFC-B42C-404B97982BE9}" srcOrd="4" destOrd="0" presId="urn:microsoft.com/office/officeart/2005/8/layout/hierarchy3"/>
    <dgm:cxn modelId="{38765CEE-4937-430D-B099-D7A70BF05737}" type="presParOf" srcId="{EB7D8510-67E7-4F9A-B88F-E2E0CA41C95B}" destId="{58EA8591-0BB9-4247-9B8A-C3D0C67F47DA}" srcOrd="5" destOrd="0" presId="urn:microsoft.com/office/officeart/2005/8/layout/hierarchy3"/>
    <dgm:cxn modelId="{FE06CDF8-0867-470F-A917-8C8B4FBD18A4}" type="presParOf" srcId="{EB7D8510-67E7-4F9A-B88F-E2E0CA41C95B}" destId="{0B382F4C-8D8E-4D43-A4ED-03EA7D1B3034}" srcOrd="6" destOrd="0" presId="urn:microsoft.com/office/officeart/2005/8/layout/hierarchy3"/>
    <dgm:cxn modelId="{104C2C88-E61B-449D-BFBC-B9BE7EB07003}" type="presParOf" srcId="{EB7D8510-67E7-4F9A-B88F-E2E0CA41C95B}" destId="{67DABB9E-D60E-4BC6-B288-DF0932661A20}" srcOrd="7" destOrd="0" presId="urn:microsoft.com/office/officeart/2005/8/layout/hierarchy3"/>
    <dgm:cxn modelId="{347FA6B4-C09D-4A93-98C6-B26A9BB3B664}" type="presParOf" srcId="{EB7D8510-67E7-4F9A-B88F-E2E0CA41C95B}" destId="{3154FFAC-B651-4FB2-9EF1-FB1C7A91F2BA}" srcOrd="8" destOrd="0" presId="urn:microsoft.com/office/officeart/2005/8/layout/hierarchy3"/>
    <dgm:cxn modelId="{54FCF832-FEA8-430C-8CC2-77CC7265360C}" type="presParOf" srcId="{EB7D8510-67E7-4F9A-B88F-E2E0CA41C95B}" destId="{D84F6232-6DAA-4FE5-8B85-2EF86338FF22}" srcOrd="9" destOrd="0" presId="urn:microsoft.com/office/officeart/2005/8/layout/hierarchy3"/>
    <dgm:cxn modelId="{BD1C4231-0FA4-4BC2-86E0-014A0287F134}" type="presParOf" srcId="{ADD9EA96-7B14-4393-843A-2ECDCA8BE793}" destId="{27064D9F-DAD8-4765-88D6-88A4785EA74A}" srcOrd="1" destOrd="0" presId="urn:microsoft.com/office/officeart/2005/8/layout/hierarchy3"/>
    <dgm:cxn modelId="{91A6B5DD-0ADF-471B-A16B-0974D1653CAF}" type="presParOf" srcId="{27064D9F-DAD8-4765-88D6-88A4785EA74A}" destId="{B502C912-1AC5-4070-86B4-2191B48DB50C}" srcOrd="0" destOrd="0" presId="urn:microsoft.com/office/officeart/2005/8/layout/hierarchy3"/>
    <dgm:cxn modelId="{4B6CF2A2-7F82-495D-9C5D-6C8D1C46E422}" type="presParOf" srcId="{B502C912-1AC5-4070-86B4-2191B48DB50C}" destId="{C5A82EFE-7193-49F8-A20B-786E064AB0BB}" srcOrd="0" destOrd="0" presId="urn:microsoft.com/office/officeart/2005/8/layout/hierarchy3"/>
    <dgm:cxn modelId="{DB30A383-23DE-4C48-84F2-5AB06AF79472}" type="presParOf" srcId="{B502C912-1AC5-4070-86B4-2191B48DB50C}" destId="{8AA1F2D9-B301-48A1-BF2C-05F1B98AA5B7}" srcOrd="1" destOrd="0" presId="urn:microsoft.com/office/officeart/2005/8/layout/hierarchy3"/>
    <dgm:cxn modelId="{D3DA5945-1833-49B4-8A53-7ABF79E82345}" type="presParOf" srcId="{27064D9F-DAD8-4765-88D6-88A4785EA74A}" destId="{807F9D18-D800-446C-838E-C24C3E31F3B8}" srcOrd="1" destOrd="0" presId="urn:microsoft.com/office/officeart/2005/8/layout/hierarchy3"/>
    <dgm:cxn modelId="{8980060A-4C78-4E75-A7DE-1247F872057B}" type="presParOf" srcId="{807F9D18-D800-446C-838E-C24C3E31F3B8}" destId="{C00BAFD3-D12F-4668-88F1-54B0EA211D96}" srcOrd="0" destOrd="0" presId="urn:microsoft.com/office/officeart/2005/8/layout/hierarchy3"/>
    <dgm:cxn modelId="{37F214EB-8830-4205-AEAC-F6933DDCF1FA}" type="presParOf" srcId="{807F9D18-D800-446C-838E-C24C3E31F3B8}" destId="{07137892-F780-4544-8311-81B4FFD9EA5C}" srcOrd="1" destOrd="0" presId="urn:microsoft.com/office/officeart/2005/8/layout/hierarchy3"/>
    <dgm:cxn modelId="{40E9770D-66B5-4001-9293-82CA84E06084}" type="presParOf" srcId="{807F9D18-D800-446C-838E-C24C3E31F3B8}" destId="{6F70D16E-10FB-448C-9FCF-BC4466374F60}" srcOrd="2" destOrd="0" presId="urn:microsoft.com/office/officeart/2005/8/layout/hierarchy3"/>
    <dgm:cxn modelId="{7CB62B5B-0359-4DEC-8EC8-C6B868C27F49}" type="presParOf" srcId="{807F9D18-D800-446C-838E-C24C3E31F3B8}" destId="{0179EC5D-9232-4E1D-92D0-471DB6033F08}" srcOrd="3" destOrd="0" presId="urn:microsoft.com/office/officeart/2005/8/layout/hierarchy3"/>
    <dgm:cxn modelId="{F241DF4B-C151-4BE9-BF6F-38FE78E361FB}" type="presParOf" srcId="{807F9D18-D800-446C-838E-C24C3E31F3B8}" destId="{EF3CB02C-37BD-4CB5-A9F4-78D3087BF0A5}" srcOrd="4" destOrd="0" presId="urn:microsoft.com/office/officeart/2005/8/layout/hierarchy3"/>
    <dgm:cxn modelId="{479B8E0C-1CD9-4260-931B-11BB6B368BB9}" type="presParOf" srcId="{807F9D18-D800-446C-838E-C24C3E31F3B8}" destId="{C446CA81-42F8-4C33-9A9C-099BA86D475A}" srcOrd="5" destOrd="0" presId="urn:microsoft.com/office/officeart/2005/8/layout/hierarchy3"/>
    <dgm:cxn modelId="{3A912ECD-4AD3-44E3-89F8-8DC485865311}" type="presParOf" srcId="{807F9D18-D800-446C-838E-C24C3E31F3B8}" destId="{B4BFA54A-BF75-48EA-B889-3F8299AE24BF}" srcOrd="6" destOrd="0" presId="urn:microsoft.com/office/officeart/2005/8/layout/hierarchy3"/>
    <dgm:cxn modelId="{5F19E5D3-20C9-4DF5-BF0F-5E5CF1D2B45E}" type="presParOf" srcId="{807F9D18-D800-446C-838E-C24C3E31F3B8}" destId="{AE040A27-9510-49AB-A3FB-F4BC92D60988}" srcOrd="7" destOrd="0" presId="urn:microsoft.com/office/officeart/2005/8/layout/hierarchy3"/>
    <dgm:cxn modelId="{4A2AE903-DC8A-4C61-9F73-1FD963FE2F0D}" type="presParOf" srcId="{807F9D18-D800-446C-838E-C24C3E31F3B8}" destId="{34F5124D-6993-45E9-AB95-B7A821FD5759}" srcOrd="8" destOrd="0" presId="urn:microsoft.com/office/officeart/2005/8/layout/hierarchy3"/>
    <dgm:cxn modelId="{3D6DD9DF-AF06-4285-8E1F-6194CA87D55C}" type="presParOf" srcId="{807F9D18-D800-446C-838E-C24C3E31F3B8}" destId="{963DB715-02BD-4A90-ADD7-30844FBB485E}" srcOrd="9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B30C47-5EAA-40AD-A121-6472109F59C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18A4E8F-C009-44AE-908B-643823C76912}">
      <dgm:prSet phldrT="[Κείμενο]" custT="1"/>
      <dgm:spPr/>
      <dgm:t>
        <a:bodyPr/>
        <a:lstStyle/>
        <a:p>
          <a:r>
            <a:rPr lang="el-GR" sz="1600" dirty="0" smtClean="0"/>
            <a:t>Νεολιθικός άνθρωπος</a:t>
          </a:r>
          <a:endParaRPr lang="el-GR" sz="1600" dirty="0"/>
        </a:p>
      </dgm:t>
    </dgm:pt>
    <dgm:pt modelId="{DDD05412-FC6C-4A48-BAED-B59C0233E452}" type="parTrans" cxnId="{585BB25C-EC77-46FD-9984-904CECC0400C}">
      <dgm:prSet/>
      <dgm:spPr/>
      <dgm:t>
        <a:bodyPr/>
        <a:lstStyle/>
        <a:p>
          <a:endParaRPr lang="el-GR"/>
        </a:p>
      </dgm:t>
    </dgm:pt>
    <dgm:pt modelId="{6EF41464-A7D6-497E-95D0-0AAD2B1C2BF9}" type="sibTrans" cxnId="{585BB25C-EC77-46FD-9984-904CECC0400C}">
      <dgm:prSet/>
      <dgm:spPr/>
      <dgm:t>
        <a:bodyPr/>
        <a:lstStyle/>
        <a:p>
          <a:endParaRPr lang="el-GR"/>
        </a:p>
      </dgm:t>
    </dgm:pt>
    <dgm:pt modelId="{355ED39C-7E6E-4D0C-ADE0-BC4C2CE27FDB}">
      <dgm:prSet phldrT="[Κείμενο]" custT="1"/>
      <dgm:spPr/>
      <dgm:t>
        <a:bodyPr/>
        <a:lstStyle/>
        <a:p>
          <a:r>
            <a:rPr lang="el-GR" sz="1600" dirty="0" smtClean="0"/>
            <a:t>Ασία (Μεσοποταμία-Παλαιστίνη-Αίγυπτος)-</a:t>
          </a:r>
          <a:r>
            <a:rPr lang="el-GR" sz="1600" dirty="0" smtClean="0"/>
            <a:t>Αφρική-Ευρώπη-</a:t>
          </a:r>
          <a:r>
            <a:rPr lang="el-GR" sz="1600" dirty="0" err="1" smtClean="0"/>
            <a:t>Αμερική</a:t>
          </a:r>
          <a:endParaRPr lang="el-GR" sz="1600" dirty="0"/>
        </a:p>
      </dgm:t>
    </dgm:pt>
    <dgm:pt modelId="{30C77067-0F51-47BC-98AF-54F24A9346B1}" type="parTrans" cxnId="{1BCEF8AF-970A-4718-892A-17E48D53D8E4}">
      <dgm:prSet/>
      <dgm:spPr/>
      <dgm:t>
        <a:bodyPr/>
        <a:lstStyle/>
        <a:p>
          <a:endParaRPr lang="el-GR"/>
        </a:p>
      </dgm:t>
    </dgm:pt>
    <dgm:pt modelId="{3F3F669B-F9A7-4039-89CB-6941CDB645B9}" type="sibTrans" cxnId="{1BCEF8AF-970A-4718-892A-17E48D53D8E4}">
      <dgm:prSet/>
      <dgm:spPr/>
      <dgm:t>
        <a:bodyPr/>
        <a:lstStyle/>
        <a:p>
          <a:endParaRPr lang="el-GR"/>
        </a:p>
      </dgm:t>
    </dgm:pt>
    <dgm:pt modelId="{9E908C7B-310C-45C7-8E30-09308B13C3D4}">
      <dgm:prSet phldrT="[Κείμενο]"/>
      <dgm:spPr/>
      <dgm:t>
        <a:bodyPr/>
        <a:lstStyle/>
        <a:p>
          <a:r>
            <a:rPr lang="el-GR" dirty="0" smtClean="0"/>
            <a:t>Μόνιμη εγκατάσταση και δημιουργία οικισμών</a:t>
          </a:r>
          <a:endParaRPr lang="el-GR" dirty="0"/>
        </a:p>
      </dgm:t>
    </dgm:pt>
    <dgm:pt modelId="{F7020916-6049-4AE1-8C66-02875CB1F974}" type="parTrans" cxnId="{40EBA0F7-19B3-4AD7-9A9A-D4FFEA61495E}">
      <dgm:prSet/>
      <dgm:spPr/>
      <dgm:t>
        <a:bodyPr/>
        <a:lstStyle/>
        <a:p>
          <a:endParaRPr lang="el-GR"/>
        </a:p>
      </dgm:t>
    </dgm:pt>
    <dgm:pt modelId="{F4F2155B-95A9-4AC9-AF4A-37A3BF8D5BA2}" type="sibTrans" cxnId="{40EBA0F7-19B3-4AD7-9A9A-D4FFEA61495E}">
      <dgm:prSet/>
      <dgm:spPr/>
      <dgm:t>
        <a:bodyPr/>
        <a:lstStyle/>
        <a:p>
          <a:endParaRPr lang="el-GR"/>
        </a:p>
      </dgm:t>
    </dgm:pt>
    <dgm:pt modelId="{EC778C4D-7E2B-44ED-A7EC-5647BFF5B50F}">
      <dgm:prSet/>
      <dgm:spPr/>
      <dgm:t>
        <a:bodyPr/>
        <a:lstStyle/>
        <a:p>
          <a:r>
            <a:rPr lang="el-GR" dirty="0" smtClean="0"/>
            <a:t>Γεωργία και κτηνοτροφία για την εξασφάλιση της τροφής</a:t>
          </a:r>
          <a:endParaRPr lang="el-GR" dirty="0"/>
        </a:p>
      </dgm:t>
    </dgm:pt>
    <dgm:pt modelId="{4B7F12BF-5898-4BA7-AFBF-285952D5C0C2}" type="parTrans" cxnId="{C34B38CC-EE06-4B8E-ABDB-7C24AED4479F}">
      <dgm:prSet/>
      <dgm:spPr/>
      <dgm:t>
        <a:bodyPr/>
        <a:lstStyle/>
        <a:p>
          <a:endParaRPr lang="el-GR"/>
        </a:p>
      </dgm:t>
    </dgm:pt>
    <dgm:pt modelId="{1FB877A7-256C-4B19-91E4-B2825E73F286}" type="sibTrans" cxnId="{C34B38CC-EE06-4B8E-ABDB-7C24AED4479F}">
      <dgm:prSet/>
      <dgm:spPr/>
      <dgm:t>
        <a:bodyPr/>
        <a:lstStyle/>
        <a:p>
          <a:endParaRPr lang="el-GR"/>
        </a:p>
      </dgm:t>
    </dgm:pt>
    <dgm:pt modelId="{2A3BC542-5569-4A54-8F8E-86A82668FBB5}">
      <dgm:prSet/>
      <dgm:spPr/>
      <dgm:t>
        <a:bodyPr/>
        <a:lstStyle/>
        <a:p>
          <a:r>
            <a:rPr lang="el-GR" dirty="0" smtClean="0"/>
            <a:t>Χρήση της κεραμικής(</a:t>
          </a:r>
          <a:r>
            <a:rPr lang="el-GR" dirty="0" smtClean="0"/>
            <a:t>Κεραμικά σκεύη για αποθήκευση και ψήσιμο </a:t>
          </a:r>
          <a:r>
            <a:rPr lang="el-GR" dirty="0" err="1" smtClean="0"/>
            <a:t>τροφής,πήλινα</a:t>
          </a:r>
          <a:r>
            <a:rPr lang="el-GR" dirty="0" smtClean="0"/>
            <a:t> </a:t>
          </a:r>
          <a:r>
            <a:rPr lang="el-GR" dirty="0" err="1" smtClean="0"/>
            <a:t>ειδώλια,διακοσμημένα</a:t>
          </a:r>
          <a:r>
            <a:rPr lang="el-GR" dirty="0" smtClean="0"/>
            <a:t> αγγεία)</a:t>
          </a:r>
          <a:endParaRPr lang="el-GR" dirty="0"/>
        </a:p>
      </dgm:t>
    </dgm:pt>
    <dgm:pt modelId="{BCB20AEC-18AB-4110-9DCF-F30EBCF8C88D}" type="parTrans" cxnId="{06AA826A-C6D9-48D8-BE7A-52D88A2DD115}">
      <dgm:prSet/>
      <dgm:spPr/>
      <dgm:t>
        <a:bodyPr/>
        <a:lstStyle/>
        <a:p>
          <a:endParaRPr lang="el-GR"/>
        </a:p>
      </dgm:t>
    </dgm:pt>
    <dgm:pt modelId="{DFA5B52B-ECD9-40B2-8B57-52DFBA6535F4}" type="sibTrans" cxnId="{06AA826A-C6D9-48D8-BE7A-52D88A2DD115}">
      <dgm:prSet/>
      <dgm:spPr/>
      <dgm:t>
        <a:bodyPr/>
        <a:lstStyle/>
        <a:p>
          <a:endParaRPr lang="el-GR"/>
        </a:p>
      </dgm:t>
    </dgm:pt>
    <dgm:pt modelId="{B0BE1B43-854C-4B81-827D-2F8C75417207}">
      <dgm:prSet/>
      <dgm:spPr/>
      <dgm:t>
        <a:bodyPr/>
        <a:lstStyle/>
        <a:p>
          <a:r>
            <a:rPr lang="el-GR" dirty="0" smtClean="0"/>
            <a:t>Κατασκευή εργαλείων γεωργικών από λίθο (</a:t>
          </a:r>
          <a:r>
            <a:rPr lang="el-GR" dirty="0" err="1" smtClean="0"/>
            <a:t>αλέτρι,δρεπάνι,μυλόπετρα</a:t>
          </a:r>
          <a:r>
            <a:rPr lang="el-GR" dirty="0" smtClean="0"/>
            <a:t>)</a:t>
          </a:r>
          <a:endParaRPr lang="el-GR" dirty="0"/>
        </a:p>
      </dgm:t>
    </dgm:pt>
    <dgm:pt modelId="{89E752D6-96B0-4A75-BEAE-64C1C3A33098}" type="parTrans" cxnId="{B3BCCA78-E7B2-4ED3-9B14-27446F74A762}">
      <dgm:prSet/>
      <dgm:spPr/>
      <dgm:t>
        <a:bodyPr/>
        <a:lstStyle/>
        <a:p>
          <a:endParaRPr lang="el-GR"/>
        </a:p>
      </dgm:t>
    </dgm:pt>
    <dgm:pt modelId="{3245C266-40D5-4DFB-BB59-E5C36CAA04B5}" type="sibTrans" cxnId="{B3BCCA78-E7B2-4ED3-9B14-27446F74A762}">
      <dgm:prSet/>
      <dgm:spPr/>
      <dgm:t>
        <a:bodyPr/>
        <a:lstStyle/>
        <a:p>
          <a:endParaRPr lang="el-GR"/>
        </a:p>
      </dgm:t>
    </dgm:pt>
    <dgm:pt modelId="{20E5E9A7-8716-4213-9673-EEF1A4B4B535}">
      <dgm:prSet/>
      <dgm:spPr/>
      <dgm:t>
        <a:bodyPr/>
        <a:lstStyle/>
        <a:p>
          <a:r>
            <a:rPr lang="el-GR" dirty="0" smtClean="0"/>
            <a:t>Δημιουργία κοινότητας.</a:t>
          </a:r>
          <a:endParaRPr lang="el-GR" dirty="0"/>
        </a:p>
      </dgm:t>
    </dgm:pt>
    <dgm:pt modelId="{4DC08435-DA0F-4596-A8EC-EC0C664BB27B}" type="parTrans" cxnId="{C6D04D75-5BC3-40E5-8E4F-248324747DA5}">
      <dgm:prSet/>
      <dgm:spPr/>
      <dgm:t>
        <a:bodyPr/>
        <a:lstStyle/>
        <a:p>
          <a:endParaRPr lang="el-GR"/>
        </a:p>
      </dgm:t>
    </dgm:pt>
    <dgm:pt modelId="{B1C3D527-971C-4C52-9F77-72D8D74255D8}" type="sibTrans" cxnId="{C6D04D75-5BC3-40E5-8E4F-248324747DA5}">
      <dgm:prSet/>
      <dgm:spPr/>
      <dgm:t>
        <a:bodyPr/>
        <a:lstStyle/>
        <a:p>
          <a:endParaRPr lang="el-GR"/>
        </a:p>
      </dgm:t>
    </dgm:pt>
    <dgm:pt modelId="{6714F1E1-9DE4-438D-954A-D15219F30536}">
      <dgm:prSet/>
      <dgm:spPr/>
      <dgm:t>
        <a:bodyPr/>
        <a:lstStyle/>
        <a:p>
          <a:r>
            <a:rPr lang="el-GR" dirty="0" smtClean="0"/>
            <a:t>Ύφανση ενδυμάτων</a:t>
          </a:r>
          <a:endParaRPr lang="el-GR" dirty="0"/>
        </a:p>
      </dgm:t>
    </dgm:pt>
    <dgm:pt modelId="{13794D17-FB7A-4859-A770-6D4F7D7722D9}" type="parTrans" cxnId="{4C7AEB4E-FD88-4787-8EA9-EBFBFE605278}">
      <dgm:prSet/>
      <dgm:spPr/>
      <dgm:t>
        <a:bodyPr/>
        <a:lstStyle/>
        <a:p>
          <a:endParaRPr lang="el-GR"/>
        </a:p>
      </dgm:t>
    </dgm:pt>
    <dgm:pt modelId="{F6BFE37A-CBDB-4A3B-A581-88271406FF21}" type="sibTrans" cxnId="{4C7AEB4E-FD88-4787-8EA9-EBFBFE605278}">
      <dgm:prSet/>
      <dgm:spPr/>
      <dgm:t>
        <a:bodyPr/>
        <a:lstStyle/>
        <a:p>
          <a:endParaRPr lang="el-GR"/>
        </a:p>
      </dgm:t>
    </dgm:pt>
    <dgm:pt modelId="{798FA01D-CD7F-42F7-B2FF-CF8FA891E3A9}">
      <dgm:prSet/>
      <dgm:spPr/>
      <dgm:t>
        <a:bodyPr/>
        <a:lstStyle/>
        <a:p>
          <a:r>
            <a:rPr lang="el-GR" dirty="0" smtClean="0"/>
            <a:t>Σπίτια πλίθινα, ξύλινα, πέτρινα</a:t>
          </a:r>
          <a:endParaRPr lang="el-GR" dirty="0"/>
        </a:p>
      </dgm:t>
    </dgm:pt>
    <dgm:pt modelId="{08239192-3D37-4A0D-99B3-2541749D64B0}" type="parTrans" cxnId="{92AF1102-B612-48D3-8B40-668FD7BD166C}">
      <dgm:prSet/>
      <dgm:spPr/>
      <dgm:t>
        <a:bodyPr/>
        <a:lstStyle/>
        <a:p>
          <a:endParaRPr lang="el-GR"/>
        </a:p>
      </dgm:t>
    </dgm:pt>
    <dgm:pt modelId="{71F70097-77BF-461E-B507-27E2BEA50799}" type="sibTrans" cxnId="{92AF1102-B612-48D3-8B40-668FD7BD166C}">
      <dgm:prSet/>
      <dgm:spPr/>
      <dgm:t>
        <a:bodyPr/>
        <a:lstStyle/>
        <a:p>
          <a:endParaRPr lang="el-GR"/>
        </a:p>
      </dgm:t>
    </dgm:pt>
    <dgm:pt modelId="{F996ACE5-F281-45D6-BEE7-C00CED0F2297}" type="pres">
      <dgm:prSet presAssocID="{B8B30C47-5EAA-40AD-A121-6472109F59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225B78-03F7-4F35-B6D2-4CB4ABE6AD78}" type="pres">
      <dgm:prSet presAssocID="{F18A4E8F-C009-44AE-908B-643823C76912}" presName="root" presStyleCnt="0"/>
      <dgm:spPr/>
    </dgm:pt>
    <dgm:pt modelId="{27B9FC69-EE85-4C4C-817E-B5F3692DAB67}" type="pres">
      <dgm:prSet presAssocID="{F18A4E8F-C009-44AE-908B-643823C76912}" presName="rootComposite" presStyleCnt="0"/>
      <dgm:spPr/>
    </dgm:pt>
    <dgm:pt modelId="{8B9BB34D-7073-471A-978C-F4A494F875A8}" type="pres">
      <dgm:prSet presAssocID="{F18A4E8F-C009-44AE-908B-643823C76912}" presName="rootText" presStyleLbl="node1" presStyleIdx="0" presStyleCnt="1"/>
      <dgm:spPr/>
    </dgm:pt>
    <dgm:pt modelId="{D6FA6A10-A6FC-4D36-B593-C4FCDB80C923}" type="pres">
      <dgm:prSet presAssocID="{F18A4E8F-C009-44AE-908B-643823C76912}" presName="rootConnector" presStyleLbl="node1" presStyleIdx="0" presStyleCnt="1"/>
      <dgm:spPr/>
    </dgm:pt>
    <dgm:pt modelId="{69AE1A46-EB0A-4AAD-841C-66F8DD751105}" type="pres">
      <dgm:prSet presAssocID="{F18A4E8F-C009-44AE-908B-643823C76912}" presName="childShape" presStyleCnt="0"/>
      <dgm:spPr/>
    </dgm:pt>
    <dgm:pt modelId="{E8409524-302C-4921-AF82-E02BFF22E81E}" type="pres">
      <dgm:prSet presAssocID="{30C77067-0F51-47BC-98AF-54F24A9346B1}" presName="Name13" presStyleLbl="parChTrans1D2" presStyleIdx="0" presStyleCnt="8"/>
      <dgm:spPr/>
    </dgm:pt>
    <dgm:pt modelId="{4D1F4250-E739-49A6-90CC-B55EBE5CF767}" type="pres">
      <dgm:prSet presAssocID="{355ED39C-7E6E-4D0C-ADE0-BC4C2CE27FDB}" presName="childText" presStyleLbl="bgAcc1" presStyleIdx="0" presStyleCnt="8" custScaleX="77655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83F660-604D-4945-8AD1-CC2336CB3DFE}" type="pres">
      <dgm:prSet presAssocID="{F7020916-6049-4AE1-8C66-02875CB1F974}" presName="Name13" presStyleLbl="parChTrans1D2" presStyleIdx="1" presStyleCnt="8"/>
      <dgm:spPr/>
    </dgm:pt>
    <dgm:pt modelId="{86BFD6F9-82D5-4615-9C20-B7E64F01DA0D}" type="pres">
      <dgm:prSet presAssocID="{9E908C7B-310C-45C7-8E30-09308B13C3D4}" presName="childText" presStyleLbl="bgAcc1" presStyleIdx="1" presStyleCnt="8" custScaleX="5900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9960D1-A6C8-49F5-90C2-E10C154A4A9B}" type="pres">
      <dgm:prSet presAssocID="{4B7F12BF-5898-4BA7-AFBF-285952D5C0C2}" presName="Name13" presStyleLbl="parChTrans1D2" presStyleIdx="2" presStyleCnt="8"/>
      <dgm:spPr/>
    </dgm:pt>
    <dgm:pt modelId="{BBF5E520-5097-4822-BF95-F63DDD0C5BE6}" type="pres">
      <dgm:prSet presAssocID="{EC778C4D-7E2B-44ED-A7EC-5647BFF5B50F}" presName="childText" presStyleLbl="bgAcc1" presStyleIdx="2" presStyleCnt="8" custScaleX="678684">
        <dgm:presLayoutVars>
          <dgm:bulletEnabled val="1"/>
        </dgm:presLayoutVars>
      </dgm:prSet>
      <dgm:spPr/>
    </dgm:pt>
    <dgm:pt modelId="{481DDA61-1549-4943-A9F5-51C4C2390982}" type="pres">
      <dgm:prSet presAssocID="{BCB20AEC-18AB-4110-9DCF-F30EBCF8C88D}" presName="Name13" presStyleLbl="parChTrans1D2" presStyleIdx="3" presStyleCnt="8"/>
      <dgm:spPr/>
    </dgm:pt>
    <dgm:pt modelId="{E3E85910-2DF0-4106-AE90-E8E99E94B03C}" type="pres">
      <dgm:prSet presAssocID="{2A3BC542-5569-4A54-8F8E-86A82668FBB5}" presName="childText" presStyleLbl="bgAcc1" presStyleIdx="3" presStyleCnt="8" custScaleX="6522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31B8575-75E9-44E6-A8DD-984481F9983E}" type="pres">
      <dgm:prSet presAssocID="{89E752D6-96B0-4A75-BEAE-64C1C3A33098}" presName="Name13" presStyleLbl="parChTrans1D2" presStyleIdx="4" presStyleCnt="8"/>
      <dgm:spPr/>
    </dgm:pt>
    <dgm:pt modelId="{FF4FCAA0-38AB-401F-9A42-F43289656C2A}" type="pres">
      <dgm:prSet presAssocID="{B0BE1B43-854C-4B81-827D-2F8C75417207}" presName="childText" presStyleLbl="bgAcc1" presStyleIdx="4" presStyleCnt="8" custScaleX="6522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1879FC-485B-47E2-9C00-F6B3D4D22AF6}" type="pres">
      <dgm:prSet presAssocID="{4DC08435-DA0F-4596-A8EC-EC0C664BB27B}" presName="Name13" presStyleLbl="parChTrans1D2" presStyleIdx="5" presStyleCnt="8"/>
      <dgm:spPr/>
    </dgm:pt>
    <dgm:pt modelId="{9F19DF0F-367D-4A46-87F5-3131C98BDB50}" type="pres">
      <dgm:prSet presAssocID="{20E5E9A7-8716-4213-9673-EEF1A4B4B535}" presName="childText" presStyleLbl="bgAcc1" presStyleIdx="5" presStyleCnt="8" custScaleX="6522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459C0D3-2B7E-49FD-A303-945F95AF1166}" type="pres">
      <dgm:prSet presAssocID="{13794D17-FB7A-4859-A770-6D4F7D7722D9}" presName="Name13" presStyleLbl="parChTrans1D2" presStyleIdx="6" presStyleCnt="8"/>
      <dgm:spPr/>
    </dgm:pt>
    <dgm:pt modelId="{19550A13-6644-418C-BD7F-BFDA5172674B}" type="pres">
      <dgm:prSet presAssocID="{6714F1E1-9DE4-438D-954A-D15219F30536}" presName="childText" presStyleLbl="bgAcc1" presStyleIdx="6" presStyleCnt="8" custScaleX="553685">
        <dgm:presLayoutVars>
          <dgm:bulletEnabled val="1"/>
        </dgm:presLayoutVars>
      </dgm:prSet>
      <dgm:spPr/>
    </dgm:pt>
    <dgm:pt modelId="{AB656D63-E08A-47CB-ACD1-9F2734E4231F}" type="pres">
      <dgm:prSet presAssocID="{08239192-3D37-4A0D-99B3-2541749D64B0}" presName="Name13" presStyleLbl="parChTrans1D2" presStyleIdx="7" presStyleCnt="8"/>
      <dgm:spPr/>
    </dgm:pt>
    <dgm:pt modelId="{F7B8E29F-8797-4043-8150-5EDE9B3D292E}" type="pres">
      <dgm:prSet presAssocID="{798FA01D-CD7F-42F7-B2FF-CF8FA891E3A9}" presName="childText" presStyleLbl="bgAcc1" presStyleIdx="7" presStyleCnt="8" custScaleX="66869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F2F91D7-F33B-4997-B9E8-88D2C2B22525}" type="presOf" srcId="{20E5E9A7-8716-4213-9673-EEF1A4B4B535}" destId="{9F19DF0F-367D-4A46-87F5-3131C98BDB50}" srcOrd="0" destOrd="0" presId="urn:microsoft.com/office/officeart/2005/8/layout/hierarchy3"/>
    <dgm:cxn modelId="{3EB9A990-93DB-4E33-9C1C-703C0C8A2D04}" type="presOf" srcId="{89E752D6-96B0-4A75-BEAE-64C1C3A33098}" destId="{331B8575-75E9-44E6-A8DD-984481F9983E}" srcOrd="0" destOrd="0" presId="urn:microsoft.com/office/officeart/2005/8/layout/hierarchy3"/>
    <dgm:cxn modelId="{585BB25C-EC77-46FD-9984-904CECC0400C}" srcId="{B8B30C47-5EAA-40AD-A121-6472109F59CF}" destId="{F18A4E8F-C009-44AE-908B-643823C76912}" srcOrd="0" destOrd="0" parTransId="{DDD05412-FC6C-4A48-BAED-B59C0233E452}" sibTransId="{6EF41464-A7D6-497E-95D0-0AAD2B1C2BF9}"/>
    <dgm:cxn modelId="{2104D188-C745-4B35-884E-5216CFDD6FE7}" type="presOf" srcId="{B8B30C47-5EAA-40AD-A121-6472109F59CF}" destId="{F996ACE5-F281-45D6-BEE7-C00CED0F2297}" srcOrd="0" destOrd="0" presId="urn:microsoft.com/office/officeart/2005/8/layout/hierarchy3"/>
    <dgm:cxn modelId="{701EF024-C108-40B5-AE0C-AF3427227501}" type="presOf" srcId="{13794D17-FB7A-4859-A770-6D4F7D7722D9}" destId="{6459C0D3-2B7E-49FD-A303-945F95AF1166}" srcOrd="0" destOrd="0" presId="urn:microsoft.com/office/officeart/2005/8/layout/hierarchy3"/>
    <dgm:cxn modelId="{E5728748-9775-4571-8254-3C00F41AA294}" type="presOf" srcId="{08239192-3D37-4A0D-99B3-2541749D64B0}" destId="{AB656D63-E08A-47CB-ACD1-9F2734E4231F}" srcOrd="0" destOrd="0" presId="urn:microsoft.com/office/officeart/2005/8/layout/hierarchy3"/>
    <dgm:cxn modelId="{3885E2BA-26B6-462E-BA47-9F020BA155BE}" type="presOf" srcId="{F18A4E8F-C009-44AE-908B-643823C76912}" destId="{8B9BB34D-7073-471A-978C-F4A494F875A8}" srcOrd="0" destOrd="0" presId="urn:microsoft.com/office/officeart/2005/8/layout/hierarchy3"/>
    <dgm:cxn modelId="{6D32FE5D-44FF-425D-B6AF-1CEB9279EF49}" type="presOf" srcId="{355ED39C-7E6E-4D0C-ADE0-BC4C2CE27FDB}" destId="{4D1F4250-E739-49A6-90CC-B55EBE5CF767}" srcOrd="0" destOrd="0" presId="urn:microsoft.com/office/officeart/2005/8/layout/hierarchy3"/>
    <dgm:cxn modelId="{CF8635A3-71CD-48A1-96D0-25F331619E00}" type="presOf" srcId="{EC778C4D-7E2B-44ED-A7EC-5647BFF5B50F}" destId="{BBF5E520-5097-4822-BF95-F63DDD0C5BE6}" srcOrd="0" destOrd="0" presId="urn:microsoft.com/office/officeart/2005/8/layout/hierarchy3"/>
    <dgm:cxn modelId="{C34B38CC-EE06-4B8E-ABDB-7C24AED4479F}" srcId="{F18A4E8F-C009-44AE-908B-643823C76912}" destId="{EC778C4D-7E2B-44ED-A7EC-5647BFF5B50F}" srcOrd="2" destOrd="0" parTransId="{4B7F12BF-5898-4BA7-AFBF-285952D5C0C2}" sibTransId="{1FB877A7-256C-4B19-91E4-B2825E73F286}"/>
    <dgm:cxn modelId="{B3BCCA78-E7B2-4ED3-9B14-27446F74A762}" srcId="{F18A4E8F-C009-44AE-908B-643823C76912}" destId="{B0BE1B43-854C-4B81-827D-2F8C75417207}" srcOrd="4" destOrd="0" parTransId="{89E752D6-96B0-4A75-BEAE-64C1C3A33098}" sibTransId="{3245C266-40D5-4DFB-BB59-E5C36CAA04B5}"/>
    <dgm:cxn modelId="{40EBA0F7-19B3-4AD7-9A9A-D4FFEA61495E}" srcId="{F18A4E8F-C009-44AE-908B-643823C76912}" destId="{9E908C7B-310C-45C7-8E30-09308B13C3D4}" srcOrd="1" destOrd="0" parTransId="{F7020916-6049-4AE1-8C66-02875CB1F974}" sibTransId="{F4F2155B-95A9-4AC9-AF4A-37A3BF8D5BA2}"/>
    <dgm:cxn modelId="{E1B21369-0F8A-41A5-83BA-3F91290DE4E4}" type="presOf" srcId="{4DC08435-DA0F-4596-A8EC-EC0C664BB27B}" destId="{BD1879FC-485B-47E2-9C00-F6B3D4D22AF6}" srcOrd="0" destOrd="0" presId="urn:microsoft.com/office/officeart/2005/8/layout/hierarchy3"/>
    <dgm:cxn modelId="{DCD7A9FB-E8E3-4FEE-A6B0-FD6F117F39ED}" type="presOf" srcId="{4B7F12BF-5898-4BA7-AFBF-285952D5C0C2}" destId="{139960D1-A6C8-49F5-90C2-E10C154A4A9B}" srcOrd="0" destOrd="0" presId="urn:microsoft.com/office/officeart/2005/8/layout/hierarchy3"/>
    <dgm:cxn modelId="{30CBBE87-5860-48C4-AA59-AFF366E345D1}" type="presOf" srcId="{B0BE1B43-854C-4B81-827D-2F8C75417207}" destId="{FF4FCAA0-38AB-401F-9A42-F43289656C2A}" srcOrd="0" destOrd="0" presId="urn:microsoft.com/office/officeart/2005/8/layout/hierarchy3"/>
    <dgm:cxn modelId="{5C4A6652-1787-4FEF-939C-ADA89B6726FA}" type="presOf" srcId="{798FA01D-CD7F-42F7-B2FF-CF8FA891E3A9}" destId="{F7B8E29F-8797-4043-8150-5EDE9B3D292E}" srcOrd="0" destOrd="0" presId="urn:microsoft.com/office/officeart/2005/8/layout/hierarchy3"/>
    <dgm:cxn modelId="{1BCEF8AF-970A-4718-892A-17E48D53D8E4}" srcId="{F18A4E8F-C009-44AE-908B-643823C76912}" destId="{355ED39C-7E6E-4D0C-ADE0-BC4C2CE27FDB}" srcOrd="0" destOrd="0" parTransId="{30C77067-0F51-47BC-98AF-54F24A9346B1}" sibTransId="{3F3F669B-F9A7-4039-89CB-6941CDB645B9}"/>
    <dgm:cxn modelId="{7C337F8F-E4C8-40FD-9900-5EDF5BB384BD}" type="presOf" srcId="{2A3BC542-5569-4A54-8F8E-86A82668FBB5}" destId="{E3E85910-2DF0-4106-AE90-E8E99E94B03C}" srcOrd="0" destOrd="0" presId="urn:microsoft.com/office/officeart/2005/8/layout/hierarchy3"/>
    <dgm:cxn modelId="{4C7AEB4E-FD88-4787-8EA9-EBFBFE605278}" srcId="{F18A4E8F-C009-44AE-908B-643823C76912}" destId="{6714F1E1-9DE4-438D-954A-D15219F30536}" srcOrd="6" destOrd="0" parTransId="{13794D17-FB7A-4859-A770-6D4F7D7722D9}" sibTransId="{F6BFE37A-CBDB-4A3B-A581-88271406FF21}"/>
    <dgm:cxn modelId="{06AA826A-C6D9-48D8-BE7A-52D88A2DD115}" srcId="{F18A4E8F-C009-44AE-908B-643823C76912}" destId="{2A3BC542-5569-4A54-8F8E-86A82668FBB5}" srcOrd="3" destOrd="0" parTransId="{BCB20AEC-18AB-4110-9DCF-F30EBCF8C88D}" sibTransId="{DFA5B52B-ECD9-40B2-8B57-52DFBA6535F4}"/>
    <dgm:cxn modelId="{E970DBBF-8EB2-4A04-BB2E-621790311643}" type="presOf" srcId="{F7020916-6049-4AE1-8C66-02875CB1F974}" destId="{7B83F660-604D-4945-8AD1-CC2336CB3DFE}" srcOrd="0" destOrd="0" presId="urn:microsoft.com/office/officeart/2005/8/layout/hierarchy3"/>
    <dgm:cxn modelId="{66622CC6-2517-401C-B74D-2333A2D2B451}" type="presOf" srcId="{6714F1E1-9DE4-438D-954A-D15219F30536}" destId="{19550A13-6644-418C-BD7F-BFDA5172674B}" srcOrd="0" destOrd="0" presId="urn:microsoft.com/office/officeart/2005/8/layout/hierarchy3"/>
    <dgm:cxn modelId="{2F465CB6-3E95-4A32-B428-26D2DA65B60F}" type="presOf" srcId="{F18A4E8F-C009-44AE-908B-643823C76912}" destId="{D6FA6A10-A6FC-4D36-B593-C4FCDB80C923}" srcOrd="1" destOrd="0" presId="urn:microsoft.com/office/officeart/2005/8/layout/hierarchy3"/>
    <dgm:cxn modelId="{263FFDEC-2385-49B8-AF46-AA379873AB14}" type="presOf" srcId="{BCB20AEC-18AB-4110-9DCF-F30EBCF8C88D}" destId="{481DDA61-1549-4943-A9F5-51C4C2390982}" srcOrd="0" destOrd="0" presId="urn:microsoft.com/office/officeart/2005/8/layout/hierarchy3"/>
    <dgm:cxn modelId="{C56476A1-6EE8-43A9-B7D8-57332B09040A}" type="presOf" srcId="{30C77067-0F51-47BC-98AF-54F24A9346B1}" destId="{E8409524-302C-4921-AF82-E02BFF22E81E}" srcOrd="0" destOrd="0" presId="urn:microsoft.com/office/officeart/2005/8/layout/hierarchy3"/>
    <dgm:cxn modelId="{8229F0FE-2A5B-4478-94DC-29018294E940}" type="presOf" srcId="{9E908C7B-310C-45C7-8E30-09308B13C3D4}" destId="{86BFD6F9-82D5-4615-9C20-B7E64F01DA0D}" srcOrd="0" destOrd="0" presId="urn:microsoft.com/office/officeart/2005/8/layout/hierarchy3"/>
    <dgm:cxn modelId="{92AF1102-B612-48D3-8B40-668FD7BD166C}" srcId="{F18A4E8F-C009-44AE-908B-643823C76912}" destId="{798FA01D-CD7F-42F7-B2FF-CF8FA891E3A9}" srcOrd="7" destOrd="0" parTransId="{08239192-3D37-4A0D-99B3-2541749D64B0}" sibTransId="{71F70097-77BF-461E-B507-27E2BEA50799}"/>
    <dgm:cxn modelId="{C6D04D75-5BC3-40E5-8E4F-248324747DA5}" srcId="{F18A4E8F-C009-44AE-908B-643823C76912}" destId="{20E5E9A7-8716-4213-9673-EEF1A4B4B535}" srcOrd="5" destOrd="0" parTransId="{4DC08435-DA0F-4596-A8EC-EC0C664BB27B}" sibTransId="{B1C3D527-971C-4C52-9F77-72D8D74255D8}"/>
    <dgm:cxn modelId="{AA0AA70C-C17B-4D6C-8124-B50DCB8BA552}" type="presParOf" srcId="{F996ACE5-F281-45D6-BEE7-C00CED0F2297}" destId="{26225B78-03F7-4F35-B6D2-4CB4ABE6AD78}" srcOrd="0" destOrd="0" presId="urn:microsoft.com/office/officeart/2005/8/layout/hierarchy3"/>
    <dgm:cxn modelId="{713E8378-4FF0-4FBE-8F97-6544CA5ED337}" type="presParOf" srcId="{26225B78-03F7-4F35-B6D2-4CB4ABE6AD78}" destId="{27B9FC69-EE85-4C4C-817E-B5F3692DAB67}" srcOrd="0" destOrd="0" presId="urn:microsoft.com/office/officeart/2005/8/layout/hierarchy3"/>
    <dgm:cxn modelId="{93B1140A-6161-4E05-805C-1C5160213631}" type="presParOf" srcId="{27B9FC69-EE85-4C4C-817E-B5F3692DAB67}" destId="{8B9BB34D-7073-471A-978C-F4A494F875A8}" srcOrd="0" destOrd="0" presId="urn:microsoft.com/office/officeart/2005/8/layout/hierarchy3"/>
    <dgm:cxn modelId="{E4155DCF-6B76-4064-BCD2-74620E0B6EDC}" type="presParOf" srcId="{27B9FC69-EE85-4C4C-817E-B5F3692DAB67}" destId="{D6FA6A10-A6FC-4D36-B593-C4FCDB80C923}" srcOrd="1" destOrd="0" presId="urn:microsoft.com/office/officeart/2005/8/layout/hierarchy3"/>
    <dgm:cxn modelId="{AFA5945D-F1C1-4950-BB1B-9A3B8E89DE18}" type="presParOf" srcId="{26225B78-03F7-4F35-B6D2-4CB4ABE6AD78}" destId="{69AE1A46-EB0A-4AAD-841C-66F8DD751105}" srcOrd="1" destOrd="0" presId="urn:microsoft.com/office/officeart/2005/8/layout/hierarchy3"/>
    <dgm:cxn modelId="{04329DCA-3664-4B70-BF2E-5D63AB9CCC12}" type="presParOf" srcId="{69AE1A46-EB0A-4AAD-841C-66F8DD751105}" destId="{E8409524-302C-4921-AF82-E02BFF22E81E}" srcOrd="0" destOrd="0" presId="urn:microsoft.com/office/officeart/2005/8/layout/hierarchy3"/>
    <dgm:cxn modelId="{A7A9A28D-34D2-4A5F-AC53-AD674F16508D}" type="presParOf" srcId="{69AE1A46-EB0A-4AAD-841C-66F8DD751105}" destId="{4D1F4250-E739-49A6-90CC-B55EBE5CF767}" srcOrd="1" destOrd="0" presId="urn:microsoft.com/office/officeart/2005/8/layout/hierarchy3"/>
    <dgm:cxn modelId="{3B5FE6CC-AC4C-4418-8648-103DF6F2F705}" type="presParOf" srcId="{69AE1A46-EB0A-4AAD-841C-66F8DD751105}" destId="{7B83F660-604D-4945-8AD1-CC2336CB3DFE}" srcOrd="2" destOrd="0" presId="urn:microsoft.com/office/officeart/2005/8/layout/hierarchy3"/>
    <dgm:cxn modelId="{4275AD4C-2FD4-4E2F-8BEC-CC5AA07B41A6}" type="presParOf" srcId="{69AE1A46-EB0A-4AAD-841C-66F8DD751105}" destId="{86BFD6F9-82D5-4615-9C20-B7E64F01DA0D}" srcOrd="3" destOrd="0" presId="urn:microsoft.com/office/officeart/2005/8/layout/hierarchy3"/>
    <dgm:cxn modelId="{080805B8-53B5-462E-AA94-95E792E317D4}" type="presParOf" srcId="{69AE1A46-EB0A-4AAD-841C-66F8DD751105}" destId="{139960D1-A6C8-49F5-90C2-E10C154A4A9B}" srcOrd="4" destOrd="0" presId="urn:microsoft.com/office/officeart/2005/8/layout/hierarchy3"/>
    <dgm:cxn modelId="{80F330CF-24C9-4747-A2A8-661914C8347D}" type="presParOf" srcId="{69AE1A46-EB0A-4AAD-841C-66F8DD751105}" destId="{BBF5E520-5097-4822-BF95-F63DDD0C5BE6}" srcOrd="5" destOrd="0" presId="urn:microsoft.com/office/officeart/2005/8/layout/hierarchy3"/>
    <dgm:cxn modelId="{FF258DF9-0F0E-4EF5-95CF-2106DA03FCCC}" type="presParOf" srcId="{69AE1A46-EB0A-4AAD-841C-66F8DD751105}" destId="{481DDA61-1549-4943-A9F5-51C4C2390982}" srcOrd="6" destOrd="0" presId="urn:microsoft.com/office/officeart/2005/8/layout/hierarchy3"/>
    <dgm:cxn modelId="{33B745E2-F33D-4F56-9F36-EA2D0BD188E4}" type="presParOf" srcId="{69AE1A46-EB0A-4AAD-841C-66F8DD751105}" destId="{E3E85910-2DF0-4106-AE90-E8E99E94B03C}" srcOrd="7" destOrd="0" presId="urn:microsoft.com/office/officeart/2005/8/layout/hierarchy3"/>
    <dgm:cxn modelId="{21FF2584-CA0B-4BB8-A102-F687A1E8A719}" type="presParOf" srcId="{69AE1A46-EB0A-4AAD-841C-66F8DD751105}" destId="{331B8575-75E9-44E6-A8DD-984481F9983E}" srcOrd="8" destOrd="0" presId="urn:microsoft.com/office/officeart/2005/8/layout/hierarchy3"/>
    <dgm:cxn modelId="{F0F79CFF-7251-4519-9846-4645CC0CCBAD}" type="presParOf" srcId="{69AE1A46-EB0A-4AAD-841C-66F8DD751105}" destId="{FF4FCAA0-38AB-401F-9A42-F43289656C2A}" srcOrd="9" destOrd="0" presId="urn:microsoft.com/office/officeart/2005/8/layout/hierarchy3"/>
    <dgm:cxn modelId="{2E5E15C3-7E6D-4B4D-93B8-6D709DFE9051}" type="presParOf" srcId="{69AE1A46-EB0A-4AAD-841C-66F8DD751105}" destId="{BD1879FC-485B-47E2-9C00-F6B3D4D22AF6}" srcOrd="10" destOrd="0" presId="urn:microsoft.com/office/officeart/2005/8/layout/hierarchy3"/>
    <dgm:cxn modelId="{2A08E9DB-D55A-4DE8-B289-AF0B3F111758}" type="presParOf" srcId="{69AE1A46-EB0A-4AAD-841C-66F8DD751105}" destId="{9F19DF0F-367D-4A46-87F5-3131C98BDB50}" srcOrd="11" destOrd="0" presId="urn:microsoft.com/office/officeart/2005/8/layout/hierarchy3"/>
    <dgm:cxn modelId="{76DB7483-AA66-418B-8A12-D7A524D19567}" type="presParOf" srcId="{69AE1A46-EB0A-4AAD-841C-66F8DD751105}" destId="{6459C0D3-2B7E-49FD-A303-945F95AF1166}" srcOrd="12" destOrd="0" presId="urn:microsoft.com/office/officeart/2005/8/layout/hierarchy3"/>
    <dgm:cxn modelId="{9663D767-F80D-4A26-B678-4C52026E5DFA}" type="presParOf" srcId="{69AE1A46-EB0A-4AAD-841C-66F8DD751105}" destId="{19550A13-6644-418C-BD7F-BFDA5172674B}" srcOrd="13" destOrd="0" presId="urn:microsoft.com/office/officeart/2005/8/layout/hierarchy3"/>
    <dgm:cxn modelId="{A080FD32-8C7B-4B28-B6B1-3905FD5690FC}" type="presParOf" srcId="{69AE1A46-EB0A-4AAD-841C-66F8DD751105}" destId="{AB656D63-E08A-47CB-ACD1-9F2734E4231F}" srcOrd="14" destOrd="0" presId="urn:microsoft.com/office/officeart/2005/8/layout/hierarchy3"/>
    <dgm:cxn modelId="{250A0405-BF99-4FEE-B3D9-7C764D66DE5E}" type="presParOf" srcId="{69AE1A46-EB0A-4AAD-841C-66F8DD751105}" destId="{F7B8E29F-8797-4043-8150-5EDE9B3D292E}" srcOrd="1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6589-264F-4907-BBE3-9CF9FD02B0AC}" type="datetimeFigureOut">
              <a:rPr lang="el-GR" smtClean="0"/>
              <a:t>13/9/2018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E7D39-BF76-4F44-AC61-10E35B7D46F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ΠΡΟΪΣΤΟΡΙΑ</a:t>
            </a:r>
            <a:endParaRPr lang="el-GR" sz="5400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ebooks.edu.gr/modules/ebook/show.php/DSGYM-A105/29/155,897/images/kef01_02/P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858048" cy="4357718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3214678" y="5643578"/>
            <a:ext cx="262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/>
              <a:t>Η «Εύφορη ημισέληνος».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ebooks.edu.gr/modules/ebook/show.php/DSGYM-A105/29/155,897/images/kef01_02/P8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5286412" cy="4000528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214546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Εργαλεία και αντικείμενα του νεολιθικού ανθρώπου.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ebooks.edu.gr/modules/ebook/show.php/DSGYM-A105/29/155,897/images/kef01_02/SEL_007_J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7215238" cy="4071966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285984" y="4786322"/>
            <a:ext cx="460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/>
              <a:t>Η καθημερινή ζωή του νεολιθικού ανθρώπου.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ebooks.edu.gr/modules/ebook/show.php/DSGYM-A105/29/155,897/images/kef01_02/SEL10NEA_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14422"/>
            <a:ext cx="6643734" cy="3286148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428860" y="492919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Το </a:t>
            </a:r>
            <a:r>
              <a:rPr lang="el-GR" b="1" i="1" dirty="0" err="1" smtClean="0"/>
              <a:t>Δισπηλιό</a:t>
            </a:r>
            <a:r>
              <a:rPr lang="el-GR" b="1" i="1" dirty="0" smtClean="0"/>
              <a:t> στην Καστοριά, </a:t>
            </a:r>
            <a:r>
              <a:rPr lang="el-GR" b="1" i="1" dirty="0"/>
              <a:t>όπως εμφανίζεται σήμερα, με αναπαράσταση μιας λιμναίας καλύβας (5.200 </a:t>
            </a:r>
            <a:r>
              <a:rPr lang="el-GR" b="1" i="1" dirty="0" err="1"/>
              <a:t>π.Χ.</a:t>
            </a:r>
            <a:r>
              <a:rPr lang="el-GR" b="1" i="1" dirty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ebooks.edu.gr/modules/ebook/show.php/DSGYM-A105/29/155,897/images/kef01_02/SEL_009_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14356"/>
            <a:ext cx="6643734" cy="3857652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214546" y="507207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Ένας νεολιθικός οικισμός στην Ελλάδα: </a:t>
            </a:r>
            <a:r>
              <a:rPr lang="el-GR" b="1" i="1" dirty="0" err="1"/>
              <a:t>Διμήνι.</a:t>
            </a:r>
            <a:r>
              <a:rPr lang="el-GR" i="1" dirty="0" err="1"/>
              <a:t>Αναπαράσταση</a:t>
            </a:r>
            <a:r>
              <a:rPr lang="el-GR" i="1" dirty="0"/>
              <a:t> της νεολιθικής ακρόπολης στο Διμήνι, στην περιοχή του Βόλου.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ody\Desktop\ΧΡΗΣΙΜΑ\ΔΙΜΗΝΙ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7786742" cy="5143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ebooks.edu.gr/modules/ebook/show.php/DSGYM-A105/29/155,897/images/kef01_02/SEL_011_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714356"/>
            <a:ext cx="5000660" cy="35719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285984" y="464344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Πήλινο αγγείο με πολύχρωμο διάκοσμο από το Διμήνι Θεσσαλίας (3800-3300 </a:t>
            </a:r>
            <a:r>
              <a:rPr lang="el-GR" b="1" i="1" dirty="0" err="1"/>
              <a:t>π.Χ.</a:t>
            </a:r>
            <a:r>
              <a:rPr lang="el-GR" b="1" i="1" dirty="0"/>
              <a:t>) (Αθήνα, Εθνικό Αρχαιολογικό Μουσείο)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ebooks.edu.gr/modules/ebook/show.php/DSGYM-A105/29/155,897/images/kef01_02/SEL_012_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71480"/>
            <a:ext cx="3071834" cy="500066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85720" y="5572140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/>
              <a:t>Πήλινο </a:t>
            </a:r>
            <a:r>
              <a:rPr lang="el-GR" b="1" i="1" dirty="0"/>
              <a:t>ειδώλιο </a:t>
            </a:r>
            <a:r>
              <a:rPr lang="el-GR" b="1" i="1" dirty="0" err="1"/>
              <a:t>Κουροτρόφου</a:t>
            </a:r>
            <a:r>
              <a:rPr lang="el-GR" b="1" i="1" dirty="0"/>
              <a:t> από τη Θεσσαλία.</a:t>
            </a:r>
            <a:br>
              <a:rPr lang="el-GR" b="1" i="1" dirty="0"/>
            </a:br>
            <a:r>
              <a:rPr lang="el-GR" i="1" dirty="0"/>
              <a:t>Λείπει το κεφάλι. Η γυναίκα κάθεται σε σκαμνί και κρατάει στην αγκαλιά της βρέφος. Όλη η μορφή είναι διακοσμημένη με απλές γραμμές και σπείρες. (Μουσείο </a:t>
            </a:r>
            <a:r>
              <a:rPr lang="el-GR" i="1" dirty="0" smtClean="0"/>
              <a:t>Βόλου)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dirty="0" smtClean="0"/>
              <a:t>Όταν μελετάμε το παρελθόν του ανθρώπου αναφερόμαστε σε δύο μεγάλες περιόδους: </a:t>
            </a:r>
            <a:r>
              <a:rPr lang="el-GR" u="sng" dirty="0" smtClean="0"/>
              <a:t>την Προϊστορία και την Ιστορία.</a:t>
            </a:r>
          </a:p>
          <a:p>
            <a:r>
              <a:rPr lang="el-GR" i="1" dirty="0" smtClean="0"/>
              <a:t>Το κριτήριο που τις ξεχωρίζει είναι η εμφάνιση των γραπτών πηγών</a:t>
            </a:r>
            <a:r>
              <a:rPr lang="el-GR" dirty="0" smtClean="0"/>
              <a:t>, δηλ. </a:t>
            </a:r>
            <a:r>
              <a:rPr lang="el-GR" dirty="0" err="1" smtClean="0"/>
              <a:t>ό,τι</a:t>
            </a:r>
            <a:r>
              <a:rPr lang="el-GR" dirty="0" smtClean="0"/>
              <a:t> συμβαίνει πριν από την εποχή που έχουμε γραπτές μαρτυρίες ανήκει στην Προϊστορία ενώ </a:t>
            </a:r>
            <a:r>
              <a:rPr lang="el-GR" dirty="0" err="1" smtClean="0"/>
              <a:t>ό,τι</a:t>
            </a:r>
            <a:r>
              <a:rPr lang="el-GR" dirty="0" smtClean="0"/>
              <a:t> συμβαίνει στη συνέχεια, μετά την εμφάνιση της γραφής, ανήκει στην Ιστορία.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Πρώτη εμφάνιση του ανθρώπου στη Γη: 2,5 εκατομμύρια χρόνια πριν από σήμερα.</a:t>
            </a:r>
          </a:p>
          <a:p>
            <a:r>
              <a:rPr lang="el-GR" dirty="0" smtClean="0"/>
              <a:t>Από την πρώτη στιγμή ο άνθρωπος προσπαθεί να βελτιώσει τις συνθήκες της ζωής του τελειοποιώντας τα εργαλεία του.</a:t>
            </a:r>
          </a:p>
          <a:p>
            <a:r>
              <a:rPr lang="el-GR" dirty="0" smtClean="0"/>
              <a:t>Ανάλογα με τον τρόπο που εξασφαλίζει την τροφή του και ανάλογα με τα εργαλεία που χρησιμοποιεί η Προϊστορία χωρίζεται σε δύο μεγάλες περιόδους:</a:t>
            </a:r>
          </a:p>
          <a:p>
            <a:pPr>
              <a:buNone/>
            </a:pPr>
            <a:r>
              <a:rPr lang="el-GR" dirty="0" smtClean="0"/>
              <a:t>1.Την Εποχή του Λίθου(=πέτρα)</a:t>
            </a:r>
          </a:p>
          <a:p>
            <a:pPr>
              <a:buNone/>
            </a:pPr>
            <a:r>
              <a:rPr lang="el-GR" dirty="0" smtClean="0"/>
              <a:t>2.Την Εποχή του Χαλκού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76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books.edu.gr/modules/ebook/show.php/DSGYM-A105/29/155,896/images/kef01_01/P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5000660" cy="3500462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357422" y="4857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i="1" dirty="0"/>
              <a:t>Τα κύρια εργαλεία του ανθρώπου της Παλαιολιθικής εποχής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/>
              <a:t>(Μουσείο Βόλου)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ebooks.edu.gr/modules/ebook/show.php/DSGYM-A105/29/155,896/images/kef01_01/SEL_002_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6429420" cy="4929222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786050" y="5929330"/>
            <a:ext cx="3275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/>
              <a:t>Αναπαράσταση </a:t>
            </a:r>
            <a:r>
              <a:rPr lang="el-GR" i="1" dirty="0" err="1"/>
              <a:t>σπηλαιογραφίας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ebooks.edu.gr/modules/ebook/show.php/DSGYM-A105/29/155,896/images/kef01_01/SEL_003_J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500042"/>
            <a:ext cx="5572164" cy="392909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571736" y="46434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Η καθημερινή ζωή κατά την Παλαιολιθική εποχή.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2852"/>
          <a:ext cx="8229600" cy="5983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367</Words>
  <Application>Microsoft Office PowerPoint</Application>
  <PresentationFormat>Προβολή στην οθόνη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ΠΡΟΪΣΤΟΡΙΑ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ΠΡΟΪΣΤΟΡΙΑ</dc:title>
  <dc:creator>ody</dc:creator>
  <cp:lastModifiedBy>ody</cp:lastModifiedBy>
  <cp:revision>5</cp:revision>
  <dcterms:created xsi:type="dcterms:W3CDTF">2018-09-13T15:19:56Z</dcterms:created>
  <dcterms:modified xsi:type="dcterms:W3CDTF">2018-09-13T17:40:27Z</dcterms:modified>
</cp:coreProperties>
</file>