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DD007-A9CA-422C-B652-8A54E5442C31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D0ED1-2938-43E2-A9DD-F1722D60DC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D0ED1-2938-43E2-A9DD-F1722D60DC3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D0ED1-2938-43E2-A9DD-F1722D60DC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D0ED1-2938-43E2-A9DD-F1722D60DC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D0ED1-2938-43E2-A9DD-F1722D60DC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D0ED1-2938-43E2-A9DD-F1722D60DC3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D0ED1-2938-43E2-A9DD-F1722D60DC3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CCB7C-7466-4136-90C3-A98FA292D24E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7D15-4B1A-42FE-A1AE-4F8515B8B47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Relative Clauses </a:t>
            </a:r>
            <a:endParaRPr lang="en-US" sz="60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Prof. </a:t>
            </a:r>
            <a:r>
              <a:rPr lang="en-US" dirty="0" err="1" smtClean="0">
                <a:solidFill>
                  <a:schemeClr val="tx1"/>
                </a:solidFill>
              </a:rPr>
              <a:t>María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Fernanda</a:t>
            </a:r>
            <a:r>
              <a:rPr lang="en-US" dirty="0" smtClean="0">
                <a:solidFill>
                  <a:schemeClr val="tx1"/>
                </a:solidFill>
              </a:rPr>
              <a:t> Salas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Clauses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give more information about a noun (person, place, object, idea…) in the sentence.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He’s the man </a:t>
            </a:r>
            <a:r>
              <a:rPr lang="en-US" i="1" dirty="0" smtClean="0"/>
              <a:t>that scored the winning goal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The hotel </a:t>
            </a:r>
            <a:r>
              <a:rPr lang="en-US" i="1" dirty="0" smtClean="0"/>
              <a:t>which is in front of the beach </a:t>
            </a:r>
            <a:r>
              <a:rPr lang="en-US" dirty="0" smtClean="0"/>
              <a:t>is quite expensive.  </a:t>
            </a:r>
          </a:p>
          <a:p>
            <a:pPr>
              <a:buNone/>
            </a:pPr>
            <a:r>
              <a:rPr lang="en-US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Relative clauses can begin with these words: 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who </a:t>
            </a:r>
            <a:r>
              <a:rPr lang="en-US" dirty="0" smtClean="0">
                <a:sym typeface="Wingdings" pitchFamily="2" charset="2"/>
              </a:rPr>
              <a:t> person. The woman </a:t>
            </a:r>
            <a:r>
              <a:rPr lang="en-US" i="1" dirty="0" smtClean="0">
                <a:sym typeface="Wingdings" pitchFamily="2" charset="2"/>
              </a:rPr>
              <a:t>who is in front of you</a:t>
            </a:r>
            <a:r>
              <a:rPr lang="en-US" dirty="0" smtClean="0">
                <a:sym typeface="Wingdings" pitchFamily="2" charset="2"/>
              </a:rPr>
              <a:t> smells of garlic. </a:t>
            </a:r>
          </a:p>
          <a:p>
            <a:pPr>
              <a:buFont typeface="Wingdings" pitchFamily="2" charset="2"/>
              <a:buChar char="ü"/>
            </a:pPr>
            <a:r>
              <a:rPr lang="en-US" dirty="0">
                <a:sym typeface="Wingdings" pitchFamily="2" charset="2"/>
              </a:rPr>
              <a:t>w</a:t>
            </a:r>
            <a:r>
              <a:rPr lang="en-US" dirty="0" smtClean="0">
                <a:sym typeface="Wingdings" pitchFamily="2" charset="2"/>
              </a:rPr>
              <a:t>hich  object. The phone </a:t>
            </a:r>
            <a:r>
              <a:rPr lang="en-US" i="1" dirty="0" smtClean="0">
                <a:sym typeface="Wingdings" pitchFamily="2" charset="2"/>
              </a:rPr>
              <a:t>which is on the shelf </a:t>
            </a:r>
            <a:r>
              <a:rPr lang="en-US" dirty="0" smtClean="0">
                <a:sym typeface="Wingdings" pitchFamily="2" charset="2"/>
              </a:rPr>
              <a:t>is </a:t>
            </a:r>
            <a:r>
              <a:rPr lang="en-US" dirty="0" smtClean="0">
                <a:sym typeface="Wingdings" pitchFamily="2" charset="2"/>
              </a:rPr>
              <a:t>already broken.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ym typeface="Wingdings" pitchFamily="2" charset="2"/>
              </a:rPr>
              <a:t>whose  indicates possession. The man </a:t>
            </a:r>
            <a:r>
              <a:rPr lang="en-US" i="1" dirty="0" smtClean="0">
                <a:sym typeface="Wingdings" pitchFamily="2" charset="2"/>
              </a:rPr>
              <a:t>whose wallet was stolen</a:t>
            </a:r>
            <a:r>
              <a:rPr lang="en-US" dirty="0" smtClean="0">
                <a:sym typeface="Wingdings" pitchFamily="2" charset="2"/>
              </a:rPr>
              <a:t> is very angry.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638800"/>
          </a:xfrm>
        </p:spPr>
        <p:txBody>
          <a:bodyPr/>
          <a:lstStyle/>
          <a:p>
            <a:r>
              <a:rPr lang="en-US" dirty="0" smtClean="0"/>
              <a:t>Relative clauses can begin with these words: 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that </a:t>
            </a:r>
            <a:r>
              <a:rPr lang="en-US" dirty="0" smtClean="0">
                <a:sym typeface="Wingdings" pitchFamily="2" charset="2"/>
              </a:rPr>
              <a:t> object or person. The man </a:t>
            </a:r>
            <a:r>
              <a:rPr lang="en-US" i="1" dirty="0" smtClean="0">
                <a:sym typeface="Wingdings" pitchFamily="2" charset="2"/>
              </a:rPr>
              <a:t>that is in front of us</a:t>
            </a:r>
            <a:r>
              <a:rPr lang="en-US" dirty="0" smtClean="0">
                <a:sym typeface="Wingdings" pitchFamily="2" charset="2"/>
              </a:rPr>
              <a:t> talks too much. / The </a:t>
            </a:r>
            <a:r>
              <a:rPr lang="en-US" i="1" dirty="0" smtClean="0">
                <a:sym typeface="Wingdings" pitchFamily="2" charset="2"/>
              </a:rPr>
              <a:t>door that doesn’t work </a:t>
            </a:r>
            <a:r>
              <a:rPr lang="en-US" dirty="0" smtClean="0">
                <a:sym typeface="Wingdings" pitchFamily="2" charset="2"/>
              </a:rPr>
              <a:t>will be fixed tomorrow.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ym typeface="Wingdings" pitchFamily="2" charset="2"/>
              </a:rPr>
              <a:t>where place.  The café where we met is being torn down.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ym typeface="Wingdings" pitchFamily="2" charset="2"/>
              </a:rPr>
              <a:t>when  time. The month when we met was very rainy.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/>
              <a:t>Defining relative clauses: necessary to the sentence.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She’s the candidate </a:t>
            </a:r>
            <a:r>
              <a:rPr lang="en-US" i="1" dirty="0" smtClean="0"/>
              <a:t>who won the contest.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Non-defining relative clauses: give extra information about the noun. 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	My friend, </a:t>
            </a:r>
            <a:r>
              <a:rPr lang="en-US" i="1" dirty="0" smtClean="0"/>
              <a:t>who is an architect</a:t>
            </a:r>
            <a:r>
              <a:rPr lang="en-US" dirty="0" smtClean="0"/>
              <a:t>, stopped by the class today.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Relative clauses as sentence modifiers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relative clause begins with “which”, we can use it to comment on the whole sentence. 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They didn’t bring any food, which is unusual, since they always bring snacks.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She called me at midnight, which was rude, because she knows I work early mornings.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144</Words>
  <Application>Microsoft Office PowerPoint</Application>
  <PresentationFormat>Presentación en pantalla (4:3)</PresentationFormat>
  <Paragraphs>40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Relative Clauses </vt:lpstr>
      <vt:lpstr>Relative Clauses</vt:lpstr>
      <vt:lpstr> </vt:lpstr>
      <vt:lpstr> </vt:lpstr>
      <vt:lpstr> </vt:lpstr>
      <vt:lpstr>Relative clauses as sentence modifiers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 </dc:title>
  <dc:creator>Mafe</dc:creator>
  <cp:lastModifiedBy>Mafe</cp:lastModifiedBy>
  <cp:revision>12</cp:revision>
  <dcterms:created xsi:type="dcterms:W3CDTF">2012-02-27T22:44:33Z</dcterms:created>
  <dcterms:modified xsi:type="dcterms:W3CDTF">2012-03-05T21:45:35Z</dcterms:modified>
</cp:coreProperties>
</file>