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 varScale="1">
        <p:scale>
          <a:sx n="72" d="100"/>
          <a:sy n="72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44D5-BFE8-482C-94E6-04FF28F4025B}" type="datetimeFigureOut">
              <a:rPr lang="el-GR" smtClean="0"/>
              <a:pPr/>
              <a:t>20/10/2024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E63-358C-472B-9C77-2639C8868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44D5-BFE8-482C-94E6-04FF28F4025B}" type="datetimeFigureOut">
              <a:rPr lang="el-GR" smtClean="0"/>
              <a:pPr/>
              <a:t>20/10/2024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E63-358C-472B-9C77-2639C8868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44D5-BFE8-482C-94E6-04FF28F4025B}" type="datetimeFigureOut">
              <a:rPr lang="el-GR" smtClean="0"/>
              <a:pPr/>
              <a:t>20/10/2024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E63-358C-472B-9C77-2639C8868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44D5-BFE8-482C-94E6-04FF28F4025B}" type="datetimeFigureOut">
              <a:rPr lang="el-GR" smtClean="0"/>
              <a:pPr/>
              <a:t>20/10/2024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E63-358C-472B-9C77-2639C8868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44D5-BFE8-482C-94E6-04FF28F4025B}" type="datetimeFigureOut">
              <a:rPr lang="el-GR" smtClean="0"/>
              <a:pPr/>
              <a:t>20/10/2024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E63-358C-472B-9C77-2639C8868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44D5-BFE8-482C-94E6-04FF28F4025B}" type="datetimeFigureOut">
              <a:rPr lang="el-GR" smtClean="0"/>
              <a:pPr/>
              <a:t>20/10/2024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E63-358C-472B-9C77-2639C8868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44D5-BFE8-482C-94E6-04FF28F4025B}" type="datetimeFigureOut">
              <a:rPr lang="el-GR" smtClean="0"/>
              <a:pPr/>
              <a:t>20/10/2024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E63-358C-472B-9C77-2639C8868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44D5-BFE8-482C-94E6-04FF28F4025B}" type="datetimeFigureOut">
              <a:rPr lang="el-GR" smtClean="0"/>
              <a:pPr/>
              <a:t>20/10/2024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E63-358C-472B-9C77-2639C8868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44D5-BFE8-482C-94E6-04FF28F4025B}" type="datetimeFigureOut">
              <a:rPr lang="el-GR" smtClean="0"/>
              <a:pPr/>
              <a:t>20/10/2024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E63-358C-472B-9C77-2639C8868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44D5-BFE8-482C-94E6-04FF28F4025B}" type="datetimeFigureOut">
              <a:rPr lang="el-GR" smtClean="0"/>
              <a:pPr/>
              <a:t>20/10/2024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E63-358C-472B-9C77-2639C8868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44D5-BFE8-482C-94E6-04FF28F4025B}" type="datetimeFigureOut">
              <a:rPr lang="el-GR" smtClean="0"/>
              <a:pPr/>
              <a:t>20/10/2024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E63-358C-472B-9C77-2639C8868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544D5-BFE8-482C-94E6-04FF28F4025B}" type="datetimeFigureOut">
              <a:rPr lang="el-GR" smtClean="0"/>
              <a:pPr/>
              <a:t>20/10/2024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6CE63-358C-472B-9C77-2639C886800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282" y="500042"/>
            <a:ext cx="5072098" cy="2571768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ΚΤΙΡΙΟ ΠΑΡΑΓΩΓΗΣ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85720" y="4857760"/>
            <a:ext cx="3571900" cy="14287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ΑΠΟΘΗΚΗ</a:t>
            </a:r>
            <a:endParaRPr lang="el-GR" dirty="0"/>
          </a:p>
        </p:txBody>
      </p:sp>
      <p:pic>
        <p:nvPicPr>
          <p:cNvPr id="1027" name="Picture 3" descr="C:\Users\ioannis\Desktop\ΜΑΚΕΤΑ\prasin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214291"/>
          </a:xfrm>
          <a:prstGeom prst="rect">
            <a:avLst/>
          </a:prstGeom>
          <a:noFill/>
        </p:spPr>
      </p:pic>
      <p:pic>
        <p:nvPicPr>
          <p:cNvPr id="11" name="Picture 3" descr="C:\Users\ioannis\Desktop\ΜΑΚΕΤΑ\prasin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43709"/>
            <a:ext cx="9144000" cy="214291"/>
          </a:xfrm>
          <a:prstGeom prst="rect">
            <a:avLst/>
          </a:prstGeom>
          <a:noFill/>
        </p:spPr>
      </p:pic>
      <p:pic>
        <p:nvPicPr>
          <p:cNvPr id="12" name="Picture 3" descr="C:\Users\ioannis\Desktop\ΜΑΚΕΤΑ\prasin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143768" y="5072074"/>
            <a:ext cx="2000232" cy="1571660"/>
          </a:xfrm>
          <a:prstGeom prst="rect">
            <a:avLst/>
          </a:prstGeom>
          <a:noFill/>
        </p:spPr>
      </p:pic>
      <p:pic>
        <p:nvPicPr>
          <p:cNvPr id="13" name="Picture 3" descr="C:\Users\ioannis\Desktop\ΜΑΚΕΤΑ\prasin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715272" y="214290"/>
            <a:ext cx="1428728" cy="1714536"/>
          </a:xfrm>
          <a:prstGeom prst="rect">
            <a:avLst/>
          </a:prstGeom>
          <a:noFill/>
        </p:spPr>
      </p:pic>
      <p:pic>
        <p:nvPicPr>
          <p:cNvPr id="1028" name="Picture 4" descr="C:\Users\ioannis\Desktop\ΜΑΚΕΤΑ\ασφαλτος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8929718" cy="571504"/>
          </a:xfrm>
          <a:prstGeom prst="rect">
            <a:avLst/>
          </a:prstGeom>
          <a:noFill/>
        </p:spPr>
      </p:pic>
      <p:pic>
        <p:nvPicPr>
          <p:cNvPr id="15" name="Picture 4" descr="C:\Users\ioannis\Desktop\ΜΑΚΕΤΑ\ασφαλτος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750595" y="1821645"/>
            <a:ext cx="3357586" cy="571504"/>
          </a:xfrm>
          <a:prstGeom prst="rect">
            <a:avLst/>
          </a:prstGeom>
          <a:noFill/>
        </p:spPr>
      </p:pic>
      <p:cxnSp>
        <p:nvCxnSpPr>
          <p:cNvPr id="17" name="16 - Ευθεία γραμμή σύνδεσης"/>
          <p:cNvCxnSpPr/>
          <p:nvPr/>
        </p:nvCxnSpPr>
        <p:spPr>
          <a:xfrm flipV="1">
            <a:off x="7143768" y="571480"/>
            <a:ext cx="57150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 flipV="1">
            <a:off x="7143768" y="928670"/>
            <a:ext cx="57150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 flipV="1">
            <a:off x="7143768" y="1785926"/>
            <a:ext cx="57150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 flipV="1">
            <a:off x="7143768" y="1357298"/>
            <a:ext cx="57150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>
            <a:off x="6572264" y="507207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6572264" y="550070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>
            <a:off x="6572264" y="621508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>
            <a:off x="6572264" y="585789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Ορθογώνιο"/>
          <p:cNvSpPr/>
          <p:nvPr/>
        </p:nvSpPr>
        <p:spPr>
          <a:xfrm rot="3997941">
            <a:off x="7248243" y="1019308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l-G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28 - Ορθογώνιο"/>
          <p:cNvSpPr/>
          <p:nvPr/>
        </p:nvSpPr>
        <p:spPr>
          <a:xfrm rot="5400000">
            <a:off x="6767377" y="5019837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l-G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29 - Ορθογώνιο"/>
          <p:cNvSpPr/>
          <p:nvPr/>
        </p:nvSpPr>
        <p:spPr>
          <a:xfrm rot="4013797">
            <a:off x="7257560" y="1447937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l-G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30 - Ορθογώνιο"/>
          <p:cNvSpPr/>
          <p:nvPr/>
        </p:nvSpPr>
        <p:spPr>
          <a:xfrm rot="5400000">
            <a:off x="7257560" y="590680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l-G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31 - Ορθογώνιο"/>
          <p:cNvSpPr/>
          <p:nvPr/>
        </p:nvSpPr>
        <p:spPr>
          <a:xfrm rot="5400000">
            <a:off x="6767377" y="5448465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l-G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32 - Ορθογώνιο"/>
          <p:cNvSpPr/>
          <p:nvPr/>
        </p:nvSpPr>
        <p:spPr>
          <a:xfrm rot="5400000">
            <a:off x="6695939" y="5805655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l-G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1" name="Picture 7" descr="C:\Users\ioannis\Desktop\ΜΑΚΕΤΑ\AYT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929330"/>
            <a:ext cx="681034" cy="357190"/>
          </a:xfrm>
          <a:prstGeom prst="rect">
            <a:avLst/>
          </a:prstGeom>
          <a:noFill/>
        </p:spPr>
      </p:pic>
      <p:pic>
        <p:nvPicPr>
          <p:cNvPr id="37" name="Picture 7" descr="C:\Users\ioannis\Desktop\ΜΑΚΕΤΑ\AYT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49267">
            <a:off x="6967413" y="665667"/>
            <a:ext cx="681034" cy="357190"/>
          </a:xfrm>
          <a:prstGeom prst="rect">
            <a:avLst/>
          </a:prstGeom>
          <a:noFill/>
        </p:spPr>
      </p:pic>
      <p:sp>
        <p:nvSpPr>
          <p:cNvPr id="41" name="40 - Ορθογώνιο"/>
          <p:cNvSpPr/>
          <p:nvPr/>
        </p:nvSpPr>
        <p:spPr>
          <a:xfrm>
            <a:off x="8929718" y="3143248"/>
            <a:ext cx="214282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Ορθογώνιο"/>
          <p:cNvSpPr/>
          <p:nvPr/>
        </p:nvSpPr>
        <p:spPr>
          <a:xfrm>
            <a:off x="9072562" y="3286124"/>
            <a:ext cx="71438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2" name="Picture 8" descr="C:\Users\ioannis\Desktop\ΜΑΚΕΤΑ\3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504529" y="3782619"/>
            <a:ext cx="571504" cy="578645"/>
          </a:xfrm>
          <a:prstGeom prst="rect">
            <a:avLst/>
          </a:prstGeom>
          <a:noFill/>
        </p:spPr>
      </p:pic>
      <p:pic>
        <p:nvPicPr>
          <p:cNvPr id="48" name="Picture 8" descr="C:\Users\ioannis\Desktop\ΜΑΚΕΤΑ\3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7207" y="2711049"/>
            <a:ext cx="571504" cy="578645"/>
          </a:xfrm>
          <a:prstGeom prst="rect">
            <a:avLst/>
          </a:prstGeom>
          <a:noFill/>
        </p:spPr>
      </p:pic>
      <p:pic>
        <p:nvPicPr>
          <p:cNvPr id="1033" name="Picture 9" descr="C:\Users\ioannis\Desktop\ΜΑΚΕΤΑ\PEZODROMIO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785926"/>
            <a:ext cx="857256" cy="178592"/>
          </a:xfrm>
          <a:prstGeom prst="rect">
            <a:avLst/>
          </a:prstGeom>
          <a:noFill/>
        </p:spPr>
      </p:pic>
      <p:pic>
        <p:nvPicPr>
          <p:cNvPr id="50" name="Picture 9" descr="C:\Users\ioannis\Desktop\ΜΑΚΕΤΑ\PEZODROMIO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857232"/>
            <a:ext cx="857256" cy="178592"/>
          </a:xfrm>
          <a:prstGeom prst="rect">
            <a:avLst/>
          </a:prstGeom>
          <a:noFill/>
        </p:spPr>
      </p:pic>
      <p:sp>
        <p:nvSpPr>
          <p:cNvPr id="51" name="50 - Ορθογώνιο"/>
          <p:cNvSpPr/>
          <p:nvPr/>
        </p:nvSpPr>
        <p:spPr>
          <a:xfrm>
            <a:off x="5286380" y="1500174"/>
            <a:ext cx="14287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52 - Ορθογώνιο"/>
          <p:cNvSpPr/>
          <p:nvPr/>
        </p:nvSpPr>
        <p:spPr>
          <a:xfrm>
            <a:off x="5286380" y="714356"/>
            <a:ext cx="7143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57 - Ορθογώνιο"/>
          <p:cNvSpPr/>
          <p:nvPr/>
        </p:nvSpPr>
        <p:spPr>
          <a:xfrm>
            <a:off x="714348" y="3071810"/>
            <a:ext cx="500066" cy="142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58 - Ορθογώνιο"/>
          <p:cNvSpPr/>
          <p:nvPr/>
        </p:nvSpPr>
        <p:spPr>
          <a:xfrm>
            <a:off x="1643042" y="3071810"/>
            <a:ext cx="500066" cy="142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59 - Ορθογώνιο"/>
          <p:cNvSpPr/>
          <p:nvPr/>
        </p:nvSpPr>
        <p:spPr>
          <a:xfrm>
            <a:off x="2786050" y="3071810"/>
            <a:ext cx="500066" cy="142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60 - Ορθογώνιο"/>
          <p:cNvSpPr/>
          <p:nvPr/>
        </p:nvSpPr>
        <p:spPr>
          <a:xfrm>
            <a:off x="3929058" y="3071810"/>
            <a:ext cx="500066" cy="142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4" name="Picture 10" descr="C:\Users\ioannis\Desktop\ΜΑΚΕΤΑ\ΦΟΡΤΗΓΟ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35754" y="3321844"/>
            <a:ext cx="857254" cy="357190"/>
          </a:xfrm>
          <a:prstGeom prst="rect">
            <a:avLst/>
          </a:prstGeom>
          <a:noFill/>
        </p:spPr>
      </p:pic>
      <p:pic>
        <p:nvPicPr>
          <p:cNvPr id="63" name="Picture 4" descr="C:\Users\ioannis\Desktop\ΜΑΚΕΤΑ\ασφαλτος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214810" y="5143512"/>
            <a:ext cx="2143140" cy="571504"/>
          </a:xfrm>
          <a:prstGeom prst="rect">
            <a:avLst/>
          </a:prstGeom>
          <a:noFill/>
        </p:spPr>
      </p:pic>
      <p:pic>
        <p:nvPicPr>
          <p:cNvPr id="66" name="Picture 4" descr="C:\Users\ioannis\Desktop\ΜΑΚΕΤΑ\ασφαλτος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3857620" y="5072074"/>
            <a:ext cx="1143008" cy="285752"/>
          </a:xfrm>
          <a:prstGeom prst="rect">
            <a:avLst/>
          </a:prstGeom>
          <a:noFill/>
        </p:spPr>
      </p:pic>
      <p:pic>
        <p:nvPicPr>
          <p:cNvPr id="67" name="Picture 4" descr="C:\Users\ioannis\Desktop\ΜΑΚΕΤΑ\ασφαλτος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3857620" y="5786454"/>
            <a:ext cx="1143008" cy="285752"/>
          </a:xfrm>
          <a:prstGeom prst="rect">
            <a:avLst/>
          </a:prstGeom>
          <a:noFill/>
        </p:spPr>
      </p:pic>
      <p:sp>
        <p:nvSpPr>
          <p:cNvPr id="68" name="67 - Ορθογώνιο"/>
          <p:cNvSpPr/>
          <p:nvPr/>
        </p:nvSpPr>
        <p:spPr>
          <a:xfrm>
            <a:off x="3857620" y="4929198"/>
            <a:ext cx="142876" cy="12144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9" name="Picture 4" descr="C:\Users\ioannis\Desktop\ΜΑΚΕΤΑ\ασφαλτος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3893339" y="3321843"/>
            <a:ext cx="571504" cy="357190"/>
          </a:xfrm>
          <a:prstGeom prst="rect">
            <a:avLst/>
          </a:prstGeom>
          <a:noFill/>
        </p:spPr>
      </p:pic>
      <p:pic>
        <p:nvPicPr>
          <p:cNvPr id="70" name="Picture 4" descr="C:\Users\ioannis\Desktop\ΜΑΚΕΤΑ\ασφαλτος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1607323" y="3321843"/>
            <a:ext cx="571504" cy="357190"/>
          </a:xfrm>
          <a:prstGeom prst="rect">
            <a:avLst/>
          </a:prstGeom>
          <a:noFill/>
        </p:spPr>
      </p:pic>
      <p:pic>
        <p:nvPicPr>
          <p:cNvPr id="71" name="Picture 10" descr="C:\Users\ioannis\Desktop\ΜΑΚΕΤΑ\ΦΟΡΤΗΓΟ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607455" y="3321843"/>
            <a:ext cx="857256" cy="357190"/>
          </a:xfrm>
          <a:prstGeom prst="rect">
            <a:avLst/>
          </a:prstGeom>
          <a:noFill/>
        </p:spPr>
      </p:pic>
      <p:sp>
        <p:nvSpPr>
          <p:cNvPr id="47" name="46 - Ορθογώνιο"/>
          <p:cNvSpPr/>
          <p:nvPr/>
        </p:nvSpPr>
        <p:spPr>
          <a:xfrm>
            <a:off x="8215338" y="2643182"/>
            <a:ext cx="928662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Ορθογώνιο"/>
          <p:cNvSpPr/>
          <p:nvPr/>
        </p:nvSpPr>
        <p:spPr>
          <a:xfrm flipV="1">
            <a:off x="8215338" y="3143247"/>
            <a:ext cx="500066" cy="71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oannis\Desktop\ΜΑΚΕΤΑ\PARK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164304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ΔΙΕΥΘΥΝΤΗΣ ΟΙΚΟΝΟΜΙΚΩΝ</a:t>
            </a:r>
            <a:endParaRPr lang="el-GR" sz="1400" dirty="0"/>
          </a:p>
        </p:txBody>
      </p:sp>
      <p:sp>
        <p:nvSpPr>
          <p:cNvPr id="8" name="7 - Ορθογώνιο"/>
          <p:cNvSpPr/>
          <p:nvPr/>
        </p:nvSpPr>
        <p:spPr>
          <a:xfrm>
            <a:off x="428596" y="1071546"/>
            <a:ext cx="857256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1643042" y="0"/>
            <a:ext cx="164304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ΔΙΕΥΘΥΝΤΗΣ  ΠΡΟΣΩΠΙΚΟΥ</a:t>
            </a:r>
            <a:endParaRPr lang="el-GR" sz="14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3286116" y="0"/>
            <a:ext cx="164304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ΠΛΗΡΟΦ/ΚΩΝ ΣΥΣΤΜΑΤΩΝ</a:t>
            </a:r>
            <a:endParaRPr lang="el-GR" sz="14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6143636" y="0"/>
            <a:ext cx="3000364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                     ΠΟΙΟΤΙΚΟΣ ΕΛΕΓΧΟΣ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857884" y="5714992"/>
            <a:ext cx="164304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ΔΙΕΥΘΥΝΤΗΣ ΕΚΠ/ΣΗΣ</a:t>
            </a:r>
            <a:endParaRPr lang="el-GR" sz="14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1643042" y="5714992"/>
            <a:ext cx="164304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ΔΙΕΥΘΥΝΤΗΣ ΜΑΡΚΕΤΙΝΓΚ</a:t>
            </a:r>
            <a:endParaRPr lang="el-GR" sz="14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0" y="5714992"/>
            <a:ext cx="164304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ΔΙΕΥΘΥΝΤΗΣ ΔΗΜΟΣΙΩΝ ΣΧΕΣΩΝ</a:t>
            </a:r>
            <a:endParaRPr lang="el-GR" sz="1400" dirty="0"/>
          </a:p>
        </p:txBody>
      </p:sp>
      <p:sp>
        <p:nvSpPr>
          <p:cNvPr id="16" name="15 - Ορθογώνιο"/>
          <p:cNvSpPr/>
          <p:nvPr/>
        </p:nvSpPr>
        <p:spPr>
          <a:xfrm>
            <a:off x="7500958" y="5714992"/>
            <a:ext cx="164304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ΔΙΕΥΘΥΝΤΗΣ ΑΣΦΑΛΕΙΑΣ</a:t>
            </a:r>
            <a:r>
              <a:rPr lang="el-GR" sz="1400" dirty="0" smtClean="0"/>
              <a:t>Σ</a:t>
            </a:r>
            <a:endParaRPr lang="el-GR" sz="1400" dirty="0"/>
          </a:p>
        </p:txBody>
      </p:sp>
      <p:sp>
        <p:nvSpPr>
          <p:cNvPr id="17" name="16 - Ορθογώνιο"/>
          <p:cNvSpPr/>
          <p:nvPr/>
        </p:nvSpPr>
        <p:spPr>
          <a:xfrm>
            <a:off x="0" y="2285992"/>
            <a:ext cx="1857356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ΔΙΕΥΘΥΝΤΗΣ ΕΡΕΥΝΑΣ</a:t>
            </a:r>
            <a:endParaRPr lang="el-GR" sz="1400" dirty="0"/>
          </a:p>
        </p:txBody>
      </p:sp>
      <p:sp>
        <p:nvSpPr>
          <p:cNvPr id="18" name="17 - Ορθογώνιο"/>
          <p:cNvSpPr/>
          <p:nvPr/>
        </p:nvSpPr>
        <p:spPr>
          <a:xfrm>
            <a:off x="0" y="3429000"/>
            <a:ext cx="1857356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endParaRPr lang="el-GR" sz="1400" dirty="0" smtClean="0">
              <a:solidFill>
                <a:schemeClr val="tx1"/>
              </a:solidFill>
            </a:endParaRPr>
          </a:p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ΔΙΕΥΘΥΝΤΗΣ ΣΧΕΔ. ΠΡΟΙΟΝΤΟΣ</a:t>
            </a:r>
            <a:endParaRPr lang="el-GR" sz="1400" dirty="0"/>
          </a:p>
        </p:txBody>
      </p:sp>
      <p:sp>
        <p:nvSpPr>
          <p:cNvPr id="26" name="25 - Ορθογώνιο"/>
          <p:cNvSpPr/>
          <p:nvPr/>
        </p:nvSpPr>
        <p:spPr>
          <a:xfrm>
            <a:off x="2000232" y="1071546"/>
            <a:ext cx="857256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Ορθογώνιο"/>
          <p:cNvSpPr/>
          <p:nvPr/>
        </p:nvSpPr>
        <p:spPr>
          <a:xfrm>
            <a:off x="3643306" y="1071546"/>
            <a:ext cx="857256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Ορθογώνιο"/>
          <p:cNvSpPr/>
          <p:nvPr/>
        </p:nvSpPr>
        <p:spPr>
          <a:xfrm>
            <a:off x="7143768" y="1071546"/>
            <a:ext cx="857256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Ορθογώνιο"/>
          <p:cNvSpPr/>
          <p:nvPr/>
        </p:nvSpPr>
        <p:spPr>
          <a:xfrm>
            <a:off x="428596" y="5715016"/>
            <a:ext cx="857256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Ορθογώνιο"/>
          <p:cNvSpPr/>
          <p:nvPr/>
        </p:nvSpPr>
        <p:spPr>
          <a:xfrm>
            <a:off x="2000232" y="5715016"/>
            <a:ext cx="857256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Ορθογώνιο"/>
          <p:cNvSpPr/>
          <p:nvPr/>
        </p:nvSpPr>
        <p:spPr>
          <a:xfrm>
            <a:off x="7929586" y="5715016"/>
            <a:ext cx="857256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6286512" y="5715016"/>
            <a:ext cx="857256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571472" y="2285992"/>
            <a:ext cx="857256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Ορθογώνιο"/>
          <p:cNvSpPr/>
          <p:nvPr/>
        </p:nvSpPr>
        <p:spPr>
          <a:xfrm rot="10800000">
            <a:off x="500034" y="4643446"/>
            <a:ext cx="857256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C:\Users\ioannis\Desktop\ΜΑΚΕΤΑ\XA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684" y="2714620"/>
            <a:ext cx="6515316" cy="1143008"/>
          </a:xfrm>
          <a:prstGeom prst="rect">
            <a:avLst/>
          </a:prstGeom>
          <a:noFill/>
        </p:spPr>
      </p:pic>
      <p:sp>
        <p:nvSpPr>
          <p:cNvPr id="37" name="36 - Ορθογώνιο"/>
          <p:cNvSpPr/>
          <p:nvPr/>
        </p:nvSpPr>
        <p:spPr>
          <a:xfrm>
            <a:off x="9001157" y="2428868"/>
            <a:ext cx="142843" cy="2071702"/>
          </a:xfrm>
          <a:prstGeom prst="rect">
            <a:avLst/>
          </a:prstGeom>
          <a:solidFill>
            <a:schemeClr val="bg1"/>
          </a:solidFill>
          <a:ln w="381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9" name="38 - Ευθεία γραμμή σύνδεσης"/>
          <p:cNvCxnSpPr/>
          <p:nvPr/>
        </p:nvCxnSpPr>
        <p:spPr>
          <a:xfrm rot="5400000">
            <a:off x="8571702" y="3356768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ioannis\Desktop\ΜΑΚΕΤΑ\GLAST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52" y="1714488"/>
            <a:ext cx="714348" cy="714381"/>
          </a:xfrm>
          <a:prstGeom prst="rect">
            <a:avLst/>
          </a:prstGeom>
          <a:noFill/>
        </p:spPr>
      </p:pic>
      <p:pic>
        <p:nvPicPr>
          <p:cNvPr id="41" name="Picture 6" descr="C:\Users\ioannis\Desktop\ΜΑΚΕΤΑ\GLAST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52" y="4500570"/>
            <a:ext cx="714348" cy="714381"/>
          </a:xfrm>
          <a:prstGeom prst="rect">
            <a:avLst/>
          </a:prstGeom>
          <a:noFill/>
        </p:spPr>
      </p:pic>
      <p:pic>
        <p:nvPicPr>
          <p:cNvPr id="1031" name="Picture 7" descr="C:\Users\ioannis\Desktop\ΜΑΚΕΤΑ\POIOTIK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"/>
            <a:ext cx="1090612" cy="1000108"/>
          </a:xfrm>
          <a:prstGeom prst="rect">
            <a:avLst/>
          </a:prstGeom>
          <a:noFill/>
        </p:spPr>
      </p:pic>
      <p:pic>
        <p:nvPicPr>
          <p:cNvPr id="1032" name="Picture 8" descr="C:\Users\ioannis\Desktop\ΜΑΚΕΤΑ\OIKONOMIKV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76389" cy="571504"/>
          </a:xfrm>
          <a:prstGeom prst="rect">
            <a:avLst/>
          </a:prstGeom>
          <a:noFill/>
        </p:spPr>
      </p:pic>
      <p:pic>
        <p:nvPicPr>
          <p:cNvPr id="1033" name="Picture 9" descr="C:\Users\ioannis\Desktop\ΜΑΚΕΤΑ\PROSVPIKO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9" y="1"/>
            <a:ext cx="1428760" cy="571480"/>
          </a:xfrm>
          <a:prstGeom prst="rect">
            <a:avLst/>
          </a:prstGeom>
          <a:noFill/>
        </p:spPr>
      </p:pic>
      <p:pic>
        <p:nvPicPr>
          <p:cNvPr id="1034" name="Picture 10" descr="C:\Users\ioannis\Desktop\ΜΑΚΕΤΑ\ASFALEIA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5857892"/>
            <a:ext cx="1285884" cy="571504"/>
          </a:xfrm>
          <a:prstGeom prst="rect">
            <a:avLst/>
          </a:prstGeom>
          <a:noFill/>
        </p:spPr>
      </p:pic>
      <p:pic>
        <p:nvPicPr>
          <p:cNvPr id="1035" name="Picture 11" descr="C:\Users\ioannis\Desktop\ΜΑΚΕΤΑ\EKPAIDEYSH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5857892"/>
            <a:ext cx="1643075" cy="571504"/>
          </a:xfrm>
          <a:prstGeom prst="rect">
            <a:avLst/>
          </a:prstGeom>
          <a:noFill/>
        </p:spPr>
      </p:pic>
      <p:pic>
        <p:nvPicPr>
          <p:cNvPr id="1038" name="Picture 14" descr="C:\Users\ioannis\Desktop\ΜΑΚΕΤΑ\MARKETN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43042" y="5857892"/>
            <a:ext cx="1643074" cy="585787"/>
          </a:xfrm>
          <a:prstGeom prst="rect">
            <a:avLst/>
          </a:prstGeom>
          <a:noFill/>
        </p:spPr>
      </p:pic>
      <p:pic>
        <p:nvPicPr>
          <p:cNvPr id="1039" name="Picture 15" descr="C:\Users\ioannis\Desktop\ΜΑΚΕΤΑ\SXXESEV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857892"/>
            <a:ext cx="1619252" cy="533398"/>
          </a:xfrm>
          <a:prstGeom prst="rect">
            <a:avLst/>
          </a:prstGeom>
          <a:noFill/>
        </p:spPr>
      </p:pic>
      <p:pic>
        <p:nvPicPr>
          <p:cNvPr id="1040" name="Picture 16" descr="C:\Users\ioannis\Desktop\ΜΑΚΕΤΑ\SXEDIASMOY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429000"/>
            <a:ext cx="1857356" cy="785818"/>
          </a:xfrm>
          <a:prstGeom prst="rect">
            <a:avLst/>
          </a:prstGeom>
          <a:noFill/>
        </p:spPr>
      </p:pic>
      <p:pic>
        <p:nvPicPr>
          <p:cNvPr id="1041" name="Picture 17" descr="C:\Users\ioannis\Desktop\ΜΑΚΕΤΑ\EREYN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428868"/>
            <a:ext cx="1885951" cy="785818"/>
          </a:xfrm>
          <a:prstGeom prst="rect">
            <a:avLst/>
          </a:prstGeom>
          <a:noFill/>
        </p:spPr>
      </p:pic>
      <p:pic>
        <p:nvPicPr>
          <p:cNvPr id="1043" name="Picture 19" descr="ΠΜΣ: Δίκτυα Επικοινωνιών και Ασφάλεια Συστημάτων – MySep.G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86116" y="0"/>
            <a:ext cx="1643074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33</Words>
  <Application>Microsoft Office PowerPoint</Application>
  <PresentationFormat>Προβολή στην οθόνη (4:3)</PresentationFormat>
  <Paragraphs>43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Διαφάνεια 1</vt:lpstr>
      <vt:lpstr>Διαφάνεια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ioannis</dc:creator>
  <cp:lastModifiedBy>ioannis</cp:lastModifiedBy>
  <cp:revision>31</cp:revision>
  <dcterms:created xsi:type="dcterms:W3CDTF">2024-10-20T07:15:08Z</dcterms:created>
  <dcterms:modified xsi:type="dcterms:W3CDTF">2024-10-20T10:38:04Z</dcterms:modified>
</cp:coreProperties>
</file>