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505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850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249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260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14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21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769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806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69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110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88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3C2C0-EB0E-4282-A21E-B591BFDBC03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66BD1-5C4A-4C03-8902-210356069D8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308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C00000"/>
                </a:solidFill>
              </a:rPr>
              <a:t>ΑΦΗΓΗΣΗ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ΑΦΗΓΗΤΗΣ-ΤΡΟΠΟΙ ΑΦΗΓΗΣΗΣ-ΧΡΟΝΟΣ ΤΗΣ ΑΦΗΓΗΣΗΣ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31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ΑΦΗΓΗΤΗΣ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l-GR" dirty="0" smtClean="0">
                <a:solidFill>
                  <a:srgbClr val="00FFFF"/>
                </a:solidFill>
              </a:rPr>
              <a:t>ΟΜΟΔΙΗΓΗΤΙΚΟΣ: Α πρόσωπο, εσωτερική εστίαση</a:t>
            </a:r>
          </a:p>
          <a:p>
            <a:r>
              <a:rPr lang="el-GR" dirty="0" smtClean="0">
                <a:solidFill>
                  <a:srgbClr val="00FFFF"/>
                </a:solidFill>
              </a:rPr>
              <a:t>ΕΤΕΡΟΔΙΗΓΗΤΙΚΟΣ: Γ πρόσωπο, παντογνώστης</a:t>
            </a:r>
          </a:p>
          <a:p>
            <a:pPr marL="0" indent="0">
              <a:buNone/>
            </a:pPr>
            <a:endParaRPr lang="el-GR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33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ΤΡΟΠΟΙ ΑΦΗΓΗΣΗΣ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l-GR" dirty="0" smtClean="0">
                <a:solidFill>
                  <a:srgbClr val="00FFFF"/>
                </a:solidFill>
              </a:rPr>
              <a:t>Περιγραφή</a:t>
            </a:r>
          </a:p>
          <a:p>
            <a:r>
              <a:rPr lang="el-GR" dirty="0" smtClean="0">
                <a:solidFill>
                  <a:srgbClr val="00FFFF"/>
                </a:solidFill>
              </a:rPr>
              <a:t>Αφήγηση</a:t>
            </a:r>
          </a:p>
          <a:p>
            <a:r>
              <a:rPr lang="el-GR" dirty="0" smtClean="0">
                <a:solidFill>
                  <a:srgbClr val="00FFFF"/>
                </a:solidFill>
              </a:rPr>
              <a:t>Μονόλογος</a:t>
            </a:r>
          </a:p>
          <a:p>
            <a:r>
              <a:rPr lang="el-GR" dirty="0" smtClean="0">
                <a:solidFill>
                  <a:srgbClr val="00FFFF"/>
                </a:solidFill>
              </a:rPr>
              <a:t>Διάλογος</a:t>
            </a:r>
          </a:p>
          <a:p>
            <a:r>
              <a:rPr lang="el-GR" dirty="0" smtClean="0">
                <a:solidFill>
                  <a:srgbClr val="00FFFF"/>
                </a:solidFill>
              </a:rPr>
              <a:t>Σκέψεις προσώπων</a:t>
            </a:r>
            <a:endParaRPr lang="el-GR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07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Ο ΧΡΟΝΟΣ ΤΗΣ ΑΦΗΓΗΣΗΣ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solidFill>
            <a:srgbClr val="FF3300"/>
          </a:solidFill>
        </p:spPr>
        <p:txBody>
          <a:bodyPr/>
          <a:lstStyle/>
          <a:p>
            <a:r>
              <a:rPr lang="el-GR" dirty="0" smtClean="0">
                <a:solidFill>
                  <a:srgbClr val="00FFFF"/>
                </a:solidFill>
              </a:rPr>
              <a:t>ΓΡΑΜΜΙΚΗ ΑΦΗΓΗΣΗ: τα γεγονότα παρουσιάζονται με χρονική σειρά</a:t>
            </a:r>
          </a:p>
          <a:p>
            <a:r>
              <a:rPr lang="el-GR" dirty="0" smtClean="0">
                <a:solidFill>
                  <a:srgbClr val="00FFFF"/>
                </a:solidFill>
              </a:rPr>
              <a:t>ΑΝΑΔΡΟΜΙΚΗ ΑΦΗΓΗΣΗ: ξεκινά από τη μέση ή από το τέλος της ιστορίας και με αναδρομές μεταφερόμαστε στο παρελθόν και μαθαίνουμε για τα προγενέστερα γεγονότα(</a:t>
            </a:r>
            <a:r>
              <a:rPr lang="en-US" dirty="0" smtClean="0">
                <a:solidFill>
                  <a:srgbClr val="00FFFF"/>
                </a:solidFill>
              </a:rPr>
              <a:t>in media res)</a:t>
            </a:r>
            <a:endParaRPr lang="el-GR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083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69</Words>
  <Application>Microsoft Office PowerPoint</Application>
  <PresentationFormat>Ευρεία οθόνη</PresentationFormat>
  <Paragraphs>14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ΑΦΗΓΗΣΗ</vt:lpstr>
      <vt:lpstr>ΑΦΗΓΗΤΗΣ</vt:lpstr>
      <vt:lpstr>ΤΡΟΠΟΙ ΑΦΗΓΗΣΗΣ</vt:lpstr>
      <vt:lpstr>Ο ΧΡΟΝΟΣ ΤΗΣ ΑΦΗΓΗΣΗΣ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ΑΦΗΓΗΣΗ</dc:title>
  <dc:creator>user</dc:creator>
  <cp:lastModifiedBy>user</cp:lastModifiedBy>
  <cp:revision>2</cp:revision>
  <dcterms:created xsi:type="dcterms:W3CDTF">2021-11-01T20:16:47Z</dcterms:created>
  <dcterms:modified xsi:type="dcterms:W3CDTF">2021-11-01T20:25:47Z</dcterms:modified>
</cp:coreProperties>
</file>