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C317-0710-477B-A124-7F1B1391BDE2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C36E-0C3D-48B4-8552-C3EB952D93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575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C317-0710-477B-A124-7F1B1391BDE2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C36E-0C3D-48B4-8552-C3EB952D93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125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C317-0710-477B-A124-7F1B1391BDE2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C36E-0C3D-48B4-8552-C3EB952D93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064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C317-0710-477B-A124-7F1B1391BDE2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C36E-0C3D-48B4-8552-C3EB952D93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397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C317-0710-477B-A124-7F1B1391BDE2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C36E-0C3D-48B4-8552-C3EB952D93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403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C317-0710-477B-A124-7F1B1391BDE2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C36E-0C3D-48B4-8552-C3EB952D93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9967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C317-0710-477B-A124-7F1B1391BDE2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C36E-0C3D-48B4-8552-C3EB952D93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050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C317-0710-477B-A124-7F1B1391BDE2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C36E-0C3D-48B4-8552-C3EB952D93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485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C317-0710-477B-A124-7F1B1391BDE2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C36E-0C3D-48B4-8552-C3EB952D93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049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C317-0710-477B-A124-7F1B1391BDE2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C36E-0C3D-48B4-8552-C3EB952D93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276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C317-0710-477B-A124-7F1B1391BDE2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AC36E-0C3D-48B4-8552-C3EB952D93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02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EC317-0710-477B-A124-7F1B1391BDE2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AC36E-0C3D-48B4-8552-C3EB952D93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809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l-GR" dirty="0" smtClean="0"/>
              <a:t>ΤΑ ΕΙΔΗ ΤΗΣ ΠΟΙΗΣΗΣ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 smtClean="0"/>
              <a:t>ΔΗΜΟΤΙΚΗ-ΠΑΡΑΔΟΣΙΑΚΗ-ΜΟΝΤΕΡΝΑ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9187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ΔΗΜΟΤΙΚΗ ΠΟΙΗΣΗ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chemeClr val="accent1"/>
                </a:solidFill>
              </a:rPr>
              <a:t>Δημιουργός των δημοτικών τραγουδιών είναι ο λαός.</a:t>
            </a:r>
          </a:p>
          <a:p>
            <a:r>
              <a:rPr lang="el-GR" dirty="0" smtClean="0">
                <a:solidFill>
                  <a:schemeClr val="accent1"/>
                </a:solidFill>
              </a:rPr>
              <a:t>Τα συναντάμε από την εποχή του Βυζαντίου μέχρι και την εποχή της Τουρκοκρατίας</a:t>
            </a:r>
          </a:p>
          <a:p>
            <a:r>
              <a:rPr lang="el-GR" dirty="0" smtClean="0">
                <a:solidFill>
                  <a:schemeClr val="accent1"/>
                </a:solidFill>
              </a:rPr>
              <a:t>Ακριτικά: πηγή έμπνευσης τους είναι ο αγώνας των ακριτών, δηλαδή των φρουρών των συνόρων της αυτοκρατορίας. Εξέχουσα είναι η φυσιογνωμία του Βασίλειου Διγενή Ακρίτα.</a:t>
            </a:r>
          </a:p>
          <a:p>
            <a:r>
              <a:rPr lang="el-GR" dirty="0" smtClean="0">
                <a:solidFill>
                  <a:schemeClr val="accent1"/>
                </a:solidFill>
              </a:rPr>
              <a:t>Ιστορικά ,κλέφτικα: αναφέρονται σε ιστορικά γεγονότα ή υμνούν τους κλέφτες που έδρασαν εναντίον των Τούρκων</a:t>
            </a:r>
          </a:p>
          <a:p>
            <a:r>
              <a:rPr lang="el-GR" dirty="0" smtClean="0">
                <a:solidFill>
                  <a:schemeClr val="accent1"/>
                </a:solidFill>
              </a:rPr>
              <a:t>Παραλογές: περιέχουν παράλογα και υπερφυσικά στοιχεία, όπως ζώα που μιλούν</a:t>
            </a:r>
          </a:p>
          <a:p>
            <a:r>
              <a:rPr lang="el-GR" dirty="0" smtClean="0">
                <a:solidFill>
                  <a:schemeClr val="accent1"/>
                </a:solidFill>
              </a:rPr>
              <a:t>Εκείνα που αναφέρονται σε γεγονότα της καθημερινής ζωής, όπως ο γάμος , η ξενιτιά και άλλα.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72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ΠΑΡΑΔΟΣΙΑΚΗ ΠΟΙΗΣΗ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1"/>
                </a:solidFill>
              </a:rPr>
              <a:t>Ομοιοκαταληξία(ζευγαρωτή, πλεκτή, σταυρωτή, μεικτή)</a:t>
            </a:r>
          </a:p>
          <a:p>
            <a:r>
              <a:rPr lang="el-GR" dirty="0" smtClean="0">
                <a:solidFill>
                  <a:schemeClr val="accent1"/>
                </a:solidFill>
              </a:rPr>
              <a:t>Προσεγμένος στίχος, ωραίο λεξιλόγιο</a:t>
            </a:r>
          </a:p>
          <a:p>
            <a:r>
              <a:rPr lang="el-GR" dirty="0" smtClean="0">
                <a:solidFill>
                  <a:schemeClr val="accent1"/>
                </a:solidFill>
              </a:rPr>
              <a:t>Μουσικότητα</a:t>
            </a:r>
          </a:p>
          <a:p>
            <a:r>
              <a:rPr lang="el-GR" dirty="0" smtClean="0">
                <a:solidFill>
                  <a:schemeClr val="accent1"/>
                </a:solidFill>
              </a:rPr>
              <a:t>Σχήματα λόγου</a:t>
            </a:r>
            <a:endParaRPr lang="el-G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142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ΜΟΝΤΕΡΝΑ ΠΟΙΗΣΗ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1"/>
                </a:solidFill>
              </a:rPr>
              <a:t>Απουσία ομοιοκαταληξίας</a:t>
            </a:r>
          </a:p>
          <a:p>
            <a:r>
              <a:rPr lang="el-GR" dirty="0" smtClean="0">
                <a:solidFill>
                  <a:schemeClr val="accent1"/>
                </a:solidFill>
              </a:rPr>
              <a:t>Συνειρμική διάθεση: ο ποιητής αφήνει τη μια σκέψη να φέρει αβίαστα την άλλη και έτσι αποτυπώνει τον εσωτερικό του κόσμο στο ποίημά του</a:t>
            </a:r>
          </a:p>
          <a:p>
            <a:r>
              <a:rPr lang="el-GR" dirty="0" smtClean="0">
                <a:solidFill>
                  <a:schemeClr val="accent1"/>
                </a:solidFill>
              </a:rPr>
              <a:t>Ελευθερία στην έκφραση του συναισθηματικού κόσμου</a:t>
            </a:r>
            <a:endParaRPr lang="el-G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60872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155</Words>
  <Application>Microsoft Office PowerPoint</Application>
  <PresentationFormat>Ευρεία οθόνη</PresentationFormat>
  <Paragraphs>18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ΤΑ ΕΙΔΗ ΤΗΣ ΠΟΙΗΣΗΣ</vt:lpstr>
      <vt:lpstr>ΔΗΜΟΤΙΚΗ ΠΟΙΗΣΗ</vt:lpstr>
      <vt:lpstr>ΠΑΡΑΔΟΣΙΑΚΗ ΠΟΙΗΣΗ</vt:lpstr>
      <vt:lpstr>ΜΟΝΤΕΡΝΑ ΠΟΙΗΣΗ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ΕΙΔΗ ΤΗΣ ΠΟΙΗΣΗΣ</dc:title>
  <dc:creator>user</dc:creator>
  <cp:lastModifiedBy>user</cp:lastModifiedBy>
  <cp:revision>3</cp:revision>
  <dcterms:created xsi:type="dcterms:W3CDTF">2021-11-01T19:56:41Z</dcterms:created>
  <dcterms:modified xsi:type="dcterms:W3CDTF">2021-11-01T20:11:08Z</dcterms:modified>
</cp:coreProperties>
</file>