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75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2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6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39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403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96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50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8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49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76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0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C317-0710-477B-A124-7F1B1391BDE2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C36E-0C3D-48B4-8552-C3EB952D9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809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l-GR" dirty="0" smtClean="0"/>
              <a:t>ΤΑ ΕΙΔΗ ΤΗΣ ΠΟΙΗΣΗΣ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ΔΗΜΟΤΙΚΗ-ΠΑΡΑΔΟΣΙΑΚΗ-ΜΟΝΤΕΡΝΑ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918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ΔΗΜΟΤΙΚΗ ΠΟΙΗΣΗ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1"/>
                </a:solidFill>
              </a:rPr>
              <a:t>Δημιουργός των δημοτικών τραγουδιών είναι ο λαός.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Τα συναντάμε από την εποχή του Βυζαντίου μέχρι και την εποχή της Τουρκοκρατίας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Ακριτικά: πηγή έμπνευσης τους είναι ο αγώνας των ακριτών, δηλαδή των φρουρών των συνόρων της αυτοκρατορίας. Εξέχουσα είναι η φυσιογνωμία του Βασίλειου Διγενή Ακρίτα.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Ιστορικά ,κλέφτικα: αναφέρονται σε ιστορικά γεγονότα ή υμνούν τους κλέφτες που έδρασαν εναντίον των Τούρκων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Παραλογές: περιέχουν παράλογα και υπερφυσικά στοιχεία, όπως ζώα που μιλούν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Εκείνα που αναφέρονται σε γεγονότα της καθημερινής ζωής, όπως ο γάμος , η ξενιτιά και άλλα.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72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ΠΑΡΑΔΟΣΙΑΚΗ ΠΟΙΗΣΗ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Ομοιοκαταληξία(ζευγαρωτή, πλεκτή, σταυρωτή, μεικτή)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Προσεγμένος στίχος, ωραίο λεξιλόγιο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Μουσικότητα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Σχήματα λόγου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4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ΜΟΝΤΕΡΝΑ ΠΟΙΗΣΗ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Απουσία ομοιοκαταληξίας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Συνειρμική διάθεση: ο ποιητής αφήνει τη μια σκέψη να φέρει αβίαστα την άλλη και έτσι αποτυπώνει τον εσωτερικό του κόσμο στο ποίημά του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Ελευθερία στην έκφραση του συναισθηματικού κόσμου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087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Office PowerPoint</Application>
  <PresentationFormat>Ευρεία οθόνη</PresentationFormat>
  <Paragraphs>18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ΤΑ ΕΙΔΗ ΤΗΣ ΠΟΙΗΣΗΣ</vt:lpstr>
      <vt:lpstr>ΔΗΜΟΤΙΚΗ ΠΟΙΗΣΗ</vt:lpstr>
      <vt:lpstr>ΠΑΡΑΔΟΣΙΑΚΗ ΠΟΙΗΣΗ</vt:lpstr>
      <vt:lpstr>ΜΟΝΤΕΡΝΑ ΠΟΙΗΣΗ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ΕΙΔΗ ΤΗΣ ΠΟΙΗΣΗΣ</dc:title>
  <dc:creator>user</dc:creator>
  <cp:lastModifiedBy>user</cp:lastModifiedBy>
  <cp:revision>3</cp:revision>
  <dcterms:created xsi:type="dcterms:W3CDTF">2021-11-01T19:56:41Z</dcterms:created>
  <dcterms:modified xsi:type="dcterms:W3CDTF">2021-11-01T20:11:08Z</dcterms:modified>
</cp:coreProperties>
</file>