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51ABA-C3F4-4FDD-AC99-A8B09B3CE60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2E8D6-05DA-4273-B778-79C9EF6959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550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2E8D6-05DA-4273-B778-79C9EF69590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297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13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70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7862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66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590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61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175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5410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85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88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647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876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18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08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426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79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37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F1DB50-7B39-4ECB-8C6D-0FACB380FFB6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DD2471-3052-448E-B4ED-AB3D0529F9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12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C59FB3-DFF0-6C16-22D2-CB35AFBFD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592" y="1249242"/>
            <a:ext cx="10027707" cy="2179758"/>
          </a:xfrm>
        </p:spPr>
        <p:txBody>
          <a:bodyPr/>
          <a:lstStyle/>
          <a:p>
            <a:pPr algn="ctr"/>
            <a:r>
              <a:rPr lang="el-GR" sz="6600" dirty="0"/>
              <a:t>ΝΕΟΕΛΛΗΝΙΚΗ ΓΛΩΣΣΑ</a:t>
            </a:r>
            <a:br>
              <a:rPr lang="el-GR" sz="6600" dirty="0"/>
            </a:br>
            <a:r>
              <a:rPr lang="el-GR" sz="6600" dirty="0"/>
              <a:t>Α΄ ΓΥΜΝΑΣΙΟΥ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DF3F63B-BFD8-5753-DBDD-2CF867014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701" y="3657600"/>
            <a:ext cx="10192598" cy="2344994"/>
          </a:xfrm>
        </p:spPr>
        <p:txBody>
          <a:bodyPr>
            <a:normAutofit/>
          </a:bodyPr>
          <a:lstStyle/>
          <a:p>
            <a:pPr algn="ctr"/>
            <a:r>
              <a:rPr lang="el-GR" sz="6500" dirty="0"/>
              <a:t>ΕΝΟΤΗΤΑ</a:t>
            </a:r>
            <a:r>
              <a:rPr lang="el-GR" sz="6000" dirty="0"/>
              <a:t> 1</a:t>
            </a:r>
          </a:p>
          <a:p>
            <a:pPr algn="ctr"/>
            <a:r>
              <a:rPr lang="el-GR" sz="6000" dirty="0"/>
              <a:t>ΕΙΔΗ ΠΡΟΤΑΣΕΩΝ</a:t>
            </a:r>
          </a:p>
          <a:p>
            <a:pPr algn="ctr"/>
            <a:endParaRPr lang="el-GR" sz="6000" dirty="0"/>
          </a:p>
          <a:p>
            <a:pPr algn="ctr"/>
            <a:endParaRPr lang="el-GR" sz="6000" dirty="0"/>
          </a:p>
        </p:txBody>
      </p:sp>
    </p:spTree>
    <p:extLst>
      <p:ext uri="{BB962C8B-B14F-4D97-AF65-F5344CB8AC3E}">
        <p14:creationId xmlns:p14="http://schemas.microsoft.com/office/powerpoint/2010/main" val="173003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433BAF-E9A3-2582-5969-ABD02291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0" y="604684"/>
            <a:ext cx="10589342" cy="1401097"/>
          </a:xfrm>
        </p:spPr>
        <p:txBody>
          <a:bodyPr/>
          <a:lstStyle/>
          <a:p>
            <a:pPr algn="ctr"/>
            <a:r>
              <a:rPr lang="el-GR" sz="3600" dirty="0"/>
              <a:t>ΕΙΔΗ </a:t>
            </a:r>
            <a:r>
              <a:rPr lang="el-GR" dirty="0"/>
              <a:t>ΠΡΟΤΑΣΕΩΝ</a:t>
            </a:r>
            <a:br>
              <a:rPr lang="el-GR" sz="3600" dirty="0"/>
            </a:br>
            <a:r>
              <a:rPr lang="el-GR" sz="3600" dirty="0"/>
              <a:t>Ως προς τη δομή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22C980-FDE9-1B55-453D-C80961931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2330245"/>
            <a:ext cx="11474245" cy="4306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/>
              <a:t>Απλές προτάσεις</a:t>
            </a:r>
          </a:p>
          <a:p>
            <a:pPr marL="0" indent="0" algn="just">
              <a:buNone/>
            </a:pPr>
            <a:r>
              <a:rPr lang="el-GR" sz="2400" dirty="0"/>
              <a:t>Είναι αυτές που έχουν ολοκληρωμένο νόημα και περιέχουν μόνο τους κύριους όρους: Ρήμα, Υποκείμενο και Αντικείμενο ή Κατηγορούμενο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2000" dirty="0"/>
              <a:t>Υποκείμενο + ρήμα (π.χ. Ο μαθητής διαβάζει.)</a:t>
            </a:r>
          </a:p>
          <a:p>
            <a:r>
              <a:rPr lang="el-GR" sz="2000" dirty="0" err="1"/>
              <a:t>Υποκ</a:t>
            </a:r>
            <a:r>
              <a:rPr lang="el-GR" sz="2000" dirty="0"/>
              <a:t> + ρήμα + αντικείμενο (</a:t>
            </a:r>
            <a:r>
              <a:rPr lang="el-GR" sz="2000" dirty="0" err="1"/>
              <a:t>π.χ</a:t>
            </a:r>
            <a:r>
              <a:rPr lang="el-GR" sz="2000" dirty="0"/>
              <a:t> Ο μαθητής διαβάζει το βιβλίο.)</a:t>
            </a:r>
          </a:p>
          <a:p>
            <a:r>
              <a:rPr lang="el-GR" sz="2000" dirty="0" err="1"/>
              <a:t>Υποκ</a:t>
            </a:r>
            <a:r>
              <a:rPr lang="el-GR" sz="2000" dirty="0"/>
              <a:t> + ρήμα + αντικείμενο (+αντικείμενο) (π.χ. Ο παππούς έδωσε του παιδιού το βιβλίο.)</a:t>
            </a:r>
          </a:p>
          <a:p>
            <a:r>
              <a:rPr lang="el-GR" sz="2000" dirty="0" err="1"/>
              <a:t>Υποκ</a:t>
            </a:r>
            <a:r>
              <a:rPr lang="el-GR" sz="2000" dirty="0"/>
              <a:t> + συνδετικό ρήμα + κατηγορούμενο (π.χ. Ο Γιάννης είναι μαθητής.)</a:t>
            </a:r>
          </a:p>
        </p:txBody>
      </p:sp>
    </p:spTree>
    <p:extLst>
      <p:ext uri="{BB962C8B-B14F-4D97-AF65-F5344CB8AC3E}">
        <p14:creationId xmlns:p14="http://schemas.microsoft.com/office/powerpoint/2010/main" val="393356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974AD5-73DF-DCC7-3D30-CAA111CA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619431"/>
            <a:ext cx="11267767" cy="1401097"/>
          </a:xfrm>
        </p:spPr>
        <p:txBody>
          <a:bodyPr/>
          <a:lstStyle/>
          <a:p>
            <a:pPr algn="ctr"/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ΕΙΔΗ ΠΡΟΤΑΣΕΩΝ</a:t>
            </a:r>
            <a:b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Ως προς τη δομή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2A76A9-A798-E8B4-DD6F-6C9B4466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2" y="2603500"/>
            <a:ext cx="11267767" cy="3416300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b="1" dirty="0"/>
              <a:t>Ελλειπτικές προτάσεις</a:t>
            </a:r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sz="2400" dirty="0"/>
              <a:t>Είναι οι προτάσεις από τις οποίες λείπει κάποιος κύριος ή κύριοι όροι π.χ. το υποκείμενο επειδή αυτό εννοείται εύκολα.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000" dirty="0"/>
              <a:t>π.χ. Διαβάζω.</a:t>
            </a:r>
          </a:p>
        </p:txBody>
      </p:sp>
    </p:spTree>
    <p:extLst>
      <p:ext uri="{BB962C8B-B14F-4D97-AF65-F5344CB8AC3E}">
        <p14:creationId xmlns:p14="http://schemas.microsoft.com/office/powerpoint/2010/main" val="265859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6B995-E36F-8EC8-44A2-A94936219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B66CD-F502-A10C-1BE6-8445B19D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6" y="589935"/>
            <a:ext cx="11238270" cy="1474839"/>
          </a:xfrm>
        </p:spPr>
        <p:txBody>
          <a:bodyPr/>
          <a:lstStyle/>
          <a:p>
            <a:pPr algn="ctr"/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ΕΙΔΗ ΠΡΟΤΑΣΕΩΝ</a:t>
            </a:r>
            <a:b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lang="el-GR" dirty="0">
                <a:solidFill>
                  <a:srgbClr val="EBEBEB"/>
                </a:solidFill>
                <a:latin typeface="Century Gothic" panose="020B0502020202020204"/>
              </a:rPr>
              <a:t>Ω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ς προς τη δομή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8FFFE5-574B-8053-B7D2-93743B126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6" y="2603500"/>
            <a:ext cx="11238270" cy="3416300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b="1" dirty="0"/>
              <a:t>Επαυξημένες (ή αναπτυγμένες) προτάσεις</a:t>
            </a:r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sz="2400" dirty="0"/>
              <a:t>Είναι οι προτάσεις που, εκτός από τους βασικούς όρους, έχουν και δευτερεύοντες όρους ή προσδιορισμούς.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just">
              <a:buNone/>
            </a:pPr>
            <a:r>
              <a:rPr lang="el-GR" sz="2000" dirty="0"/>
              <a:t>π.χ. Εγώ πηγαίνω στο σχολείο κάθε μέρα.</a:t>
            </a:r>
          </a:p>
        </p:txBody>
      </p:sp>
    </p:spTree>
    <p:extLst>
      <p:ext uri="{BB962C8B-B14F-4D97-AF65-F5344CB8AC3E}">
        <p14:creationId xmlns:p14="http://schemas.microsoft.com/office/powerpoint/2010/main" val="129375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54F2D8-A1A3-F38F-44C3-AA34BBE6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6" y="589935"/>
            <a:ext cx="11238270" cy="1474839"/>
          </a:xfrm>
        </p:spPr>
        <p:txBody>
          <a:bodyPr/>
          <a:lstStyle/>
          <a:p>
            <a:pPr algn="ctr"/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ΕΙΔΗ ΠΡΟΤΑΣΕΩΝ</a:t>
            </a:r>
            <a:br>
              <a:rPr kumimoji="0" lang="el-GR" sz="3600" b="0" i="0" u="none" strike="noStrike" kern="1200" cap="none" spc="0" normalizeH="0" baseline="0" noProof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l-GR" sz="3600" b="0" i="0" u="none" strike="noStrike" kern="1200" cap="none" spc="0" normalizeH="0" baseline="0" noProof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Ως προς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τη δομή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95D509-ABB0-BD92-4190-DA5C5539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2603499"/>
            <a:ext cx="11754464" cy="4003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/>
              <a:t>Σύνθετες προτάσεις</a:t>
            </a:r>
          </a:p>
          <a:p>
            <a:pPr marL="0" indent="0" algn="just">
              <a:buNone/>
            </a:pPr>
            <a:endParaRPr lang="el-GR" sz="2800" dirty="0"/>
          </a:p>
          <a:p>
            <a:pPr marL="0" indent="0" algn="just">
              <a:buNone/>
            </a:pPr>
            <a:r>
              <a:rPr lang="el-GR" sz="2800" dirty="0"/>
              <a:t>Είναι οι προτάσεις που έχουν δύο ή περισσότερα υποκείμενα ή κατηγορούμενα ή αντικείμενα(όμοια) που συνήθως συνδέονται με το και.</a:t>
            </a:r>
          </a:p>
          <a:p>
            <a:pPr marL="0" indent="0" algn="just">
              <a:buNone/>
            </a:pPr>
            <a:endParaRPr lang="el-GR" sz="2800" dirty="0"/>
          </a:p>
          <a:p>
            <a:pPr marL="0" indent="0" algn="just">
              <a:buNone/>
            </a:pPr>
            <a:r>
              <a:rPr lang="el-GR" sz="2000" dirty="0"/>
              <a:t>π.χ. Οι μαθητές και οι μαθήτριες διαβάζουν.(δύο υποκείμενα)</a:t>
            </a:r>
          </a:p>
        </p:txBody>
      </p:sp>
    </p:spTree>
    <p:extLst>
      <p:ext uri="{BB962C8B-B14F-4D97-AF65-F5344CB8AC3E}">
        <p14:creationId xmlns:p14="http://schemas.microsoft.com/office/powerpoint/2010/main" val="4044823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230</Words>
  <Application>Microsoft Office PowerPoint</Application>
  <PresentationFormat>Ευρεία οθόνη</PresentationFormat>
  <Paragraphs>30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Aptos</vt:lpstr>
      <vt:lpstr>Arial</vt:lpstr>
      <vt:lpstr>Century Gothic</vt:lpstr>
      <vt:lpstr>Wingdings 3</vt:lpstr>
      <vt:lpstr>Αίθουσα συσκέψεων "Ιόν"</vt:lpstr>
      <vt:lpstr>ΝΕΟΕΛΛΗΝΙΚΗ ΓΛΩΣΣΑ Α΄ ΓΥΜΝΑΣΙΟΥ</vt:lpstr>
      <vt:lpstr>ΕΙΔΗ ΠΡΟΤΑΣΕΩΝ Ως προς τη δομή</vt:lpstr>
      <vt:lpstr>ΕΙΔΗ ΠΡΟΤΑΣΕΩΝ Ως προς τη δομή</vt:lpstr>
      <vt:lpstr>ΕΙΔΗ ΠΡΟΤΑΣΕΩΝ Ως προς τη δομή</vt:lpstr>
      <vt:lpstr>ΕΙΔΗ ΠΡΟΤΑΣΕΩΝ Ως προς τη δομή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Evangelia Kokolaki</dc:creator>
  <cp:lastModifiedBy>Evangelia Kokolaki</cp:lastModifiedBy>
  <cp:revision>2</cp:revision>
  <dcterms:created xsi:type="dcterms:W3CDTF">2024-11-17T10:02:26Z</dcterms:created>
  <dcterms:modified xsi:type="dcterms:W3CDTF">2024-11-17T10:30:47Z</dcterms:modified>
</cp:coreProperties>
</file>