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7" r:id="rId2"/>
    <p:sldId id="259" r:id="rId3"/>
    <p:sldId id="260" r:id="rId4"/>
    <p:sldId id="262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B51ABA-C3F4-4FDD-AC99-A8B09B3CE60E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52E8D6-05DA-4273-B778-79C9EF69590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5505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52E8D6-05DA-4273-B778-79C9EF695909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29715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2513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Πανοραμική 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57030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07862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7669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95906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στήλ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06125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Στήλη 3 εικόνω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91756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3541080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37856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55882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56474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88764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231850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34082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74263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76791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0377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48F1DB50-7B39-4ECB-8C6D-0FACB380FFB6}" type="datetimeFigureOut">
              <a:rPr lang="el-GR" smtClean="0"/>
              <a:t>17/11/2024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EDD2471-3052-448E-B4ED-AB3D0529F99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120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AC59FB3-DFF0-6C16-22D2-CB35AFBFD4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4592" y="1249242"/>
            <a:ext cx="10027707" cy="2179758"/>
          </a:xfrm>
        </p:spPr>
        <p:txBody>
          <a:bodyPr/>
          <a:lstStyle/>
          <a:p>
            <a:pPr algn="ctr"/>
            <a:r>
              <a:rPr lang="el-GR" sz="6600" dirty="0"/>
              <a:t>ΝΕΟΕΛΛΗΝΙΚΗ ΓΛΩΣΣΑ</a:t>
            </a:r>
            <a:br>
              <a:rPr lang="el-GR" sz="6600" dirty="0"/>
            </a:br>
            <a:r>
              <a:rPr lang="el-GR" sz="6600" dirty="0"/>
              <a:t>Α΄ ΓΥΜΝΑΣΙΟΥ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EDF3F63B-BFD8-5753-DBDD-2CF867014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9701" y="3657600"/>
            <a:ext cx="10192598" cy="2344994"/>
          </a:xfrm>
        </p:spPr>
        <p:txBody>
          <a:bodyPr>
            <a:normAutofit/>
          </a:bodyPr>
          <a:lstStyle/>
          <a:p>
            <a:pPr algn="ctr"/>
            <a:r>
              <a:rPr lang="el-GR" sz="6500" dirty="0"/>
              <a:t>ΕΝΟΤΗΤΑ</a:t>
            </a:r>
            <a:r>
              <a:rPr lang="el-GR" sz="6000" dirty="0"/>
              <a:t> 1</a:t>
            </a:r>
          </a:p>
          <a:p>
            <a:pPr algn="ctr"/>
            <a:r>
              <a:rPr lang="el-GR" sz="6000" dirty="0"/>
              <a:t>ΕΙΔΗ ΠΡΟΤΑΣΕΩΝ</a:t>
            </a:r>
          </a:p>
          <a:p>
            <a:pPr algn="ctr"/>
            <a:endParaRPr lang="el-GR" sz="6000" dirty="0"/>
          </a:p>
          <a:p>
            <a:pPr algn="ctr"/>
            <a:endParaRPr lang="el-GR" sz="6000" dirty="0"/>
          </a:p>
        </p:txBody>
      </p:sp>
    </p:spTree>
    <p:extLst>
      <p:ext uri="{BB962C8B-B14F-4D97-AF65-F5344CB8AC3E}">
        <p14:creationId xmlns:p14="http://schemas.microsoft.com/office/powerpoint/2010/main" val="1730034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5433BAF-E9A3-2582-5969-ABD02291E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690" y="604684"/>
            <a:ext cx="10589342" cy="1401097"/>
          </a:xfrm>
        </p:spPr>
        <p:txBody>
          <a:bodyPr/>
          <a:lstStyle/>
          <a:p>
            <a:pPr algn="ctr"/>
            <a:r>
              <a:rPr lang="el-GR" sz="3600" dirty="0"/>
              <a:t>ΕΙΔΗ </a:t>
            </a:r>
            <a:r>
              <a:rPr lang="el-GR" dirty="0"/>
              <a:t>ΠΡΟΤΑΣΕΩΝ</a:t>
            </a:r>
            <a:br>
              <a:rPr lang="el-GR" sz="3600" dirty="0"/>
            </a:br>
            <a:r>
              <a:rPr lang="el-GR" sz="3600" dirty="0"/>
              <a:t>Ως προς τη δομή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F22C980-FDE9-1B55-453D-C80961931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2330245"/>
            <a:ext cx="11474245" cy="43065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/>
              <a:t>Απλές προτάσεις</a:t>
            </a:r>
          </a:p>
          <a:p>
            <a:pPr marL="0" indent="0" algn="just">
              <a:buNone/>
            </a:pPr>
            <a:r>
              <a:rPr lang="el-GR" sz="2400" dirty="0"/>
              <a:t>Είναι αυτές που έχουν ολοκληρωμένο νόημα και περιέχουν μόνο τους κύριους όρους: Ρήμα, Υποκείμενο και Αντικείμενο ή Κατηγορούμενο</a:t>
            </a:r>
          </a:p>
          <a:p>
            <a:pPr marL="0" indent="0">
              <a:buNone/>
            </a:pPr>
            <a:endParaRPr lang="el-GR" dirty="0"/>
          </a:p>
          <a:p>
            <a:r>
              <a:rPr lang="el-GR" sz="2000" dirty="0"/>
              <a:t>Υποκείμενο + ρήμα (π.χ. Ο μαθητής διαβάζει.)</a:t>
            </a:r>
          </a:p>
          <a:p>
            <a:r>
              <a:rPr lang="el-GR" sz="2000" dirty="0" err="1"/>
              <a:t>Υποκ</a:t>
            </a:r>
            <a:r>
              <a:rPr lang="el-GR" sz="2000" dirty="0"/>
              <a:t> + ρήμα + αντικείμενο (</a:t>
            </a:r>
            <a:r>
              <a:rPr lang="el-GR" sz="2000" dirty="0" err="1"/>
              <a:t>π.χ</a:t>
            </a:r>
            <a:r>
              <a:rPr lang="el-GR" sz="2000" dirty="0"/>
              <a:t> Ο μαθητής διαβάζει το βιβλίο.)</a:t>
            </a:r>
          </a:p>
          <a:p>
            <a:r>
              <a:rPr lang="el-GR" sz="2000" dirty="0" err="1"/>
              <a:t>Υποκ</a:t>
            </a:r>
            <a:r>
              <a:rPr lang="el-GR" sz="2000" dirty="0"/>
              <a:t> + ρήμα + αντικείμενο (+αντικείμενο) (π.χ. Ο παππούς έδωσε του παιδιού το βιβλίο.)</a:t>
            </a:r>
          </a:p>
          <a:p>
            <a:r>
              <a:rPr lang="el-GR" sz="2000" dirty="0" err="1"/>
              <a:t>Υποκ</a:t>
            </a:r>
            <a:r>
              <a:rPr lang="el-GR" sz="2000" dirty="0"/>
              <a:t> + συνδετικό ρήμα + κατηγορούμενο (π.χ. Ο Γιάννης είναι μαθητής.)</a:t>
            </a:r>
          </a:p>
        </p:txBody>
      </p:sp>
    </p:spTree>
    <p:extLst>
      <p:ext uri="{BB962C8B-B14F-4D97-AF65-F5344CB8AC3E}">
        <p14:creationId xmlns:p14="http://schemas.microsoft.com/office/powerpoint/2010/main" val="3933569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F974AD5-73DF-DCC7-3D30-CAA111CA9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7703" y="619431"/>
            <a:ext cx="11267767" cy="1401097"/>
          </a:xfrm>
        </p:spPr>
        <p:txBody>
          <a:bodyPr/>
          <a:lstStyle/>
          <a:p>
            <a:pPr algn="ctr"/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ΕΙΔΗ ΠΡΟΤΑΣΕΩΝ</a:t>
            </a:r>
            <a:b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Ως προς τη δομή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202A76A9-A798-E8B4-DD6F-6C9B4466E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7702" y="2603500"/>
            <a:ext cx="11267767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b="1" dirty="0"/>
              <a:t>Ελλειπτικές προτάσεις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sz="2400" dirty="0"/>
              <a:t>Είναι οι προτάσεις από τις οποίες λείπει κάποιος κύριος ή κύριοι όροι π.χ. το υποκείμενο επειδή αυτό εννοείται εύκολα.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sz="2000" dirty="0"/>
              <a:t>π.χ. Διαβάζω.</a:t>
            </a:r>
          </a:p>
        </p:txBody>
      </p:sp>
    </p:spTree>
    <p:extLst>
      <p:ext uri="{BB962C8B-B14F-4D97-AF65-F5344CB8AC3E}">
        <p14:creationId xmlns:p14="http://schemas.microsoft.com/office/powerpoint/2010/main" val="2658592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66B995-E36F-8EC8-44A2-A94936219E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F1B66CD-F502-A10C-1BE6-8445B19D6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589935"/>
            <a:ext cx="11238270" cy="1474839"/>
          </a:xfrm>
        </p:spPr>
        <p:txBody>
          <a:bodyPr/>
          <a:lstStyle/>
          <a:p>
            <a:pPr algn="ctr"/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ΕΙΔΗ ΠΡΟΤΑΣΕΩΝ</a:t>
            </a:r>
            <a:b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lang="el-GR" dirty="0">
                <a:solidFill>
                  <a:srgbClr val="EBEBEB"/>
                </a:solidFill>
                <a:latin typeface="Century Gothic" panose="020B0502020202020204"/>
              </a:rPr>
              <a:t>Ω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ς προς τη δομή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A48FFFE5-574B-8053-B7D2-93743B126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1446" y="2603500"/>
            <a:ext cx="11238270" cy="3416300"/>
          </a:xfrm>
        </p:spPr>
        <p:txBody>
          <a:bodyPr/>
          <a:lstStyle/>
          <a:p>
            <a:pPr marL="0" indent="0" algn="ctr">
              <a:buNone/>
            </a:pPr>
            <a:r>
              <a:rPr lang="el-GR" sz="4000" b="1" dirty="0"/>
              <a:t>Επαυξημένες (ή αναπτυγμένες) προτάσεις</a:t>
            </a:r>
          </a:p>
          <a:p>
            <a:pPr marL="0" indent="0">
              <a:buNone/>
            </a:pPr>
            <a:endParaRPr lang="el-GR" dirty="0"/>
          </a:p>
          <a:p>
            <a:pPr marL="0" indent="0" algn="just">
              <a:buNone/>
            </a:pPr>
            <a:r>
              <a:rPr lang="el-GR" sz="2400" dirty="0"/>
              <a:t>Είναι οι προτάσεις που, εκτός από τους βασικούς όρους, έχουν και δευτερεύοντες όρους ή προσδιορισμούς.</a:t>
            </a:r>
          </a:p>
          <a:p>
            <a:pPr marL="0" indent="0" algn="just">
              <a:buNone/>
            </a:pPr>
            <a:endParaRPr lang="el-GR" sz="2400" dirty="0"/>
          </a:p>
          <a:p>
            <a:pPr marL="0" indent="0" algn="just">
              <a:buNone/>
            </a:pPr>
            <a:r>
              <a:rPr lang="el-GR" sz="2000" dirty="0"/>
              <a:t>π.χ. Εγώ πηγαίνω στο σχολείο κάθε μέρα.</a:t>
            </a:r>
          </a:p>
        </p:txBody>
      </p:sp>
    </p:spTree>
    <p:extLst>
      <p:ext uri="{BB962C8B-B14F-4D97-AF65-F5344CB8AC3E}">
        <p14:creationId xmlns:p14="http://schemas.microsoft.com/office/powerpoint/2010/main" val="129375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254F2D8-A1A3-F38F-44C3-AA34BBE6FB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446" y="589935"/>
            <a:ext cx="11238270" cy="1474839"/>
          </a:xfrm>
        </p:spPr>
        <p:txBody>
          <a:bodyPr/>
          <a:lstStyle/>
          <a:p>
            <a:pPr algn="ctr"/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ΕΙΔΗ ΠΡΟΤΑΣΕΩΝ</a:t>
            </a:r>
            <a:br>
              <a:rPr kumimoji="0" lang="el-GR" sz="3600" b="0" i="0" u="none" strike="noStrike" kern="1200" cap="none" spc="0" normalizeH="0" baseline="0" noProof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</a:br>
            <a:r>
              <a:rPr kumimoji="0" lang="el-GR" sz="3600" b="0" i="0" u="none" strike="noStrike" kern="1200" cap="none" spc="0" normalizeH="0" baseline="0" noProof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Ως προς </a:t>
            </a:r>
            <a:r>
              <a:rPr kumimoji="0" lang="el-GR" sz="3600" b="0" i="0" u="none" strike="noStrike" kern="1200" cap="none" spc="0" normalizeH="0" baseline="0" noProof="0" dirty="0">
                <a:ln>
                  <a:noFill/>
                </a:ln>
                <a:solidFill>
                  <a:srgbClr val="EBEBEB"/>
                </a:solidFill>
                <a:effectLst/>
                <a:uLnTx/>
                <a:uFillTx/>
                <a:latin typeface="Century Gothic" panose="020B0502020202020204"/>
                <a:ea typeface="+mj-ea"/>
                <a:cs typeface="+mj-cs"/>
              </a:rPr>
              <a:t>τη δομή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7C95D509-ABB0-BD92-4190-DA5C55390A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1226" y="2603499"/>
            <a:ext cx="11754464" cy="400377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l-GR" sz="4000" b="1" dirty="0"/>
              <a:t>Σύνθετες προτάσεις</a:t>
            </a:r>
          </a:p>
          <a:p>
            <a:pPr marL="0" indent="0" algn="just">
              <a:buNone/>
            </a:pPr>
            <a:endParaRPr lang="el-GR" sz="2800" dirty="0"/>
          </a:p>
          <a:p>
            <a:pPr marL="0" indent="0" algn="just">
              <a:buNone/>
            </a:pPr>
            <a:r>
              <a:rPr lang="el-GR" sz="2800" dirty="0"/>
              <a:t>Είναι οι προτάσεις που έχουν δύο ή περισσότερα υποκείμενα ή κατηγορούμενα ή αντικείμενα(όμοια) που συνήθως συνδέονται με το και.</a:t>
            </a:r>
          </a:p>
          <a:p>
            <a:pPr marL="0" indent="0" algn="just">
              <a:buNone/>
            </a:pPr>
            <a:endParaRPr lang="el-GR" sz="2800" dirty="0"/>
          </a:p>
          <a:p>
            <a:pPr marL="0" indent="0" algn="just">
              <a:buNone/>
            </a:pPr>
            <a:r>
              <a:rPr lang="el-GR" sz="2000" dirty="0"/>
              <a:t>π.χ. Οι μαθητές και οι μαθήτριες διαβάζουν.(δύο υποκείμενα)</a:t>
            </a:r>
          </a:p>
        </p:txBody>
      </p:sp>
    </p:spTree>
    <p:extLst>
      <p:ext uri="{BB962C8B-B14F-4D97-AF65-F5344CB8AC3E}">
        <p14:creationId xmlns:p14="http://schemas.microsoft.com/office/powerpoint/2010/main" val="40448233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ίθουσα συσκέψεων &quot;Ιόν&quot;">
  <a:themeElements>
    <a:clrScheme name="Αίθουσα συσκέψεων &quot;Ιόν&quot;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Αίθουσα συσκέψεων &quot;Ιόν&quot;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ίθουσα συσκέψεων &quot;Ιόν&quot;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28</TotalTime>
  <Words>230</Words>
  <Application>Microsoft Office PowerPoint</Application>
  <PresentationFormat>Ευρεία οθόνη</PresentationFormat>
  <Paragraphs>30</Paragraphs>
  <Slides>5</Slides>
  <Notes>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10" baseType="lpstr">
      <vt:lpstr>Aptos</vt:lpstr>
      <vt:lpstr>Arial</vt:lpstr>
      <vt:lpstr>Century Gothic</vt:lpstr>
      <vt:lpstr>Wingdings 3</vt:lpstr>
      <vt:lpstr>Αίθουσα συσκέψεων "Ιόν"</vt:lpstr>
      <vt:lpstr>ΝΕΟΕΛΛΗΝΙΚΗ ΓΛΩΣΣΑ Α΄ ΓΥΜΝΑΣΙΟΥ</vt:lpstr>
      <vt:lpstr>ΕΙΔΗ ΠΡΟΤΑΣΕΩΝ Ως προς τη δομή</vt:lpstr>
      <vt:lpstr>ΕΙΔΗ ΠΡΟΤΑΣΕΩΝ Ως προς τη δομή</vt:lpstr>
      <vt:lpstr>ΕΙΔΗ ΠΡΟΤΑΣΕΩΝ Ως προς τη δομή</vt:lpstr>
      <vt:lpstr>ΕΙΔΗ ΠΡΟΤΑΣΕΩΝ Ως προς τη δομή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Evangelia Kokolaki</dc:creator>
  <cp:lastModifiedBy>Evangelia Kokolaki</cp:lastModifiedBy>
  <cp:revision>2</cp:revision>
  <dcterms:created xsi:type="dcterms:W3CDTF">2024-11-17T10:02:26Z</dcterms:created>
  <dcterms:modified xsi:type="dcterms:W3CDTF">2024-11-17T10:30:47Z</dcterms:modified>
</cp:coreProperties>
</file>