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4" r:id="rId4"/>
    <p:sldId id="263" r:id="rId5"/>
    <p:sldId id="265" r:id="rId6"/>
    <p:sldId id="268" r:id="rId7"/>
    <p:sldId id="269" r:id="rId8"/>
    <p:sldId id="262" r:id="rId9"/>
    <p:sldId id="266" r:id="rId10"/>
    <p:sldId id="267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eporfanidou@yahoo.gr" TargetMode="External"/><Relationship Id="rId2" Type="http://schemas.openxmlformats.org/officeDocument/2006/relationships/hyperlink" Target="https://eclass.sch.gr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>
            <a:lum bright="24000" contrast="21000"/>
          </a:blip>
          <a:srcRect/>
          <a:stretch>
            <a:fillRect/>
          </a:stretch>
        </p:blipFill>
        <p:spPr bwMode="auto">
          <a:xfrm>
            <a:off x="539552" y="1169368"/>
            <a:ext cx="4365694" cy="5688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COLLEGE DE KERATEA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1412776"/>
            <a:ext cx="6156176" cy="3721968"/>
          </a:xfrm>
        </p:spPr>
        <p:txBody>
          <a:bodyPr/>
          <a:lstStyle/>
          <a:p>
            <a:r>
              <a:rPr lang="en-US" sz="80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Bonjour </a:t>
            </a:r>
          </a:p>
          <a:p>
            <a:r>
              <a:rPr lang="en-US" sz="80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et </a:t>
            </a:r>
          </a:p>
          <a:p>
            <a:r>
              <a:rPr lang="en-US" sz="8000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bienvenue!</a:t>
            </a:r>
            <a:endParaRPr lang="en-US" sz="8000" dirty="0">
              <a:solidFill>
                <a:schemeClr val="accent2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32656"/>
            <a:ext cx="7704856" cy="6120680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Διεύθυνση  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eclass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</a:t>
            </a:r>
          </a:p>
          <a:p>
            <a:r>
              <a:rPr lang="fr-FR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https</a:t>
            </a:r>
            <a:r>
              <a:rPr lang="el-GR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://</a:t>
            </a:r>
            <a:r>
              <a:rPr lang="fr-FR" sz="4800" b="1" u="sng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eclass</a:t>
            </a:r>
            <a:r>
              <a:rPr lang="el-GR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.</a:t>
            </a:r>
            <a:r>
              <a:rPr lang="fr-FR" sz="4800" b="1" u="sng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sch</a:t>
            </a:r>
            <a:r>
              <a:rPr lang="el-GR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.</a:t>
            </a:r>
            <a:r>
              <a:rPr lang="fr-FR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gr</a:t>
            </a:r>
            <a:r>
              <a:rPr lang="el-GR" sz="48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endParaRPr lang="el-GR" sz="4800" b="1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Μπορείς να επικοινωνείς μαζί μου για απορίες στο μέιλ μου: </a:t>
            </a:r>
            <a:r>
              <a:rPr lang="fr-FR" sz="4800" b="1" u="sng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deporfanidou</a:t>
            </a:r>
            <a:r>
              <a:rPr lang="el-GR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@</a:t>
            </a:r>
            <a:r>
              <a:rPr lang="en-US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yahoo</a:t>
            </a:r>
            <a:r>
              <a:rPr lang="el-GR" sz="4800" b="1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.</a:t>
            </a:r>
            <a:r>
              <a:rPr lang="en-US" sz="4800" b="1" u="sng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gr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76672"/>
            <a:ext cx="7704856" cy="5976664"/>
          </a:xfrm>
        </p:spPr>
        <p:txBody>
          <a:bodyPr/>
          <a:lstStyle/>
          <a:p>
            <a:r>
              <a:rPr lang="el-GR" sz="8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Σου εύχομαι </a:t>
            </a:r>
          </a:p>
          <a:p>
            <a:r>
              <a:rPr lang="el-GR" sz="8000" i="1" dirty="0" smtClean="0">
                <a:solidFill>
                  <a:srgbClr val="FF0000"/>
                </a:solidFill>
                <a:latin typeface="+mj-lt"/>
              </a:rPr>
              <a:t>ΚΑΛΗ ΑΡΧΗ </a:t>
            </a:r>
          </a:p>
          <a:p>
            <a:r>
              <a:rPr lang="el-GR" sz="8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</a:t>
            </a:r>
          </a:p>
          <a:p>
            <a:r>
              <a:rPr lang="el-GR" sz="8000" i="1" dirty="0" smtClean="0">
                <a:solidFill>
                  <a:srgbClr val="FF0000"/>
                </a:solidFill>
                <a:latin typeface="+mj-lt"/>
              </a:rPr>
              <a:t>ΚΑΛΗ ΠΡΟΟΔΟ</a:t>
            </a:r>
            <a:endParaRPr lang="en-US" sz="8000" i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Μπορεί να νομίζεις πως ξέρεις ελάχιστα πράγματα για τη Γαλλία: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Ότι είναι μια χώρα στα δυτικά της Ευρώπης, με πρωτεύουσα το Παρίσι.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να δούμε, έτσι είναι;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>
            <a:lum contrast="7000"/>
          </a:blip>
          <a:srcRect/>
          <a:stretch>
            <a:fillRect/>
          </a:stretch>
        </p:blipFill>
        <p:spPr bwMode="auto">
          <a:xfrm>
            <a:off x="3347864" y="3861048"/>
            <a:ext cx="3296631" cy="2814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88640"/>
            <a:ext cx="7992888" cy="3096344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ρίξε μια ματιά στις παρακάτω λέξεις.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Καταλαβαίνεις κάποιες από αυτές;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76672"/>
            <a:ext cx="7704856" cy="5976664"/>
          </a:xfrm>
        </p:spPr>
        <p:txBody>
          <a:bodyPr/>
          <a:lstStyle/>
          <a:p>
            <a:endParaRPr lang="en-US" sz="8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043608" y="332656"/>
          <a:ext cx="7704856" cy="604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872208"/>
                <a:gridCol w="1818202"/>
                <a:gridCol w="1926214"/>
              </a:tblGrid>
              <a:tr h="756084"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Alphabet </a:t>
                      </a:r>
                      <a:endParaRPr lang="el-GR" sz="28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Musique</a:t>
                      </a:r>
                      <a:endParaRPr lang="el-GR" sz="28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Tarte</a:t>
                      </a:r>
                      <a:endParaRPr lang="el-GR" sz="28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rgbClr val="C00000"/>
                          </a:solidFill>
                          <a:latin typeface="+mj-lt"/>
                        </a:rPr>
                        <a:t>Crêpe </a:t>
                      </a:r>
                      <a:endParaRPr lang="el-GR" sz="28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Crème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Soupe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Manucure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Maquillage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Salon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Disque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Cinéma 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Jambon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Café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Croissant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Accessoire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Chocolat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sz="24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Porte-bagages</a:t>
                      </a:r>
                      <a:endParaRPr lang="el-GR" sz="24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Ascenseur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Sandales 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Miel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Orange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Caramel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Bijoux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Maillot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Cravate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Pantalon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Collier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Bleu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Mauve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Opéra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Guitare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Costume 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Αυτές τις λέξεις θα τις λέμε </a:t>
            </a:r>
            <a:endParaRPr lang="en-US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mots transparents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(διάφανες λέξεις).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Καταλαβαίνεις γιατί;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δες και εδώ…</a:t>
            </a:r>
          </a:p>
          <a:p>
            <a:endParaRPr lang="el-GR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Αναγνωρίζεις κάποιες λέξεις;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76672"/>
            <a:ext cx="7704856" cy="5976664"/>
          </a:xfrm>
        </p:spPr>
        <p:txBody>
          <a:bodyPr/>
          <a:lstStyle/>
          <a:p>
            <a:endParaRPr lang="en-US" sz="8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404664"/>
          <a:ext cx="7920879" cy="643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La</a:t>
                      </a:r>
                      <a:r>
                        <a:rPr lang="fr-FR" sz="2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Tour Eiffel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L’Arc de Triomphe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Le Louvre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Napoléon</a:t>
                      </a:r>
                      <a:r>
                        <a:rPr lang="fr-FR" sz="2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Bonaparte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Astérix et Obélix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Le Petit Nicolas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Le Petit</a:t>
                      </a:r>
                      <a:r>
                        <a:rPr lang="fr-FR" sz="2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Prince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Citroën, Peugeot</a:t>
                      </a:r>
                      <a:r>
                        <a:rPr lang="fr-FR" sz="2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, Renault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Eurodisney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Dior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Lacoste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Louis Vuitton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Vichy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Clinique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Bourjois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La</a:t>
                      </a:r>
                      <a:r>
                        <a:rPr lang="fr-FR" sz="26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mode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Les cosmétiques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Les parfums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Les fromages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Zaz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Stromae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Indila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Edith Piaf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Slimane</a:t>
                      </a:r>
                      <a:endParaRPr lang="el-GR" sz="2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32656"/>
            <a:ext cx="7704856" cy="6120680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το μάθημα των Γαλλικών θα χρειαστείς: </a:t>
            </a:r>
          </a:p>
          <a:p>
            <a:pPr marL="914400" indent="-914400">
              <a:buAutoNum type="arabicPeriod"/>
            </a:pP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Ένα </a:t>
            </a:r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μεγάλο τετράδιο (Α4)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με </a:t>
            </a:r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80-100 σελίδες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</a:t>
            </a:r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χοντρό εξώφυλλο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/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τετράδιο αυτό θα το έχεις και τα 3 χρόνια στο Γυμνάσιο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32656"/>
            <a:ext cx="7704856" cy="6120680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2. Ένα </a:t>
            </a:r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λεπτό ντοσιέ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 </a:t>
            </a:r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20 διαφάνειες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και </a:t>
            </a:r>
            <a:r>
              <a:rPr lang="el-GR" sz="4800" dirty="0" smtClean="0">
                <a:solidFill>
                  <a:srgbClr val="C00000"/>
                </a:solidFill>
                <a:latin typeface="+mj-lt"/>
              </a:rPr>
              <a:t>20 φύλλα ντοσιέ.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Δεν θα πρέπει να ξεχνάς </a:t>
            </a:r>
            <a:r>
              <a:rPr lang="el-G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ΠΟΤΕ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τετράδιο και το ντοσιέ σου, όταν έχουμε μάθημα.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43</TotalTime>
  <Words>251</Words>
  <Application>Microsoft Office PowerPoint</Application>
  <PresentationFormat>Προβολή στην οθόνη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Notebook7</vt:lpstr>
      <vt:lpstr>COLLEGE DE KERATEA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11</cp:revision>
  <dcterms:created xsi:type="dcterms:W3CDTF">2024-06-05T15:41:21Z</dcterms:created>
  <dcterms:modified xsi:type="dcterms:W3CDTF">2024-06-24T08:41:19Z</dcterms:modified>
</cp:coreProperties>
</file>