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89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64" r:id="rId22"/>
    <p:sldId id="285" r:id="rId23"/>
    <p:sldId id="286" r:id="rId24"/>
    <p:sldId id="258" r:id="rId25"/>
    <p:sldId id="282" r:id="rId26"/>
    <p:sldId id="288" r:id="rId27"/>
    <p:sldId id="28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8/1/2024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nationalité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0" name="Picture 2" descr="C:\Users\depor\OneDrive\Υπολογιστής\le-portugal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 descr="C:\Users\depor\OneDrive\Υπολογιστής\l-australi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2" name="Picture 2" descr="C:\Users\depor\OneDrive\Υπολογιστής\les-tats-unis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266" name="Picture 2" descr="C:\Users\depor\OneDrive\Υπολογιστής\le-japon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290" name="Picture 2" descr="C:\Users\depor\OneDrive\Υπολογιστής\la-chin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314" name="Picture 2" descr="C:\Users\depor\OneDrive\Υπολογιστής\le-maroc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338" name="Picture 2" descr="C:\Users\depor\OneDrive\Υπολογιστής\le-mexiqu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362" name="Picture 2" descr="C:\Users\depor\OneDrive\Υπολογιστής\le-br-sil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6386" name="Picture 2" descr="C:\Users\depor\OneDrive\Υπολογιστής\l-ind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393472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depor\OneDrive\Υπολογιστής\la-franc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0"/>
            <a:ext cx="9468544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144905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endParaRPr lang="fr-FR" sz="7200" dirty="0" smtClean="0">
              <a:solidFill>
                <a:srgbClr val="7030A0"/>
              </a:solidFill>
              <a:latin typeface="+mj-lt"/>
            </a:endParaRPr>
          </a:p>
          <a:p>
            <a:r>
              <a:rPr lang="el-GR" sz="7200" dirty="0" smtClean="0">
                <a:solidFill>
                  <a:srgbClr val="7030A0"/>
                </a:solidFill>
                <a:latin typeface="+mj-lt"/>
              </a:rPr>
              <a:t>Κάνε</a:t>
            </a:r>
            <a:endParaRPr lang="fr-FR" sz="7200" dirty="0" smtClean="0">
              <a:solidFill>
                <a:srgbClr val="7030A0"/>
              </a:solidFill>
              <a:latin typeface="+mj-lt"/>
            </a:endParaRPr>
          </a:p>
          <a:p>
            <a:r>
              <a:rPr lang="el-GR" sz="7200" dirty="0" smtClean="0">
                <a:solidFill>
                  <a:srgbClr val="7030A0"/>
                </a:solidFill>
                <a:latin typeface="+mj-lt"/>
              </a:rPr>
              <a:t> τις παρακάτω</a:t>
            </a:r>
            <a:endParaRPr lang="fr-FR" sz="7200" dirty="0" smtClean="0">
              <a:solidFill>
                <a:srgbClr val="7030A0"/>
              </a:solidFill>
              <a:latin typeface="+mj-lt"/>
            </a:endParaRPr>
          </a:p>
          <a:p>
            <a:r>
              <a:rPr lang="el-GR" sz="7200" dirty="0" smtClean="0">
                <a:solidFill>
                  <a:srgbClr val="7030A0"/>
                </a:solidFill>
                <a:latin typeface="+mj-lt"/>
              </a:rPr>
              <a:t> ασκήσεις</a:t>
            </a:r>
          </a:p>
          <a:p>
            <a:endParaRPr lang="en-US" sz="54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202332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18373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pPr algn="l"/>
            <a:r>
              <a:rPr lang="el-GR" sz="36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Συμπλήρωσε τις παρακάτω φράσεις  </a:t>
            </a:r>
            <a:r>
              <a:rPr lang="fr-FR" sz="36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(f)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Il est grec, il parle grec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Il est français, il parle…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3. Il est portugais, il parle …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4. Il est russe, il parle …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5. Il est américain, il parle…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6. Il est polonais, il parle…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7. Il est roumain, il parle …</a:t>
            </a:r>
          </a:p>
          <a:p>
            <a:pPr algn="l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8. Il est mexicain, il parle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…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992888" cy="6192688"/>
          </a:xfrm>
        </p:spPr>
        <p:txBody>
          <a:bodyPr/>
          <a:lstStyle/>
          <a:p>
            <a:pPr marL="742950" indent="-742950" algn="l"/>
            <a:r>
              <a:rPr lang="el-GR" sz="4400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Απάντησε στις ερωτήσεις </a:t>
            </a:r>
            <a:r>
              <a:rPr lang="fr-FR" sz="4400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fr-FR" sz="4400" u="sng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Astérix est italien? Non, il est français 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Superman est russe? 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Dalaras est japonais?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Prince William est grec?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Poutine est allemand?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Léonardo DaVinci est anglais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por\OneDrive\Υπολογιστής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04664"/>
            <a:ext cx="8375731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981978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C:\Users\depor\OneDrive\Υπολογιστής\l-angleterr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0"/>
            <a:ext cx="9660565" cy="7245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C:\Users\depor\OneDrive\Υπολογιστής\l-allemagn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C:\Users\depor\OneDrive\Υπολογιστής\l-espagn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 descr="C:\Users\depor\OneDrive\Υπολογιστής\l-itali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C:\Users\depor\OneDrive\Υπολογιστής\la-gr-c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 descr="C:\Users\depor\OneDrive\Υπολογιστής\le-portugal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B06-9146-46E0-8C91-B60FB7907220}" type="datetime1">
              <a:rPr lang="en-US" smtClean="0"/>
              <a:pPr/>
              <a:t>8/1/2024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 ALL RIGHTS RESERVED.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9D40-9489-4FB8-92B5-BCD3D50869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 descr="C:\Users\depor\OneDrive\Υπολογιστής\la-russi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100</TotalTime>
  <Words>278</Words>
  <Application>Microsoft Office PowerPoint</Application>
  <PresentationFormat>Προβολή στην οθόνη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21</cp:revision>
  <dcterms:created xsi:type="dcterms:W3CDTF">2024-06-05T15:41:21Z</dcterms:created>
  <dcterms:modified xsi:type="dcterms:W3CDTF">2024-08-01T16:59:05Z</dcterms:modified>
</cp:coreProperties>
</file>