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6" r:id="rId4"/>
    <p:sldId id="267" r:id="rId5"/>
    <p:sldId id="264" r:id="rId6"/>
    <p:sldId id="265" r:id="rId7"/>
    <p:sldId id="268" r:id="rId8"/>
    <p:sldId id="269" r:id="rId9"/>
    <p:sldId id="274" r:id="rId10"/>
    <p:sldId id="275" r:id="rId11"/>
    <p:sldId id="270" r:id="rId12"/>
    <p:sldId id="276" r:id="rId13"/>
    <p:sldId id="272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11.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verbes du </a:t>
            </a:r>
            <a:r>
              <a:rPr lang="fr-FR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  <a:r>
              <a:rPr lang="fr-FR" sz="80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</a:t>
            </a:r>
            <a:r>
              <a:rPr lang="fr-FR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groupe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7"/>
            <a:ext cx="4176464" cy="6283509"/>
          </a:xfrm>
          <a:prstGeom prst="rect">
            <a:avLst/>
          </a:prstGeom>
          <a:noFill/>
        </p:spPr>
      </p:pic>
      <p:pic>
        <p:nvPicPr>
          <p:cNvPr id="2051" name="Picture 3" descr="C:\Users\depor\OneDrive\Υπολογιστής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7256" y="260648"/>
            <a:ext cx="3889157" cy="62646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algn="l"/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τώρα τις καταλήξεις που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λείπουν   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1.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parl…..arabe?</a:t>
            </a:r>
          </a:p>
          <a:p>
            <a:pPr algn="l"/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2. Nous parl……grec.</a:t>
            </a:r>
          </a:p>
          <a:p>
            <a:pPr algn="l"/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3. Ils habit……..à Paris.</a:t>
            </a:r>
          </a:p>
          <a:p>
            <a:pPr algn="l"/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4. Je chant……bien. </a:t>
            </a:r>
          </a:p>
          <a:p>
            <a:pPr algn="l"/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5. Vous gard......le but. 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algn="l"/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404664"/>
            <a:ext cx="8215727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32656"/>
            <a:ext cx="7704856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Αντιστοίχισε</a:t>
            </a:r>
          </a:p>
          <a:p>
            <a:pPr algn="l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algn="l"/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1397000"/>
          <a:ext cx="8064896" cy="4480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12168"/>
                <a:gridCol w="655272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Il</a:t>
                      </a:r>
                      <a:r>
                        <a:rPr lang="fr-FR" sz="3600" b="0" baseline="0" dirty="0" smtClean="0">
                          <a:latin typeface="+mj-lt"/>
                        </a:rPr>
                        <a:t>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adore le</a:t>
                      </a:r>
                      <a:r>
                        <a:rPr lang="fr-FR" sz="3600" b="0" baseline="0" dirty="0" smtClean="0">
                          <a:latin typeface="+mj-lt"/>
                        </a:rPr>
                        <a:t>s cerises.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Je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chantes bien.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Tu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aimons les chiens.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Vous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cherche mon</a:t>
                      </a:r>
                      <a:r>
                        <a:rPr lang="fr-FR" sz="3600" b="0" baseline="0" dirty="0" smtClean="0">
                          <a:latin typeface="+mj-lt"/>
                        </a:rPr>
                        <a:t> livre.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Nous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présente une émission</a:t>
                      </a:r>
                      <a:r>
                        <a:rPr lang="fr-FR" sz="3600" b="0" baseline="0" dirty="0" smtClean="0">
                          <a:latin typeface="+mj-lt"/>
                        </a:rPr>
                        <a:t> à la télé.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J’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parlez</a:t>
                      </a:r>
                      <a:r>
                        <a:rPr lang="fr-FR" sz="3600" b="0" baseline="0" dirty="0" smtClean="0">
                          <a:latin typeface="+mj-lt"/>
                        </a:rPr>
                        <a:t> français.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Elles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latin typeface="+mj-lt"/>
                        </a:rPr>
                        <a:t>détestent</a:t>
                      </a:r>
                      <a:r>
                        <a:rPr lang="fr-FR" sz="3600" b="0" baseline="0" dirty="0" smtClean="0">
                          <a:latin typeface="+mj-lt"/>
                        </a:rPr>
                        <a:t> les maths. </a:t>
                      </a:r>
                      <a:endParaRPr lang="el-GR" sz="36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pPr algn="l"/>
            <a:r>
              <a:rPr lang="el-G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τα ρήματα στο κατάλληλο πρόσωπο</a:t>
            </a:r>
            <a:endParaRPr lang="fr-F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(parler) ……bien le français.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 (arriver) ……à l’école à 8 heures.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(travailler) ……tout le matin.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(écouter) ……de la musique.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(habiter) ……à Londres.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(raconter) ……une histoire.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(jouer) ……</a:t>
            </a:r>
            <a:r>
              <a:rPr lang="fr-FR" sz="36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au ballon. 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(travailler) ……beaucoup.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(utiliser) ……le livre de grammaire.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(arriver) ……en retard. 	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(écouter) ……une chanson. 	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(adorer) ……les romains d’amour.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(regarder) ……des films grecs.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Marie (pleurer) ……souvent.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(refuser) ……la proposition.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(dîner) ……après le film.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</a:t>
            </a:r>
            <a:r>
              <a:rPr lang="fr-FR" sz="36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(visiter) ……un musée. 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Στην 1</a:t>
            </a:r>
            <a:r>
              <a:rPr lang="el-GR" sz="54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 ανήκουν τα ρήματα, των οποίων το απαρέμφατο λήγει σε –</a:t>
            </a:r>
            <a:r>
              <a:rPr lang="fr-FR" sz="5400" dirty="0" smtClean="0">
                <a:solidFill>
                  <a:srgbClr val="FF0000"/>
                </a:solidFill>
                <a:latin typeface="+mj-lt"/>
              </a:rPr>
              <a:t>er</a:t>
            </a:r>
            <a:endParaRPr lang="el-GR" sz="5400" dirty="0" smtClean="0">
              <a:solidFill>
                <a:srgbClr val="FF0000"/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Όλα τα ρήματα της 1</a:t>
            </a:r>
            <a:r>
              <a:rPr lang="el-GR" sz="54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ης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συζυγίας έχουν τις ίδιες καταλήξεις.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να σχηματίσουμε τον ενεστώτα των ρημάτων της 1</a:t>
            </a:r>
            <a:r>
              <a:rPr lang="el-GR" sz="48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ης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συζυγίας, 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αφαιρούμε από το απαρέμφατο την κατάληξη </a:t>
            </a:r>
            <a:r>
              <a:rPr lang="el-GR" sz="4800" dirty="0" smtClean="0">
                <a:solidFill>
                  <a:srgbClr val="FF0000"/>
                </a:solidFill>
                <a:latin typeface="+mj-lt"/>
              </a:rPr>
              <a:t>–</a:t>
            </a:r>
            <a:r>
              <a:rPr lang="fr-FR" sz="4800" dirty="0" smtClean="0">
                <a:solidFill>
                  <a:srgbClr val="FF0000"/>
                </a:solidFill>
                <a:latin typeface="+mj-lt"/>
              </a:rPr>
              <a:t>er</a:t>
            </a:r>
            <a:r>
              <a:rPr lang="el-GR" sz="4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προσθέτουμε τις καταλήξεις του ενεστώτα.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68144" y="260648"/>
            <a:ext cx="3096344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Αυτές είναι οι καταλήξεις των ρημάτων της 1</a:t>
            </a:r>
            <a:r>
              <a:rPr lang="el-GR" sz="48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ης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συζυγίας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5337344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Κοίτα πώς κλίνεται το ρήμα  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parler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μιλώ στον ενεστώτα.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Μην ξεχνάς: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Βγάζεις πρώτα την κατάληξη -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er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6336704" cy="66693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6000" b="1" dirty="0" smtClean="0">
                <a:solidFill>
                  <a:srgbClr val="C00000"/>
                </a:solidFill>
                <a:latin typeface="+mj-lt"/>
              </a:rPr>
              <a:t>ΠΡΟΣΟΧΗ!</a:t>
            </a:r>
          </a:p>
          <a:p>
            <a:r>
              <a:rPr lang="el-GR" sz="6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Όλα τα πρόσωπα προφέρονται το ίδιο, </a:t>
            </a:r>
            <a:r>
              <a:rPr lang="el-GR" sz="6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εκτός από το 1</a:t>
            </a:r>
            <a:r>
              <a:rPr lang="el-GR" sz="6000" b="1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</a:t>
            </a:r>
            <a:r>
              <a:rPr lang="el-GR" sz="6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και 2</a:t>
            </a:r>
            <a:r>
              <a:rPr lang="el-GR" sz="6000" b="1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</a:t>
            </a:r>
            <a:r>
              <a:rPr lang="el-GR" sz="6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πληθυντικό</a:t>
            </a:r>
            <a:r>
              <a:rPr lang="el-GR" sz="6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!!!!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Κοίτα τώρα πώς κλίνεται το ρήμα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habiter 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079104" y="2276872"/>
          <a:ext cx="7597352" cy="2773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98676"/>
                <a:gridCol w="3798676"/>
              </a:tblGrid>
              <a:tr h="288032"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rgbClr val="C00000"/>
                          </a:solidFill>
                        </a:rPr>
                        <a:t>J’</a:t>
                      </a:r>
                      <a:r>
                        <a:rPr lang="fr-FR" sz="4400" b="1" dirty="0" smtClean="0"/>
                        <a:t>habite</a:t>
                      </a:r>
                    </a:p>
                    <a:p>
                      <a:r>
                        <a:rPr lang="fr-FR" sz="4400" b="1" dirty="0" smtClean="0"/>
                        <a:t>Tu habites</a:t>
                      </a:r>
                    </a:p>
                    <a:p>
                      <a:r>
                        <a:rPr lang="fr-FR" sz="4400" b="1" dirty="0" smtClean="0"/>
                        <a:t>Il habite</a:t>
                      </a:r>
                    </a:p>
                    <a:p>
                      <a:r>
                        <a:rPr lang="fr-FR" sz="4400" b="1" dirty="0" smtClean="0"/>
                        <a:t>Elle habite</a:t>
                      </a:r>
                      <a:endParaRPr lang="el-GR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b="1" dirty="0" smtClean="0"/>
                        <a:t>Nous habitons</a:t>
                      </a:r>
                    </a:p>
                    <a:p>
                      <a:r>
                        <a:rPr lang="fr-FR" sz="4400" b="1" dirty="0" smtClean="0"/>
                        <a:t>Vous habitez</a:t>
                      </a:r>
                    </a:p>
                    <a:p>
                      <a:r>
                        <a:rPr lang="fr-FR" sz="4400" b="1" dirty="0" smtClean="0"/>
                        <a:t>Ils habitent</a:t>
                      </a:r>
                    </a:p>
                    <a:p>
                      <a:r>
                        <a:rPr lang="fr-FR" sz="4400" b="1" dirty="0" smtClean="0"/>
                        <a:t>Elle habitent</a:t>
                      </a:r>
                      <a:endParaRPr lang="el-GR" sz="4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8344546" cy="48245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225</TotalTime>
  <Words>308</Words>
  <Application>Microsoft Office PowerPoint</Application>
  <PresentationFormat>Προβολή στην οθόνη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33</cp:revision>
  <dcterms:created xsi:type="dcterms:W3CDTF">2024-06-05T15:41:21Z</dcterms:created>
  <dcterms:modified xsi:type="dcterms:W3CDTF">2024-07-16T15:08:52Z</dcterms:modified>
</cp:coreProperties>
</file>