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66" r:id="rId5"/>
    <p:sldId id="271" r:id="rId6"/>
    <p:sldId id="273" r:id="rId7"/>
    <p:sldId id="267" r:id="rId8"/>
    <p:sldId id="268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14. </a:t>
            </a:r>
          </a:p>
          <a:p>
            <a:r>
              <a:rPr lang="en-US" sz="11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Forme négative</a:t>
            </a:r>
            <a:endParaRPr lang="en-US" sz="1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Απάντησε αρνητικά </a:t>
            </a:r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</a:t>
            </a:r>
            <a:r>
              <a:rPr lang="fr-FR" sz="480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12 ans?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aimez le chocolat?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mangent la pizza?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russe?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chantent bien?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bois le café?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2656"/>
            <a:ext cx="5657850" cy="60388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Moi, je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suis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anglaise. Je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parle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anglais. Je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n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’habite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à Londres. Je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suis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belle. Je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suis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grande.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να σχηματίσουμε τον αρνητικό τύπο ενός ρήματος, χρησιμοποιούμε τις άκλιτες λέξεις 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  </a:t>
            </a:r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pas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suis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je ne suis pas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Nikos parle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Nikos ne parle pas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ne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μπαίνει μετά την αντωνυμία και το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pas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μετά το ρήμα.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μετά το </a:t>
            </a:r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ne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ακολουθεί </a:t>
            </a:r>
            <a:r>
              <a:rPr lang="el-GR" sz="5400" b="1" dirty="0" smtClean="0">
                <a:solidFill>
                  <a:srgbClr val="C00000"/>
                </a:solidFill>
                <a:latin typeface="+mj-lt"/>
              </a:rPr>
              <a:t>φωνήεν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ή -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h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τότε μετατρέπεται σε </a:t>
            </a:r>
            <a:r>
              <a:rPr lang="fr-FR" sz="5400" b="1" dirty="0" smtClean="0">
                <a:solidFill>
                  <a:srgbClr val="C00000"/>
                </a:solidFill>
                <a:latin typeface="+mj-lt"/>
              </a:rPr>
              <a:t>n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’</a:t>
            </a:r>
            <a:endParaRPr lang="en-US" sz="5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404664"/>
            <a:ext cx="8224435" cy="56886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900306" cy="53285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Απάντησε αρνητικά </a:t>
            </a:r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joli? Non….</a:t>
            </a:r>
          </a:p>
          <a:p>
            <a:pPr marL="742950" indent="-74295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habite à Patras? Non…</a:t>
            </a:r>
          </a:p>
          <a:p>
            <a:pPr marL="742950" indent="-74295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faim? Non …</a:t>
            </a:r>
          </a:p>
          <a:p>
            <a:pPr marL="742950" indent="-74295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mangent l’œuf? Non…</a:t>
            </a:r>
          </a:p>
          <a:p>
            <a:pPr marL="742950" indent="-74295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parlent chinois? Non…</a:t>
            </a:r>
          </a:p>
          <a:p>
            <a:pPr marL="742950" indent="-74295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aime la danse? Non…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στον καταφατικό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τύπο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n’habitons pas à Paris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n’aime pas le gris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n’est pas italienne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ne parlent pas anglais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n’êtes pas égoïstes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n’as pas le livre de maths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στον αρνητικό 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τύπο 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regardes la photo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aiment les crêpes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ouvre la porte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aimons les jupes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écoutez un CD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J’habite au troisième étage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395</TotalTime>
  <Words>238</Words>
  <Application>Microsoft Office PowerPoint</Application>
  <PresentationFormat>Προβολή στην οθόνη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2024-07-16T15:12:18Z</dcterms:modified>
</cp:coreProperties>
</file>