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66" r:id="rId4"/>
    <p:sldId id="267" r:id="rId5"/>
    <p:sldId id="268" r:id="rId6"/>
    <p:sldId id="270" r:id="rId7"/>
    <p:sldId id="272" r:id="rId8"/>
    <p:sldId id="271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9" r:id="rId20"/>
    <p:sldId id="299" r:id="rId21"/>
    <p:sldId id="298" r:id="rId22"/>
    <p:sldId id="297" r:id="rId23"/>
    <p:sldId id="296" r:id="rId24"/>
    <p:sldId id="295" r:id="rId25"/>
    <p:sldId id="294" r:id="rId26"/>
    <p:sldId id="293" r:id="rId27"/>
    <p:sldId id="292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B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20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51CDE9-C1D2-4AE3-B756-34CC16964259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540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fld id="{3FBA1AFB-E825-41E7-9816-E9D5437230CA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600"/>
            </a:lvl1pPr>
          </a:lstStyle>
          <a:p>
            <a:fld id="{0F6C46D2-EAA6-4420-A921-CB001D19062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3ACF2F-F01B-4A42-BDDD-665991A853FA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C817B-AF5B-4258-A168-674B1598A30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09F73E-6EC1-4BF4-A56B-768CAD9AA6F1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0F9C3-4E0B-4A3F-ADC0-DE672311045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F777B4-21B3-402F-A5D9-B938B3F35E6C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8CBB1-3DD1-4384-8B77-2280D3E1EAD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50E71D-06C8-4638-9863-3F2CDDC615D9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C8B30-65FE-402B-BE7B-466BE9F4A53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C2327D-0733-4876-95AA-25A0A2AA341C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8EF49-978D-436F-B7C1-8F0D78733D1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5771D2-15D3-47D8-AA72-927FB9C16B10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E1877-0268-477A-A78E-EF89BB963F9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9D25A6-9107-41F8-8CE3-9616A1EE1C16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B344F-1FBC-4029-9821-575EFFCD70D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A66B06-9146-46E0-8C91-B60FB7907220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A9D40-9489-4FB8-92B5-BCD3D50869B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5C64C1-36D7-46E4-A654-C55C409E3C04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CF8D8-AB57-42F3-A37A-FABB9782862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DF344E-D141-47D2-BBFB-D1DE6912CEC6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56FF9-C4F6-440B-AEEE-C428BC6662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51951F00-B3DC-40C6-A375-F8FA7C38F041}" type="datetime1">
              <a:rPr lang="en-US"/>
              <a:pPr/>
              <a:t>8/2/2024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629400"/>
            <a:ext cx="510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en-US" dirty="0"/>
              <a:t>copyright 2006 www.brainybetty.com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1440633-1D41-42B0-AF0A-28E2F173D96C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amond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ndy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ndy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ndy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ndy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ndy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ndy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ndy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ndy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8680"/>
            <a:ext cx="7304856" cy="509012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15. </a:t>
            </a:r>
          </a:p>
          <a:p>
            <a: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 description </a:t>
            </a:r>
          </a:p>
          <a:p>
            <a:endParaRPr lang="en-US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76672"/>
            <a:ext cx="3312368" cy="5976664"/>
          </a:xfrm>
        </p:spPr>
        <p:txBody>
          <a:bodyPr/>
          <a:lstStyle/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Il/elle a les cheveux    blonds et bouclés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218" name="Picture 2" descr="C:\Users\depor\OneDrive\Υπολογιστής\Καταγραφ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7" y="836712"/>
            <a:ext cx="3496791" cy="38884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76672"/>
            <a:ext cx="3312368" cy="5976664"/>
          </a:xfrm>
        </p:spPr>
        <p:txBody>
          <a:bodyPr/>
          <a:lstStyle/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a les yeux bleus</a:t>
            </a:r>
          </a:p>
          <a:p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a les yeux verts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42" name="Picture 2" descr="C:\Users\depor\OneDrive\Υπολογιστής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76672"/>
            <a:ext cx="2736304" cy="1753770"/>
          </a:xfrm>
          <a:prstGeom prst="rect">
            <a:avLst/>
          </a:prstGeom>
          <a:noFill/>
        </p:spPr>
      </p:pic>
      <p:pic>
        <p:nvPicPr>
          <p:cNvPr id="10243" name="Picture 3" descr="C:\Users\depor\OneDrive\Υπολογιστής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0" y="3473450"/>
            <a:ext cx="2876376" cy="17947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76672"/>
            <a:ext cx="3312368" cy="5976664"/>
          </a:xfrm>
        </p:spPr>
        <p:txBody>
          <a:bodyPr/>
          <a:lstStyle/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a les yeux marron</a:t>
            </a:r>
          </a:p>
          <a:p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a les yeux noirs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266" name="Picture 2" descr="C:\Users\depor\OneDrive\Υπολογιστής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764704"/>
            <a:ext cx="2924571" cy="2043676"/>
          </a:xfrm>
          <a:prstGeom prst="rect">
            <a:avLst/>
          </a:prstGeom>
          <a:noFill/>
        </p:spPr>
      </p:pic>
      <p:pic>
        <p:nvPicPr>
          <p:cNvPr id="11267" name="Picture 3" descr="C:\Users\depor\OneDrive\Υπολογιστής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861048"/>
            <a:ext cx="3330202" cy="20093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76672"/>
            <a:ext cx="3528392" cy="5976664"/>
          </a:xfrm>
        </p:spPr>
        <p:txBody>
          <a:bodyPr/>
          <a:lstStyle/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a une barbe</a:t>
            </a:r>
          </a:p>
          <a:p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a une moustache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290" name="Picture 2" descr="C:\Users\depor\OneDrive\Υπολογιστής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32656"/>
            <a:ext cx="2143125" cy="2143125"/>
          </a:xfrm>
          <a:prstGeom prst="rect">
            <a:avLst/>
          </a:prstGeom>
          <a:noFill/>
        </p:spPr>
      </p:pic>
      <p:pic>
        <p:nvPicPr>
          <p:cNvPr id="12291" name="Picture 3" descr="C:\Users\depor\OneDrive\Υπολογιστής\Untitle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933056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836712"/>
            <a:ext cx="3528392" cy="5616624"/>
          </a:xfrm>
        </p:spPr>
        <p:txBody>
          <a:bodyPr/>
          <a:lstStyle/>
          <a:p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 chauve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314" name="Picture 2" descr="C:\Users\depor\OneDrive\Υπολογιστής\Untit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663" y="1263650"/>
            <a:ext cx="2741414" cy="27414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95936" y="404664"/>
            <a:ext cx="4752528" cy="5976664"/>
          </a:xfrm>
        </p:spPr>
        <p:txBody>
          <a:bodyPr/>
          <a:lstStyle/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gentil</a:t>
            </a: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gentille</a:t>
            </a:r>
          </a:p>
          <a:p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sympa</a:t>
            </a: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sympa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4338" name="Picture 2" descr="C:\Users\depor\OneDrive\Υπολογιστής\gent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2305050" cy="1981200"/>
          </a:xfrm>
          <a:prstGeom prst="rect">
            <a:avLst/>
          </a:prstGeom>
          <a:noFill/>
        </p:spPr>
      </p:pic>
      <p:pic>
        <p:nvPicPr>
          <p:cNvPr id="14339" name="Picture 3" descr="C:\Users\depor\OneDrive\Υπολογιστής\symp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3" y="3356993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95936" y="404664"/>
            <a:ext cx="4752528" cy="5976664"/>
          </a:xfrm>
        </p:spPr>
        <p:txBody>
          <a:bodyPr/>
          <a:lstStyle/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bête</a:t>
            </a: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bête</a:t>
            </a:r>
          </a:p>
          <a:p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intelligent</a:t>
            </a: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intelligente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362" name="Picture 2" descr="C:\Users\depor\OneDrive\Υπολογιστής\bê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0648"/>
            <a:ext cx="1606625" cy="3099842"/>
          </a:xfrm>
          <a:prstGeom prst="rect">
            <a:avLst/>
          </a:prstGeom>
          <a:noFill/>
        </p:spPr>
      </p:pic>
      <p:pic>
        <p:nvPicPr>
          <p:cNvPr id="15363" name="Picture 3" descr="C:\Users\depor\OneDrive\Υπολογιστής\intellig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717032"/>
            <a:ext cx="2798495" cy="2547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95936" y="404664"/>
            <a:ext cx="4752528" cy="5976664"/>
          </a:xfrm>
        </p:spPr>
        <p:txBody>
          <a:bodyPr/>
          <a:lstStyle/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drôle</a:t>
            </a: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drôle</a:t>
            </a:r>
          </a:p>
          <a:p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égoïste</a:t>
            </a:r>
          </a:p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égoïste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386" name="Picture 2" descr="C:\Users\depor\OneDrive\Υπολογιστής\dro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3304019" cy="2542059"/>
          </a:xfrm>
          <a:prstGeom prst="rect">
            <a:avLst/>
          </a:prstGeom>
          <a:noFill/>
        </p:spPr>
      </p:pic>
      <p:pic>
        <p:nvPicPr>
          <p:cNvPr id="16387" name="Picture 3" descr="C:\Users\depor\OneDrive\Υπολογιστής\égois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429000"/>
            <a:ext cx="2736304" cy="22589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5856" y="404664"/>
            <a:ext cx="5688632" cy="5976664"/>
          </a:xfrm>
        </p:spPr>
        <p:txBody>
          <a:bodyPr/>
          <a:lstStyle/>
          <a:p>
            <a:r>
              <a:rPr lang="fr-FR" sz="5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généreux</a:t>
            </a:r>
          </a:p>
          <a:p>
            <a:r>
              <a:rPr lang="fr-FR" sz="5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généreuse</a:t>
            </a:r>
          </a:p>
          <a:p>
            <a:endParaRPr lang="fr-FR" sz="52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fr-FR" sz="5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méchant</a:t>
            </a:r>
          </a:p>
          <a:p>
            <a:r>
              <a:rPr lang="fr-FR" sz="5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méchante</a:t>
            </a:r>
            <a:endParaRPr lang="el-GR" sz="52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7410" name="Picture 2" descr="C:\Users\depor\OneDrive\Υπολογιστής\généreu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2544416" cy="2059766"/>
          </a:xfrm>
          <a:prstGeom prst="rect">
            <a:avLst/>
          </a:prstGeom>
          <a:noFill/>
        </p:spPr>
      </p:pic>
      <p:pic>
        <p:nvPicPr>
          <p:cNvPr id="17411" name="Picture 3" descr="C:\Users\depor\OneDrive\Υπολογιστής\mecha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40968"/>
            <a:ext cx="2419350" cy="31908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0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4648" cy="7101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124000" y="413048"/>
            <a:ext cx="770485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27" name="Picture 3" descr="C:\Users\depor\OneDrive\Υπολογιστής\Καταγραφ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819671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2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315416"/>
            <a:ext cx="10297144" cy="741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71400"/>
            <a:ext cx="10297144" cy="7272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171400"/>
            <a:ext cx="10116616" cy="7344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5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-1081136" y="-243408"/>
            <a:ext cx="10549680" cy="741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6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43408"/>
            <a:ext cx="10153128" cy="741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7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297144" cy="7173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0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243408"/>
            <a:ext cx="10873208" cy="7344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10297144" cy="7101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60648"/>
            <a:ext cx="7704856" cy="6192688"/>
          </a:xfrm>
        </p:spPr>
        <p:txBody>
          <a:bodyPr/>
          <a:lstStyle/>
          <a:p>
            <a:pPr marL="914400" indent="-914400" algn="l"/>
            <a:r>
              <a:rPr lang="el-GR" sz="4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Γράψε το αντίθετο   </a:t>
            </a:r>
            <a:r>
              <a:rPr lang="fr-FR" sz="4800" smtClean="0">
                <a:solidFill>
                  <a:schemeClr val="accent2">
                    <a:lumMod val="50000"/>
                  </a:schemeClr>
                </a:solidFill>
              </a:rPr>
              <a:t>(f)</a:t>
            </a:r>
            <a:endParaRPr lang="el-GR" sz="480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marL="914400" indent="-914400" algn="l">
              <a:buAutoNum type="arabicPeriod"/>
            </a:pPr>
            <a:r>
              <a:rPr lang="fr-FR" sz="4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grande et grosse</a:t>
            </a:r>
          </a:p>
          <a:p>
            <a:pPr marL="914400" indent="-914400" algn="l">
              <a:buAutoNum type="arabicPeriod"/>
            </a:pPr>
            <a:r>
              <a:rPr lang="fr-FR" sz="4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petit et jeune </a:t>
            </a:r>
          </a:p>
          <a:p>
            <a:pPr marL="914400" indent="-914400" algn="l">
              <a:buAutoNum type="arabicPeriod"/>
            </a:pPr>
            <a:r>
              <a:rPr lang="fr-FR" sz="4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blond</a:t>
            </a:r>
          </a:p>
          <a:p>
            <a:pPr marL="914400" indent="-914400" algn="l">
              <a:buAutoNum type="arabicPeriod"/>
            </a:pPr>
            <a:r>
              <a:rPr lang="fr-FR" sz="4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intelligent </a:t>
            </a:r>
          </a:p>
          <a:p>
            <a:pPr marL="914400" indent="-914400" algn="l">
              <a:buAutoNum type="arabicPeriod"/>
            </a:pPr>
            <a:r>
              <a:rPr lang="fr-FR" sz="4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gentil </a:t>
            </a:r>
          </a:p>
          <a:p>
            <a:pPr marL="914400" indent="-914400" algn="l">
              <a:buAutoNum type="arabicPeriod"/>
            </a:pPr>
            <a:r>
              <a:rPr lang="fr-FR" sz="4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a les cheveux raides</a:t>
            </a:r>
            <a:endParaRPr lang="el-GR" sz="48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por\OneDrive\Υπολογιστής\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88640"/>
            <a:ext cx="8197305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124000" y="413048"/>
            <a:ext cx="770485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50" name="Picture 2" descr="C:\Users\depor\OneDrive\Υπολογιστής\Καταγραφ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260648"/>
            <a:ext cx="8208911" cy="6336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por\OneDrive\Υπολογιστής\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8365106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por\OneDrive\Υπολογιστής\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8210950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60648"/>
            <a:ext cx="7704856" cy="6192688"/>
          </a:xfrm>
        </p:spPr>
        <p:txBody>
          <a:bodyPr/>
          <a:lstStyle/>
          <a:p>
            <a:r>
              <a:rPr lang="el-GR" sz="4800" u="sng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Διάλεξε τη σωστή έκφραση</a:t>
            </a:r>
          </a:p>
          <a:p>
            <a:endParaRPr lang="en-US" sz="48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098" name="Picture 2" descr="C:\Users\depor\OneDrive\Υπολογιστής\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8184207" cy="40324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60648"/>
            <a:ext cx="7704856" cy="6192688"/>
          </a:xfrm>
        </p:spPr>
        <p:txBody>
          <a:bodyPr/>
          <a:lstStyle/>
          <a:p>
            <a:r>
              <a:rPr lang="el-GR" sz="4800" u="sng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Διάλεξε τη σωστή έκφραση</a:t>
            </a:r>
          </a:p>
          <a:p>
            <a:endParaRPr lang="en-US" sz="48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122" name="Picture 2" descr="C:\Users\depor\OneDrive\Υπολογιστής\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788" y="1484784"/>
            <a:ext cx="8466212" cy="41764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60648"/>
            <a:ext cx="7704856" cy="6192688"/>
          </a:xfrm>
        </p:spPr>
        <p:txBody>
          <a:bodyPr/>
          <a:lstStyle/>
          <a:p>
            <a:r>
              <a:rPr lang="el-GR" sz="4800" u="sng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Διάλεξε τη σωστή έκφραση</a:t>
            </a:r>
          </a:p>
          <a:p>
            <a:endParaRPr lang="en-US" sz="48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146" name="Picture 2" descr="C:\Users\depor\OneDrive\Υπολογιστής\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8131696" cy="43924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124000" y="413048"/>
            <a:ext cx="770485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074" name="Picture 2" descr="C:\Users\depor\OneDrive\Υπολογιστής\Καταγραφ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316924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60648"/>
            <a:ext cx="7704856" cy="6192688"/>
          </a:xfrm>
        </p:spPr>
        <p:txBody>
          <a:bodyPr/>
          <a:lstStyle/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grand </a:t>
            </a: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grande </a:t>
            </a:r>
          </a:p>
          <a:p>
            <a:pPr algn="l"/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petit </a:t>
            </a: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petite 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098" name="Picture 2" descr="C:\Users\depor\OneDrive\Υπολογιστής\Καταγραφ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908720"/>
            <a:ext cx="2958757" cy="42484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60648"/>
            <a:ext cx="7704856" cy="6192688"/>
          </a:xfrm>
        </p:spPr>
        <p:txBody>
          <a:bodyPr/>
          <a:lstStyle/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gros</a:t>
            </a: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grosse</a:t>
            </a:r>
          </a:p>
          <a:p>
            <a:pPr algn="l"/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mince</a:t>
            </a: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mince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172" name="Picture 4" descr="C:\Users\depor\OneDrive\Υπολογιστής\Καταγραφ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772816"/>
            <a:ext cx="3342779" cy="30040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60648"/>
            <a:ext cx="7704856" cy="6192688"/>
          </a:xfrm>
        </p:spPr>
        <p:txBody>
          <a:bodyPr/>
          <a:lstStyle/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jeune</a:t>
            </a: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jeune</a:t>
            </a:r>
          </a:p>
          <a:p>
            <a:pPr algn="l"/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vieux</a:t>
            </a: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vieille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122" name="Picture 2" descr="C:\Users\depor\OneDrive\Υπολογιστής\Καταγραφ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7854" y="1484784"/>
            <a:ext cx="3816146" cy="35643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60648"/>
            <a:ext cx="7704856" cy="6192688"/>
          </a:xfrm>
        </p:spPr>
        <p:txBody>
          <a:bodyPr/>
          <a:lstStyle/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beau</a:t>
            </a: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 est joli</a:t>
            </a:r>
          </a:p>
          <a:p>
            <a:pPr algn="l"/>
            <a:endParaRPr lang="fr-F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belle</a:t>
            </a:r>
          </a:p>
          <a:p>
            <a:pPr algn="l"/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Elle est jolie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146" name="Picture 2" descr="C:\Users\depor\OneDrive\Υπολογιστής\silhouette-of-a-young-man-face-adult-man-handsome-man-good-boy-young-adult-face-v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76672"/>
            <a:ext cx="1411951" cy="1825552"/>
          </a:xfrm>
          <a:prstGeom prst="rect">
            <a:avLst/>
          </a:prstGeom>
          <a:noFill/>
        </p:spPr>
      </p:pic>
      <p:pic>
        <p:nvPicPr>
          <p:cNvPr id="6147" name="Picture 3" descr="C:\Users\depor\OneDrive\Υπολογιστής\istockphoto-1654686714-612x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2638" y="3541713"/>
            <a:ext cx="1865312" cy="1865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76672"/>
            <a:ext cx="3312368" cy="5976664"/>
          </a:xfrm>
        </p:spPr>
        <p:txBody>
          <a:bodyPr/>
          <a:lstStyle/>
          <a:p>
            <a:r>
              <a:rPr lang="fr-FR" sz="5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Il/elle a les cheveux    bruns et raides</a:t>
            </a:r>
            <a:endParaRPr lang="el-GR" sz="54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5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194" name="Picture 2" descr="C:\Users\depor\OneDrive\Υπολογιστής\Καταγραφ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4664"/>
            <a:ext cx="4267200" cy="5505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theme/theme1.xml><?xml version="1.0" encoding="utf-8"?>
<a:theme xmlns:a="http://schemas.openxmlformats.org/drawingml/2006/main" name="Notebook7">
  <a:themeElements>
    <a:clrScheme name="Θέμα του Office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Διαστημικό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Notebook7</Template>
  <TotalTime>157</TotalTime>
  <Words>187</Words>
  <Application>Microsoft Office PowerPoint</Application>
  <PresentationFormat>Προβολή στην οθόνη (4:3)</PresentationFormat>
  <Paragraphs>66</Paragraphs>
  <Slides>34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Notebook7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DE KERATEA</dc:title>
  <dc:creator>Δέσποινα Ορφανίδου</dc:creator>
  <cp:lastModifiedBy>Δέσποινα Ορφανίδου</cp:lastModifiedBy>
  <cp:revision>30</cp:revision>
  <dcterms:created xsi:type="dcterms:W3CDTF">2024-06-05T15:41:21Z</dcterms:created>
  <dcterms:modified xsi:type="dcterms:W3CDTF">2024-08-02T14:49:57Z</dcterms:modified>
</cp:coreProperties>
</file>