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6" r:id="rId4"/>
    <p:sldId id="264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nombres  21 - 69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332659"/>
          <a:ext cx="8064897" cy="63367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76264"/>
                <a:gridCol w="2592288"/>
                <a:gridCol w="3096345"/>
              </a:tblGrid>
              <a:tr h="48562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20</a:t>
                      </a:r>
                      <a:r>
                        <a:rPr lang="fr-FR" sz="2400" b="1" baseline="0" dirty="0" smtClean="0"/>
                        <a:t>  vingt</a:t>
                      </a:r>
                      <a:endParaRPr lang="fr-F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30  trente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40  quarante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21  vingt </a:t>
                      </a:r>
                      <a:r>
                        <a:rPr lang="fr-FR" sz="2400" b="1" baseline="0" dirty="0" smtClean="0"/>
                        <a:t>et un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31  trente et un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41  quarante</a:t>
                      </a:r>
                      <a:r>
                        <a:rPr lang="fr-FR" sz="2400" b="1" baseline="0" dirty="0" smtClean="0"/>
                        <a:t> et un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22</a:t>
                      </a:r>
                      <a:r>
                        <a:rPr lang="fr-FR" sz="2400" b="1" baseline="0" dirty="0" smtClean="0"/>
                        <a:t>  vingt-deux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32  trente-deux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42  quarante-deux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23  vingt-trois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33  trente-trois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43  quarante-trois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24  vingt-quatre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34  trente-quatre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44  quarante-quatre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25  vingt-cinq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35  trente-cinq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45  quarante-cinq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26  vingt-six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36  trente-six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46  quarante-six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27  vingt-sept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37  trente-sept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47  quarante-sept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28 vingt-huit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38  trente-huit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48  quarante-huit</a:t>
                      </a:r>
                      <a:endParaRPr lang="el-GR" sz="2400" b="1" dirty="0"/>
                    </a:p>
                  </a:txBody>
                  <a:tcPr/>
                </a:tc>
              </a:tr>
              <a:tr h="65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29 vingt-neuf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39  trente-neuf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49  quarante-neuf</a:t>
                      </a:r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188640"/>
          <a:ext cx="7704856" cy="640871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2428"/>
                <a:gridCol w="3852428"/>
              </a:tblGrid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50  cinquante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60  soixante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51  cinquante et un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61  Soixante et un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52  cinquante-deux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62  soixante-deux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53  cinquante-trois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63  soixante-trois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54  cinquante-quatre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64  soixante- quatre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55  cinquante-cinq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65  soixante-cinq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56  cinquante-six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66  soixante-six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57  cinquante-sept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67  soixante-sept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58  cinquante-huit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68  soixante-huit</a:t>
                      </a:r>
                      <a:endParaRPr lang="el-GR" sz="2800" b="1" dirty="0"/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59  cinquante-neuf</a:t>
                      </a:r>
                      <a:endParaRPr lang="el-G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69  soixante-neuf</a:t>
                      </a:r>
                      <a:endParaRPr lang="el-G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064896" cy="6192688"/>
          </a:xfrm>
        </p:spPr>
        <p:txBody>
          <a:bodyPr/>
          <a:lstStyle/>
          <a:p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Κάνε τις παρακάτω </a:t>
            </a:r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προσθέσεις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10+8=18   dix plus huit égalent dix-huit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29+9=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32+7= 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41+5= 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24+12=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51+15=</a:t>
            </a:r>
          </a:p>
          <a:p>
            <a:pPr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43+20=</a:t>
            </a:r>
          </a:p>
          <a:p>
            <a:pPr algn="l"/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208912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Γράψε τα νούμερα των παρακάτω τηλεφώνων. Οι αριθμοί διαβάζονται ανά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δύο  </a:t>
            </a:r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22 39 06 53 44</a:t>
            </a: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42 27 68 25 39</a:t>
            </a: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68 44 24 03 22</a:t>
            </a: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23 57 30 52 19</a:t>
            </a:r>
          </a:p>
          <a:p>
            <a:pPr algn="l"/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67 26 31 29 48</a:t>
            </a: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8175084" cy="60486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88</TotalTime>
  <Words>185</Words>
  <Application>Microsoft Office PowerPoint</Application>
  <PresentationFormat>Προβολή στην οθόνη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22</cp:revision>
  <dcterms:created xsi:type="dcterms:W3CDTF">2024-06-05T15:41:21Z</dcterms:created>
  <dcterms:modified xsi:type="dcterms:W3CDTF">2024-07-16T15:14:22Z</dcterms:modified>
</cp:coreProperties>
</file>