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66" r:id="rId4"/>
    <p:sldId id="264" r:id="rId5"/>
    <p:sldId id="267" r:id="rId6"/>
    <p:sldId id="268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B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Φωτεινό στυλ 3 - Έμφαση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8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51CDE9-C1D2-4AE3-B756-34CC1696425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4000"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600">
                <a:latin typeface="+mn-lt"/>
              </a:defRPr>
            </a:lvl1pPr>
          </a:lstStyle>
          <a:p>
            <a:fld id="{3FBA1AFB-E825-41E7-9816-E9D5437230C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600"/>
            </a:lvl1pPr>
          </a:lstStyle>
          <a:p>
            <a:fld id="{0F6C46D2-EAA6-4420-A921-CB001D19062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3ACF2F-F01B-4A42-BDDD-665991A853F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C817B-AF5B-4258-A168-674B1598A30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09F73E-6EC1-4BF4-A56B-768CAD9AA6F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0F9C3-4E0B-4A3F-ADC0-DE672311045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F777B4-21B3-402F-A5D9-B938B3F35E6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8CBB1-3DD1-4384-8B77-2280D3E1EAD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50E71D-06C8-4638-9863-3F2CDDC615D9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C8B30-65FE-402B-BE7B-466BE9F4A53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C2327D-0733-4876-95AA-25A0A2AA341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8EF49-978D-436F-B7C1-8F0D78733D1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5771D2-15D3-47D8-AA72-927FB9C16B1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E1877-0268-477A-A78E-EF89BB963F9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9D25A6-9107-41F8-8CE3-9616A1EE1C1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B344F-1FBC-4029-9821-575EFFCD70D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A66B06-9146-46E0-8C91-B60FB790722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A9D40-9489-4FB8-92B5-BCD3D50869B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5C64C1-36D7-46E4-A654-C55C409E3C04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CF8D8-AB57-42F3-A37A-FABB9782862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DF344E-D141-47D2-BBFB-D1DE6912CEC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56FF9-C4F6-440B-AEEE-C428BC6662E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1951F00-B3DC-40C6-A375-F8FA7C38F04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629400"/>
            <a:ext cx="510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1440633-1D41-42B0-AF0A-28E2F173D96C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omb/>
  </p:transition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8680"/>
            <a:ext cx="7304856" cy="5090120"/>
          </a:xfrm>
        </p:spPr>
        <p:txBody>
          <a:bodyPr/>
          <a:lstStyle/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16. </a:t>
            </a:r>
          </a:p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Les nombres  21 - 69</a:t>
            </a:r>
            <a:endParaRPr lang="en-US" sz="8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 spd="slow">
    <p:comb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899592" y="332659"/>
          <a:ext cx="8064897" cy="6336704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376264"/>
                <a:gridCol w="2592288"/>
                <a:gridCol w="3096345"/>
              </a:tblGrid>
              <a:tr h="485624">
                <a:tc>
                  <a:txBody>
                    <a:bodyPr/>
                    <a:lstStyle/>
                    <a:p>
                      <a:r>
                        <a:rPr lang="fr-FR" sz="2400" b="1" dirty="0" smtClean="0"/>
                        <a:t>20</a:t>
                      </a:r>
                      <a:r>
                        <a:rPr lang="fr-FR" sz="2400" b="1" baseline="0" dirty="0" smtClean="0"/>
                        <a:t>  vingt</a:t>
                      </a:r>
                      <a:endParaRPr lang="fr-FR" sz="2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b="1" dirty="0" smtClean="0"/>
                        <a:t>30  trente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b="1" dirty="0" smtClean="0"/>
                        <a:t>40  quarante</a:t>
                      </a:r>
                      <a:endParaRPr lang="el-GR" sz="2400" b="1" dirty="0"/>
                    </a:p>
                  </a:txBody>
                  <a:tcPr/>
                </a:tc>
              </a:tr>
              <a:tr h="650120">
                <a:tc>
                  <a:txBody>
                    <a:bodyPr/>
                    <a:lstStyle/>
                    <a:p>
                      <a:r>
                        <a:rPr lang="fr-FR" sz="2400" b="1" dirty="0" smtClean="0"/>
                        <a:t>21  vingt </a:t>
                      </a:r>
                      <a:r>
                        <a:rPr lang="fr-FR" sz="2400" b="1" baseline="0" dirty="0" smtClean="0"/>
                        <a:t>et un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b="1" dirty="0" smtClean="0"/>
                        <a:t>31  trente et un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b="1" dirty="0" smtClean="0"/>
                        <a:t>41  quarante</a:t>
                      </a:r>
                      <a:r>
                        <a:rPr lang="fr-FR" sz="2400" b="1" baseline="0" dirty="0" smtClean="0"/>
                        <a:t> et un</a:t>
                      </a:r>
                      <a:endParaRPr lang="el-GR" sz="2400" b="1" dirty="0"/>
                    </a:p>
                  </a:txBody>
                  <a:tcPr/>
                </a:tc>
              </a:tr>
              <a:tr h="650120">
                <a:tc>
                  <a:txBody>
                    <a:bodyPr/>
                    <a:lstStyle/>
                    <a:p>
                      <a:r>
                        <a:rPr lang="fr-FR" sz="2400" b="1" dirty="0" smtClean="0"/>
                        <a:t>22</a:t>
                      </a:r>
                      <a:r>
                        <a:rPr lang="fr-FR" sz="2400" b="1" baseline="0" dirty="0" smtClean="0"/>
                        <a:t>  vingt-deux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b="1" dirty="0" smtClean="0"/>
                        <a:t>32  trente-deux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b="1" dirty="0" smtClean="0"/>
                        <a:t>42  quarante-deux</a:t>
                      </a:r>
                      <a:endParaRPr lang="el-GR" sz="2400" b="1" dirty="0"/>
                    </a:p>
                  </a:txBody>
                  <a:tcPr/>
                </a:tc>
              </a:tr>
              <a:tr h="650120">
                <a:tc>
                  <a:txBody>
                    <a:bodyPr/>
                    <a:lstStyle/>
                    <a:p>
                      <a:r>
                        <a:rPr lang="fr-FR" sz="2400" b="1" dirty="0" smtClean="0"/>
                        <a:t>23  vingt-trois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b="1" dirty="0" smtClean="0"/>
                        <a:t>33  trente-trois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b="1" dirty="0" smtClean="0"/>
                        <a:t>43  quarante-trois</a:t>
                      </a:r>
                      <a:endParaRPr lang="el-GR" sz="2400" b="1" dirty="0"/>
                    </a:p>
                  </a:txBody>
                  <a:tcPr/>
                </a:tc>
              </a:tr>
              <a:tr h="650120">
                <a:tc>
                  <a:txBody>
                    <a:bodyPr/>
                    <a:lstStyle/>
                    <a:p>
                      <a:r>
                        <a:rPr lang="fr-FR" sz="2400" b="1" dirty="0" smtClean="0"/>
                        <a:t>24  vingt-quatre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b="1" dirty="0" smtClean="0"/>
                        <a:t>34  trente-quatre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b="1" dirty="0" smtClean="0"/>
                        <a:t>44  quarante-quatre</a:t>
                      </a:r>
                      <a:endParaRPr lang="el-GR" sz="2400" b="1" dirty="0"/>
                    </a:p>
                  </a:txBody>
                  <a:tcPr/>
                </a:tc>
              </a:tr>
              <a:tr h="650120">
                <a:tc>
                  <a:txBody>
                    <a:bodyPr/>
                    <a:lstStyle/>
                    <a:p>
                      <a:r>
                        <a:rPr lang="fr-FR" sz="2400" b="1" dirty="0" smtClean="0"/>
                        <a:t>25  vingt-cinq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b="1" dirty="0" smtClean="0"/>
                        <a:t>35  trente-cinq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b="1" dirty="0" smtClean="0"/>
                        <a:t>45  quarante-cinq</a:t>
                      </a:r>
                      <a:endParaRPr lang="el-GR" sz="2400" b="1" dirty="0"/>
                    </a:p>
                  </a:txBody>
                  <a:tcPr/>
                </a:tc>
              </a:tr>
              <a:tr h="650120">
                <a:tc>
                  <a:txBody>
                    <a:bodyPr/>
                    <a:lstStyle/>
                    <a:p>
                      <a:r>
                        <a:rPr lang="fr-FR" sz="2400" b="1" dirty="0" smtClean="0"/>
                        <a:t>26  vingt-six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b="1" dirty="0" smtClean="0"/>
                        <a:t>36  trente-six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b="1" dirty="0" smtClean="0"/>
                        <a:t>46  quarante-six</a:t>
                      </a:r>
                      <a:endParaRPr lang="el-GR" sz="2400" b="1" dirty="0"/>
                    </a:p>
                  </a:txBody>
                  <a:tcPr/>
                </a:tc>
              </a:tr>
              <a:tr h="650120">
                <a:tc>
                  <a:txBody>
                    <a:bodyPr/>
                    <a:lstStyle/>
                    <a:p>
                      <a:r>
                        <a:rPr lang="fr-FR" sz="2400" b="1" dirty="0" smtClean="0"/>
                        <a:t>27  vingt-sept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b="1" dirty="0" smtClean="0"/>
                        <a:t>37  trente-sept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b="1" dirty="0" smtClean="0"/>
                        <a:t>47  quarante-sept</a:t>
                      </a:r>
                      <a:endParaRPr lang="el-GR" sz="2400" b="1" dirty="0"/>
                    </a:p>
                  </a:txBody>
                  <a:tcPr/>
                </a:tc>
              </a:tr>
              <a:tr h="650120">
                <a:tc>
                  <a:txBody>
                    <a:bodyPr/>
                    <a:lstStyle/>
                    <a:p>
                      <a:r>
                        <a:rPr lang="fr-FR" sz="2400" b="1" dirty="0" smtClean="0"/>
                        <a:t>28 vingt-huit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b="1" dirty="0" smtClean="0"/>
                        <a:t>38  trente-huit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b="1" dirty="0" smtClean="0"/>
                        <a:t>48  quarante-huit</a:t>
                      </a:r>
                      <a:endParaRPr lang="el-GR" sz="2400" b="1" dirty="0"/>
                    </a:p>
                  </a:txBody>
                  <a:tcPr/>
                </a:tc>
              </a:tr>
              <a:tr h="650120">
                <a:tc>
                  <a:txBody>
                    <a:bodyPr/>
                    <a:lstStyle/>
                    <a:p>
                      <a:r>
                        <a:rPr lang="fr-FR" sz="2400" b="1" dirty="0" smtClean="0"/>
                        <a:t>29 vingt-neuf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b="1" dirty="0" smtClean="0"/>
                        <a:t>39  trente-neuf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b="1" dirty="0" smtClean="0"/>
                        <a:t>49  quarante-neuf</a:t>
                      </a:r>
                      <a:endParaRPr lang="el-GR" sz="2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comb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971600" y="188640"/>
          <a:ext cx="7704856" cy="640871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852428"/>
                <a:gridCol w="3852428"/>
              </a:tblGrid>
              <a:tr h="640871">
                <a:tc>
                  <a:txBody>
                    <a:bodyPr/>
                    <a:lstStyle/>
                    <a:p>
                      <a:r>
                        <a:rPr lang="fr-FR" sz="2800" b="1" dirty="0" smtClean="0"/>
                        <a:t>50  cinquante</a:t>
                      </a:r>
                      <a:endParaRPr lang="el-GR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1" dirty="0" smtClean="0"/>
                        <a:t>60  soixante</a:t>
                      </a:r>
                      <a:endParaRPr lang="el-GR" sz="2800" b="1" dirty="0"/>
                    </a:p>
                  </a:txBody>
                  <a:tcPr/>
                </a:tc>
              </a:tr>
              <a:tr h="640871">
                <a:tc>
                  <a:txBody>
                    <a:bodyPr/>
                    <a:lstStyle/>
                    <a:p>
                      <a:r>
                        <a:rPr lang="fr-FR" sz="2800" b="1" dirty="0" smtClean="0"/>
                        <a:t>51  cinquante et un</a:t>
                      </a:r>
                      <a:endParaRPr lang="el-GR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1" dirty="0" smtClean="0"/>
                        <a:t>61  Soixante et un</a:t>
                      </a:r>
                      <a:endParaRPr lang="el-GR" sz="2800" b="1" dirty="0"/>
                    </a:p>
                  </a:txBody>
                  <a:tcPr/>
                </a:tc>
              </a:tr>
              <a:tr h="640871">
                <a:tc>
                  <a:txBody>
                    <a:bodyPr/>
                    <a:lstStyle/>
                    <a:p>
                      <a:r>
                        <a:rPr lang="fr-FR" sz="2800" b="1" dirty="0" smtClean="0"/>
                        <a:t>52  cinquante-deux</a:t>
                      </a:r>
                      <a:endParaRPr lang="el-GR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1" dirty="0" smtClean="0"/>
                        <a:t>62  soixante-deux</a:t>
                      </a:r>
                      <a:endParaRPr lang="el-GR" sz="2800" b="1" dirty="0"/>
                    </a:p>
                  </a:txBody>
                  <a:tcPr/>
                </a:tc>
              </a:tr>
              <a:tr h="640871">
                <a:tc>
                  <a:txBody>
                    <a:bodyPr/>
                    <a:lstStyle/>
                    <a:p>
                      <a:r>
                        <a:rPr lang="fr-FR" sz="2800" b="1" dirty="0" smtClean="0"/>
                        <a:t>53  cinquante-trois</a:t>
                      </a:r>
                      <a:endParaRPr lang="el-GR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1" dirty="0" smtClean="0"/>
                        <a:t>63  soixante-trois</a:t>
                      </a:r>
                      <a:endParaRPr lang="el-GR" sz="2800" b="1" dirty="0"/>
                    </a:p>
                  </a:txBody>
                  <a:tcPr/>
                </a:tc>
              </a:tr>
              <a:tr h="640871">
                <a:tc>
                  <a:txBody>
                    <a:bodyPr/>
                    <a:lstStyle/>
                    <a:p>
                      <a:r>
                        <a:rPr lang="fr-FR" sz="2800" b="1" dirty="0" smtClean="0"/>
                        <a:t>54  cinquante-quatre</a:t>
                      </a:r>
                      <a:endParaRPr lang="el-GR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1" dirty="0" smtClean="0"/>
                        <a:t>64  soixante- quatre</a:t>
                      </a:r>
                      <a:endParaRPr lang="el-GR" sz="2800" b="1" dirty="0"/>
                    </a:p>
                  </a:txBody>
                  <a:tcPr/>
                </a:tc>
              </a:tr>
              <a:tr h="640871">
                <a:tc>
                  <a:txBody>
                    <a:bodyPr/>
                    <a:lstStyle/>
                    <a:p>
                      <a:r>
                        <a:rPr lang="fr-FR" sz="2800" b="1" dirty="0" smtClean="0"/>
                        <a:t>55  cinquante-cinq</a:t>
                      </a:r>
                      <a:endParaRPr lang="el-GR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1" dirty="0" smtClean="0"/>
                        <a:t>65  soixante-cinq</a:t>
                      </a:r>
                      <a:endParaRPr lang="el-GR" sz="2800" b="1" dirty="0"/>
                    </a:p>
                  </a:txBody>
                  <a:tcPr/>
                </a:tc>
              </a:tr>
              <a:tr h="640871">
                <a:tc>
                  <a:txBody>
                    <a:bodyPr/>
                    <a:lstStyle/>
                    <a:p>
                      <a:r>
                        <a:rPr lang="fr-FR" sz="2800" b="1" dirty="0" smtClean="0"/>
                        <a:t>56  cinquante-six</a:t>
                      </a:r>
                      <a:endParaRPr lang="el-GR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1" dirty="0" smtClean="0"/>
                        <a:t>66  soixante-six</a:t>
                      </a:r>
                      <a:endParaRPr lang="el-GR" sz="2800" b="1" dirty="0"/>
                    </a:p>
                  </a:txBody>
                  <a:tcPr/>
                </a:tc>
              </a:tr>
              <a:tr h="640871">
                <a:tc>
                  <a:txBody>
                    <a:bodyPr/>
                    <a:lstStyle/>
                    <a:p>
                      <a:r>
                        <a:rPr lang="fr-FR" sz="2800" b="1" dirty="0" smtClean="0"/>
                        <a:t>57  cinquante-sept</a:t>
                      </a:r>
                      <a:endParaRPr lang="el-GR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1" dirty="0" smtClean="0"/>
                        <a:t>67  soixante-sept</a:t>
                      </a:r>
                      <a:endParaRPr lang="el-GR" sz="2800" b="1" dirty="0"/>
                    </a:p>
                  </a:txBody>
                  <a:tcPr/>
                </a:tc>
              </a:tr>
              <a:tr h="640871">
                <a:tc>
                  <a:txBody>
                    <a:bodyPr/>
                    <a:lstStyle/>
                    <a:p>
                      <a:r>
                        <a:rPr lang="fr-FR" sz="2800" b="1" dirty="0" smtClean="0"/>
                        <a:t>58  cinquante-huit</a:t>
                      </a:r>
                      <a:endParaRPr lang="el-GR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1" dirty="0" smtClean="0"/>
                        <a:t>68  soixante-huit</a:t>
                      </a:r>
                      <a:endParaRPr lang="el-GR" sz="2800" b="1" dirty="0"/>
                    </a:p>
                  </a:txBody>
                  <a:tcPr/>
                </a:tc>
              </a:tr>
              <a:tr h="640871">
                <a:tc>
                  <a:txBody>
                    <a:bodyPr/>
                    <a:lstStyle/>
                    <a:p>
                      <a:r>
                        <a:rPr lang="fr-FR" sz="2800" b="1" dirty="0" smtClean="0"/>
                        <a:t>59  cinquante-neuf</a:t>
                      </a:r>
                      <a:endParaRPr lang="el-GR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1" dirty="0" smtClean="0"/>
                        <a:t>69  soixante-neuf</a:t>
                      </a:r>
                      <a:endParaRPr lang="el-GR" sz="28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comb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260648"/>
            <a:ext cx="8064896" cy="6192688"/>
          </a:xfrm>
        </p:spPr>
        <p:txBody>
          <a:bodyPr/>
          <a:lstStyle/>
          <a:p>
            <a:r>
              <a:rPr lang="el-G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Κάνε τις παρακάτω </a:t>
            </a:r>
            <a:r>
              <a:rPr lang="el-G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προσθέσεις  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r>
              <a:rPr lang="el-G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  <a:endParaRPr lang="el-GR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algn="l"/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10+8=18   dix plus huit égalent dix-huit</a:t>
            </a:r>
          </a:p>
          <a:p>
            <a:pPr algn="l"/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29+9=</a:t>
            </a:r>
          </a:p>
          <a:p>
            <a:pPr algn="l"/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32+7= </a:t>
            </a:r>
          </a:p>
          <a:p>
            <a:pPr algn="l"/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41+5= </a:t>
            </a:r>
          </a:p>
          <a:p>
            <a:pPr algn="l"/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24+12=</a:t>
            </a:r>
          </a:p>
          <a:p>
            <a:pPr algn="l"/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51+15=</a:t>
            </a:r>
          </a:p>
          <a:p>
            <a:pPr algn="l"/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43+20=</a:t>
            </a:r>
          </a:p>
          <a:p>
            <a:pPr algn="l"/>
            <a:endParaRPr lang="fr-FR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algn="l"/>
            <a:r>
              <a:rPr lang="el-G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</a:p>
          <a:p>
            <a:endParaRPr lang="en-US" sz="4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comb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260648"/>
            <a:ext cx="8208912" cy="6192688"/>
          </a:xfrm>
        </p:spPr>
        <p:txBody>
          <a:bodyPr/>
          <a:lstStyle/>
          <a:p>
            <a:r>
              <a:rPr lang="el-GR" sz="4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Γράψε τα νούμερα των παρακάτω τηλεφώνων. Οι αριθμοί διαβάζονται ανά </a:t>
            </a:r>
            <a:r>
              <a:rPr lang="el-GR" sz="4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δύο  </a:t>
            </a:r>
            <a:r>
              <a:rPr lang="fr-FR" sz="4400" u="sng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el-GR" sz="4400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algn="l"/>
            <a:r>
              <a:rPr lang="el-G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22 39 06 53 44</a:t>
            </a:r>
          </a:p>
          <a:p>
            <a:pPr algn="l"/>
            <a:r>
              <a:rPr lang="el-G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42 27 68 25 39</a:t>
            </a:r>
          </a:p>
          <a:p>
            <a:pPr algn="l"/>
            <a:r>
              <a:rPr lang="el-G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68 44 24 03 22</a:t>
            </a:r>
          </a:p>
          <a:p>
            <a:pPr algn="l"/>
            <a:r>
              <a:rPr lang="el-G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23 57 30 52 19</a:t>
            </a:r>
          </a:p>
          <a:p>
            <a:pPr algn="l"/>
            <a:r>
              <a:rPr lang="el-G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67 26 31 29 48</a:t>
            </a:r>
            <a:endParaRPr lang="fr-FR" sz="4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algn="l"/>
            <a:endParaRPr lang="fr-FR" sz="4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algn="l"/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  <a:endParaRPr lang="el-GR" sz="4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4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comb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por\OneDrive\Υπολογιστής\Καταγραφή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32656"/>
            <a:ext cx="8175084" cy="604867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comb/>
  </p:transition>
</p:sld>
</file>

<file path=ppt/theme/theme1.xml><?xml version="1.0" encoding="utf-8"?>
<a:theme xmlns:a="http://schemas.openxmlformats.org/drawingml/2006/main" name="Notebook7">
  <a:themeElements>
    <a:clrScheme name="Θέμα του Office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Notebook7</Template>
  <TotalTime>88</TotalTime>
  <Words>185</Words>
  <Application>Microsoft Office PowerPoint</Application>
  <PresentationFormat>Προβολή στην οθόνη (4:3)</PresentationFormat>
  <Paragraphs>70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Notebook7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DE KERATEA</dc:title>
  <dc:creator>Δέσποινα Ορφανίδου</dc:creator>
  <cp:lastModifiedBy>Δέσποινα Ορφανίδου</cp:lastModifiedBy>
  <cp:revision>22</cp:revision>
  <dcterms:created xsi:type="dcterms:W3CDTF">2024-06-05T15:41:21Z</dcterms:created>
  <dcterms:modified xsi:type="dcterms:W3CDTF">2024-07-16T15:14:22Z</dcterms:modified>
</cp:coreProperties>
</file>