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6" r:id="rId4"/>
    <p:sldId id="267" r:id="rId5"/>
    <p:sldId id="268" r:id="rId6"/>
    <p:sldId id="269" r:id="rId7"/>
    <p:sldId id="273" r:id="rId8"/>
    <p:sldId id="274" r:id="rId9"/>
    <p:sldId id="270" r:id="rId10"/>
    <p:sldId id="264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9/11/2024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2656"/>
            <a:ext cx="7304856" cy="5306144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Vêtements     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   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couleurs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De quelle couleur il est?</a:t>
            </a:r>
          </a:p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Quelle couleur tu aimes?</a:t>
            </a:r>
          </a:p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Qu’est-ce qu’il porte?</a:t>
            </a:r>
            <a:endParaRPr lang="el-GR" sz="5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Il a quel âge?</a:t>
            </a:r>
          </a:p>
          <a:p>
            <a:r>
              <a:rPr lang="fr-FR" sz="5400" b="1" dirty="0" smtClean="0">
                <a:solidFill>
                  <a:srgbClr val="C00000"/>
                </a:solidFill>
                <a:latin typeface="+mj-lt"/>
              </a:rPr>
              <a:t>Il est comment? </a:t>
            </a:r>
            <a:endParaRPr lang="el-GR" sz="5400" b="1" dirty="0" smtClean="0">
              <a:solidFill>
                <a:srgbClr val="C00000"/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Μετάφρασε τις παρακάτω φράσεις στα γαλλικά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Αυτός φοράει ένα πράσινο παντελόνι και ένα κίτρινο πουκάμισο.</a:t>
            </a:r>
          </a:p>
          <a:p>
            <a:pPr marL="914400" indent="-914400" algn="l">
              <a:buAutoNum type="arabicPeriod"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Αυτή φοράει μια μαύρη φούστα και ένα μωβ πουλόβερ.</a:t>
            </a:r>
          </a:p>
          <a:p>
            <a:pPr marL="914400" indent="-914400" algn="l">
              <a:buAutoNum type="arabicPeriod"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Έχω ένα μπουφάν μπλε και ένα παλτό γκρι. </a:t>
            </a:r>
            <a:endParaRPr lang="el-GR" sz="5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Βρες την ερώτηση   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Non, il n’est pas jeune.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porte un manteau marron.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J’ai treize ans.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grand et mince.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C’est le livre de français.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Son sac est vert.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 gris. </a:t>
            </a:r>
          </a:p>
          <a:p>
            <a:pPr marL="742950" indent="-74295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s’appelle Takis. </a:t>
            </a:r>
            <a:endParaRPr lang="el-G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421922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52928" cy="6502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920880" cy="6351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78850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95" y="260648"/>
            <a:ext cx="8457505" cy="2880320"/>
          </a:xfrm>
          <a:prstGeom prst="rect">
            <a:avLst/>
          </a:prstGeom>
          <a:noFill/>
        </p:spPr>
      </p:pic>
      <p:pic>
        <p:nvPicPr>
          <p:cNvPr id="5123" name="Picture 3" descr="C:\Users\depor\OneDrive\Υπολογιστής\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140968"/>
            <a:ext cx="8460432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porte: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24744"/>
          <a:ext cx="7776864" cy="5544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2772308"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</a:t>
                      </a:r>
                      <a:r>
                        <a:rPr lang="fr-FR" sz="3200" b="1" baseline="0" dirty="0" smtClean="0"/>
                        <a:t> pantalon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Une robe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 </a:t>
                      </a:r>
                      <a:r>
                        <a:rPr lang="fr-FR" sz="3200" b="1" dirty="0" err="1" smtClean="0"/>
                        <a:t>sweat</a:t>
                      </a:r>
                      <a:r>
                        <a:rPr lang="fr-FR" sz="3200" b="1" baseline="0" dirty="0" smtClean="0"/>
                        <a:t> </a:t>
                      </a:r>
                      <a:endParaRPr lang="el-GR" sz="3200" b="1" dirty="0"/>
                    </a:p>
                  </a:txBody>
                  <a:tcPr/>
                </a:tc>
              </a:tr>
              <a:tr h="2772308"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 tee-shirt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Une chemise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Une jupe</a:t>
                      </a:r>
                      <a:endParaRPr lang="el-GR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depor\OneDrive\Υπολογιστής\3fjx_p55y_210525_gener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963353" cy="1537521"/>
          </a:xfrm>
          <a:prstGeom prst="rect">
            <a:avLst/>
          </a:prstGeom>
          <a:noFill/>
        </p:spPr>
      </p:pic>
      <p:pic>
        <p:nvPicPr>
          <p:cNvPr id="1027" name="Picture 3" descr="C:\Users\depor\OneDrive\Υπολογιστής\r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62426"/>
            <a:ext cx="1182167" cy="1769711"/>
          </a:xfrm>
          <a:prstGeom prst="rect">
            <a:avLst/>
          </a:prstGeom>
          <a:noFill/>
        </p:spPr>
      </p:pic>
      <p:pic>
        <p:nvPicPr>
          <p:cNvPr id="1029" name="Picture 5" descr="C:\Users\depor\OneDrive\Υπολογιστής\sw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1340768"/>
            <a:ext cx="2173594" cy="1828924"/>
          </a:xfrm>
          <a:prstGeom prst="rect">
            <a:avLst/>
          </a:prstGeom>
          <a:noFill/>
        </p:spPr>
      </p:pic>
      <p:pic>
        <p:nvPicPr>
          <p:cNvPr id="1031" name="Picture 7" descr="C:\Users\depor\OneDrive\Υπολογιστής\tee-shi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1595753" cy="1447925"/>
          </a:xfrm>
          <a:prstGeom prst="rect">
            <a:avLst/>
          </a:prstGeom>
          <a:noFill/>
        </p:spPr>
      </p:pic>
      <p:pic>
        <p:nvPicPr>
          <p:cNvPr id="1032" name="Picture 8" descr="C:\Users\depor\OneDrive\Υπολογιστής\chemi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05064"/>
            <a:ext cx="1361554" cy="1669972"/>
          </a:xfrm>
          <a:prstGeom prst="rect">
            <a:avLst/>
          </a:prstGeom>
          <a:noFill/>
        </p:spPr>
      </p:pic>
      <p:pic>
        <p:nvPicPr>
          <p:cNvPr id="1033" name="Picture 9" descr="C:\Users\depor\OneDrive\Υπολογιστής\jup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77072"/>
            <a:ext cx="1819697" cy="1512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460432" cy="3024336"/>
          </a:xfrm>
          <a:prstGeom prst="rect">
            <a:avLst/>
          </a:prstGeom>
          <a:noFill/>
        </p:spPr>
      </p:pic>
      <p:pic>
        <p:nvPicPr>
          <p:cNvPr id="6147" name="Picture 3" descr="C:\Users\depor\OneDrive\Υπολογιστής\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846043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20891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r>
              <a:rPr lang="el-GR" sz="5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Να περιγράψεις σε μια παράγραφο τι συνηθίζεις να φοράς όταν έρχεσαι στο σχολείο, τι όταν πας σε πάρτι, τι όταν πηγαίνεις για μπάνιο. </a:t>
            </a:r>
            <a:r>
              <a:rPr lang="fr-FR" sz="540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LA CONFIANCE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174912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porte: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24744"/>
          <a:ext cx="7776864" cy="532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2664296"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Un pull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Un blouson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Un manteau</a:t>
                      </a:r>
                      <a:endParaRPr lang="el-GR" sz="3200" b="1" dirty="0"/>
                    </a:p>
                  </a:txBody>
                  <a:tcPr/>
                </a:tc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Des jeans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Des</a:t>
                      </a:r>
                      <a:r>
                        <a:rPr lang="fr-FR" sz="3200" b="1" baseline="0" dirty="0" smtClean="0"/>
                        <a:t> leggings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endParaRPr lang="fr-FR" sz="3200" b="1" dirty="0" smtClean="0"/>
                    </a:p>
                    <a:p>
                      <a:pPr algn="ctr"/>
                      <a:r>
                        <a:rPr lang="fr-FR" sz="3200" b="1" dirty="0" smtClean="0"/>
                        <a:t>Des collants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depor\OneDrive\Υπολογιστής\p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2007406" cy="1783755"/>
          </a:xfrm>
          <a:prstGeom prst="rect">
            <a:avLst/>
          </a:prstGeom>
          <a:noFill/>
        </p:spPr>
      </p:pic>
      <p:pic>
        <p:nvPicPr>
          <p:cNvPr id="2" name="Picture 3" descr="C:\Users\depor\OneDrive\Υπολογιστής\col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1016592" cy="1600027"/>
          </a:xfrm>
          <a:prstGeom prst="rect">
            <a:avLst/>
          </a:prstGeom>
          <a:noFill/>
        </p:spPr>
      </p:pic>
      <p:pic>
        <p:nvPicPr>
          <p:cNvPr id="2052" name="Picture 4" descr="C:\Users\depor\OneDrive\Υπολογιστής\leggin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1068837" cy="1707729"/>
          </a:xfrm>
          <a:prstGeom prst="rect">
            <a:avLst/>
          </a:prstGeom>
          <a:noFill/>
        </p:spPr>
      </p:pic>
      <p:pic>
        <p:nvPicPr>
          <p:cNvPr id="2053" name="Picture 5" descr="C:\Users\depor\OneDrive\Υπολογιστής\blous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1616968" cy="1502154"/>
          </a:xfrm>
          <a:prstGeom prst="rect">
            <a:avLst/>
          </a:prstGeom>
          <a:noFill/>
        </p:spPr>
      </p:pic>
      <p:pic>
        <p:nvPicPr>
          <p:cNvPr id="2054" name="Picture 6" descr="C:\Users\depor\OneDrive\Υπολογιστής\je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221088"/>
            <a:ext cx="926182" cy="1438466"/>
          </a:xfrm>
          <a:prstGeom prst="rect">
            <a:avLst/>
          </a:prstGeom>
          <a:noFill/>
        </p:spPr>
      </p:pic>
      <p:pic>
        <p:nvPicPr>
          <p:cNvPr id="2055" name="Picture 7" descr="C:\Users\depor\OneDrive\Υπολογιστής\mantea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052736"/>
            <a:ext cx="1884951" cy="1850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porte: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24744"/>
          <a:ext cx="7776864" cy="5681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2664296"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 bermuda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Un maillot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Des tongs</a:t>
                      </a:r>
                      <a:endParaRPr lang="el-GR" sz="3200" b="1" dirty="0"/>
                    </a:p>
                  </a:txBody>
                  <a:tcPr/>
                </a:tc>
              </a:tr>
              <a:tr h="2664296"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Des chaussures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Des</a:t>
                      </a:r>
                      <a:r>
                        <a:rPr lang="fr-FR" sz="3200" b="1" baseline="0" dirty="0" smtClean="0"/>
                        <a:t> chaussettes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endParaRPr lang="fr-FR" sz="3200" b="1" dirty="0" smtClean="0"/>
                    </a:p>
                    <a:p>
                      <a:r>
                        <a:rPr lang="fr-FR" sz="3200" b="1" dirty="0" smtClean="0"/>
                        <a:t>Des baskets</a:t>
                      </a:r>
                      <a:endParaRPr lang="el-GR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depor\OneDrive\Υπολογιστής\bermu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1473375" cy="1518270"/>
          </a:xfrm>
          <a:prstGeom prst="rect">
            <a:avLst/>
          </a:prstGeom>
          <a:noFill/>
        </p:spPr>
      </p:pic>
      <p:pic>
        <p:nvPicPr>
          <p:cNvPr id="3075" name="Picture 3" descr="C:\Users\depor\OneDrive\Υπολογιστής\mail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1140711" cy="1727572"/>
          </a:xfrm>
          <a:prstGeom prst="rect">
            <a:avLst/>
          </a:prstGeom>
          <a:noFill/>
        </p:spPr>
      </p:pic>
      <p:pic>
        <p:nvPicPr>
          <p:cNvPr id="3076" name="Picture 4" descr="C:\Users\depor\OneDrive\Υπολογιστής\ton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1663031" cy="1663031"/>
          </a:xfrm>
          <a:prstGeom prst="rect">
            <a:avLst/>
          </a:prstGeom>
          <a:noFill/>
        </p:spPr>
      </p:pic>
      <p:pic>
        <p:nvPicPr>
          <p:cNvPr id="3077" name="Picture 5" descr="C:\Users\depor\OneDrive\Υπολογιστής\chaussu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1822084" cy="1601044"/>
          </a:xfrm>
          <a:prstGeom prst="rect">
            <a:avLst/>
          </a:prstGeom>
          <a:noFill/>
        </p:spPr>
      </p:pic>
      <p:pic>
        <p:nvPicPr>
          <p:cNvPr id="3078" name="Picture 6" descr="C:\Users\depor\OneDrive\Υπολογιστής\chaussett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05064"/>
            <a:ext cx="1476216" cy="1704678"/>
          </a:xfrm>
          <a:prstGeom prst="rect">
            <a:avLst/>
          </a:prstGeom>
          <a:noFill/>
        </p:spPr>
      </p:pic>
      <p:pic>
        <p:nvPicPr>
          <p:cNvPr id="3079" name="Picture 7" descr="C:\Users\depor\OneDrive\Υπολογιστής\baske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293096"/>
            <a:ext cx="1862125" cy="1274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porte: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1124744"/>
          <a:ext cx="7776864" cy="532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2664296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Un chapeau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Une ceinture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Une cravate</a:t>
                      </a:r>
                      <a:endParaRPr lang="el-GR" sz="3200" dirty="0"/>
                    </a:p>
                  </a:txBody>
                  <a:tcPr/>
                </a:tc>
              </a:tr>
              <a:tr h="2664296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Un collier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Des gants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Une écharpe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depor\OneDrive\Υπολογιστής\chap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094136" cy="1262641"/>
          </a:xfrm>
          <a:prstGeom prst="rect">
            <a:avLst/>
          </a:prstGeom>
          <a:noFill/>
        </p:spPr>
      </p:pic>
      <p:pic>
        <p:nvPicPr>
          <p:cNvPr id="4100" name="Picture 4" descr="C:\Users\depor\OneDrive\Υπολογιστής\cein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1778944" cy="1229792"/>
          </a:xfrm>
          <a:prstGeom prst="rect">
            <a:avLst/>
          </a:prstGeom>
          <a:noFill/>
        </p:spPr>
      </p:pic>
      <p:pic>
        <p:nvPicPr>
          <p:cNvPr id="4101" name="Picture 5" descr="C:\Users\depor\OneDrive\Υπολογιστής\crav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1658336" cy="1710159"/>
          </a:xfrm>
          <a:prstGeom prst="rect">
            <a:avLst/>
          </a:prstGeom>
          <a:noFill/>
        </p:spPr>
      </p:pic>
      <p:pic>
        <p:nvPicPr>
          <p:cNvPr id="4102" name="Picture 6" descr="C:\Users\depor\OneDrive\Υπολογιστής\colli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933056"/>
            <a:ext cx="1279869" cy="1617812"/>
          </a:xfrm>
          <a:prstGeom prst="rect">
            <a:avLst/>
          </a:prstGeom>
          <a:noFill/>
        </p:spPr>
      </p:pic>
      <p:pic>
        <p:nvPicPr>
          <p:cNvPr id="4103" name="Picture 7" descr="C:\Users\depor\OneDrive\Υπολογιστής\ga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05064"/>
            <a:ext cx="2100396" cy="1402805"/>
          </a:xfrm>
          <a:prstGeom prst="rect">
            <a:avLst/>
          </a:prstGeom>
          <a:noFill/>
        </p:spPr>
      </p:pic>
      <p:pic>
        <p:nvPicPr>
          <p:cNvPr id="4104" name="Picture 8" descr="C:\Users\depor\OneDrive\Υπολογιστής\écharp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933056"/>
            <a:ext cx="1534195" cy="15817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9555"/>
            <a:ext cx="8044954" cy="6248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899592" y="404664"/>
          <a:ext cx="7776864" cy="59046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8432"/>
                <a:gridCol w="3888432"/>
              </a:tblGrid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Blanc</a:t>
                      </a:r>
                      <a:r>
                        <a:rPr lang="fr-FR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– blanche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Noir – noire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Rouge – rouge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Jaune – jaune 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Vert</a:t>
                      </a:r>
                      <a:r>
                        <a:rPr lang="fr-FR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– verte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Rose – rose 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Bleu</a:t>
                      </a:r>
                      <a:r>
                        <a:rPr lang="fr-FR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– bleue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Mauve</a:t>
                      </a:r>
                      <a:r>
                        <a:rPr lang="fr-FR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– mauve 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Orange – orange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Gris</a:t>
                      </a:r>
                      <a:r>
                        <a:rPr lang="fr-FR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– grise 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Marron – marron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Beige - beige</a:t>
                      </a:r>
                      <a:endParaRPr lang="el-GR" sz="36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ΠΡΟΣΟΧΗ!!!!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Τα επίθετα που δηλώνουν χρώμα, μπαίνουν </a:t>
            </a:r>
            <a:r>
              <a:rPr lang="el-GR" sz="5400" b="1" dirty="0" smtClean="0">
                <a:solidFill>
                  <a:srgbClr val="FF0000"/>
                </a:solidFill>
                <a:latin typeface="+mj-lt"/>
              </a:rPr>
              <a:t>ΠΑΝΤΑ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μετά το ουσιαστικό!!!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 collier rouge =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ένα κόκκινο κολιέ</a:t>
            </a:r>
            <a:endParaRPr lang="fr-F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Une robe noire =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ένα μαύρο φουστάνι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Θα πρέπει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από εδώ και στο εξής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να ξέρεις πολύ καλά 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τις παρακάτω ερωτήσεις: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186</TotalTime>
  <Words>282</Words>
  <Application>Microsoft Office PowerPoint</Application>
  <PresentationFormat>Προβολή στην οθόνη (4:3)</PresentationFormat>
  <Paragraphs>173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37</cp:revision>
  <dcterms:created xsi:type="dcterms:W3CDTF">2024-06-05T15:41:21Z</dcterms:created>
  <dcterms:modified xsi:type="dcterms:W3CDTF">2024-09-11T16:23:33Z</dcterms:modified>
</cp:coreProperties>
</file>