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4" r:id="rId4"/>
    <p:sldId id="268" r:id="rId5"/>
    <p:sldId id="269" r:id="rId6"/>
    <p:sldId id="266" r:id="rId7"/>
    <p:sldId id="270" r:id="rId8"/>
    <p:sldId id="271" r:id="rId9"/>
    <p:sldId id="272" r:id="rId10"/>
    <p:sldId id="267" r:id="rId11"/>
    <p:sldId id="27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mb dir="vert"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18.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Les préfèrences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comb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992888" cy="6192688"/>
          </a:xfrm>
        </p:spPr>
        <p:txBody>
          <a:bodyPr/>
          <a:lstStyle/>
          <a:p>
            <a:pPr marL="914400" indent="-914400" algn="l"/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Να συμπληρώσεις με το κατάλληλο ρήμα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…… la musique classique? Non, je ……ça. Je ……le rap. 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…..le rap ou le reggae?  J’….. le rap et je ……le reggae. </a:t>
            </a:r>
          </a:p>
          <a:p>
            <a:pPr marL="914400" indent="-914400" algn="l">
              <a:buAutoNum type="arabicPeriod"/>
            </a:pPr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Vous ……la cuisine chinoise? Oui, j’……ça. Mais j’…..aussi la cuisine italienne.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omb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epor\OneDrive\Υπολογιστής\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8460432" cy="64087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404664"/>
            <a:ext cx="8391015" cy="56166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algn="l"/>
            <a:r>
              <a:rPr lang="en-US" sz="5400" dirty="0" smtClean="0">
                <a:solidFill>
                  <a:srgbClr val="C00000"/>
                </a:solidFill>
                <a:latin typeface="+mj-lt"/>
              </a:rPr>
              <a:t>J’adore 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= 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λατρεύω</a:t>
            </a:r>
            <a:endParaRPr lang="en-US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l"/>
            <a:r>
              <a:rPr lang="en-US" sz="5400" dirty="0" smtClean="0">
                <a:solidFill>
                  <a:srgbClr val="C00000"/>
                </a:solidFill>
                <a:latin typeface="+mj-lt"/>
              </a:rPr>
              <a:t>J’aime beaucoup 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=</a:t>
            </a:r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μου αρέσει πολύ </a:t>
            </a:r>
            <a:endParaRPr lang="en-US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l"/>
            <a:r>
              <a:rPr lang="en-US" sz="5400" dirty="0" smtClean="0">
                <a:solidFill>
                  <a:srgbClr val="C00000"/>
                </a:solidFill>
                <a:latin typeface="+mj-lt"/>
              </a:rPr>
              <a:t>J’aime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= 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μου αρέσει</a:t>
            </a:r>
            <a:endParaRPr lang="en-US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l"/>
            <a:r>
              <a:rPr lang="en-US" sz="5400" dirty="0" smtClean="0">
                <a:solidFill>
                  <a:srgbClr val="C00000"/>
                </a:solidFill>
                <a:latin typeface="+mj-lt"/>
              </a:rPr>
              <a:t>Je n’aime pas 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= 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δεν μου αρέσει</a:t>
            </a:r>
            <a:endParaRPr lang="en-US" sz="54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l"/>
            <a:r>
              <a:rPr lang="en-US" sz="5400" dirty="0" smtClean="0">
                <a:solidFill>
                  <a:srgbClr val="C00000"/>
                </a:solidFill>
                <a:latin typeface="+mj-lt"/>
              </a:rPr>
              <a:t>Je déteste 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= </a:t>
            </a:r>
            <a:r>
              <a:rPr lang="el-GR" sz="44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απεχθάνομαι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omb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Καταγραφή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8088718" cy="51845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depor\OneDrive\Υπολογιστής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8142822" cy="48965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pPr marL="914400" indent="-914400" algn="l">
              <a:buAutoNum type="arabicPeriod"/>
            </a:pPr>
            <a:r>
              <a:rPr lang="el-GR" sz="4800" b="1" dirty="0" smtClean="0">
                <a:solidFill>
                  <a:schemeClr val="accent2">
                    <a:lumMod val="50000"/>
                  </a:schemeClr>
                </a:solidFill>
              </a:rPr>
              <a:t>Να κλίνεις τα ρήματα   </a:t>
            </a:r>
            <a:r>
              <a:rPr lang="el-GR" sz="4800" b="1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el-GR" sz="4800" b="1" dirty="0" smtClean="0">
                <a:solidFill>
                  <a:schemeClr val="accent2">
                    <a:lumMod val="50000"/>
                  </a:schemeClr>
                </a:solidFill>
              </a:rPr>
              <a:t>στο τετράδιο σου, στον καταφατικό και στον αρνητικό τύπο. </a:t>
            </a:r>
          </a:p>
          <a:p>
            <a:pPr marL="914400" indent="-914400" algn="l">
              <a:buAutoNum type="arabicPeriod"/>
            </a:pPr>
            <a:r>
              <a:rPr lang="el-GR" sz="4800" b="1" dirty="0" smtClean="0">
                <a:solidFill>
                  <a:schemeClr val="accent2">
                    <a:lumMod val="50000"/>
                  </a:schemeClr>
                </a:solidFill>
              </a:rPr>
              <a:t>Να γράψεις μια παράγραφο σαν την παραπάνω, με τις δικές σου προτιμήσεις</a:t>
            </a:r>
            <a:r>
              <a:rPr lang="el-GR" sz="48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. </a:t>
            </a:r>
            <a:r>
              <a:rPr lang="fr-FR" sz="480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r>
              <a:rPr lang="el-GR" sz="4800" b="1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</a:t>
            </a:r>
            <a:endParaRPr lang="en-US" sz="4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epor\OneDrive\Υπολογιστής\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332656"/>
            <a:ext cx="8262565" cy="518457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epor\OneDrive\Υπολογιστής\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76672"/>
            <a:ext cx="8199173" cy="52565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epor\OneDrive\Υπολογιστής\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8273007" cy="61206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 dir="vert"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67</TotalTime>
  <Words>121</Words>
  <Application>Microsoft Office PowerPoint</Application>
  <PresentationFormat>Προβολή στην οθόνη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19</cp:revision>
  <dcterms:created xsi:type="dcterms:W3CDTF">2024-06-05T15:41:21Z</dcterms:created>
  <dcterms:modified xsi:type="dcterms:W3CDTF">2024-07-16T15:16:24Z</dcterms:modified>
</cp:coreProperties>
</file>