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68" r:id="rId5"/>
    <p:sldId id="269" r:id="rId6"/>
    <p:sldId id="266" r:id="rId7"/>
    <p:sldId id="270" r:id="rId8"/>
    <p:sldId id="271" r:id="rId9"/>
    <p:sldId id="272" r:id="rId10"/>
    <p:sldId id="267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 dir="vert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18.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préfèrences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914400" indent="-914400" algn="l"/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συμπληρώσεις με το κατάλληλο ρήμα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 la musique classique? Non, je ……ça. Je ……le rap.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…..le rap ou le reggae?  J’….. le rap et je ……le reggae.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……la cuisine chinoise? Oui, j’……ça. Mais j’…..aussi la cuisine italienne.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8460432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404664"/>
            <a:ext cx="8391015" cy="56166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l"/>
            <a:r>
              <a:rPr lang="en-US" sz="5400" dirty="0" smtClean="0">
                <a:solidFill>
                  <a:srgbClr val="C00000"/>
                </a:solidFill>
                <a:latin typeface="+mj-lt"/>
              </a:rPr>
              <a:t>J’adore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λατρεύω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n-US" sz="5400" dirty="0" smtClean="0">
                <a:solidFill>
                  <a:srgbClr val="C00000"/>
                </a:solidFill>
                <a:latin typeface="+mj-lt"/>
              </a:rPr>
              <a:t>J’aime beaucoup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μου αρέσει πολύ 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n-US" sz="5400" dirty="0" smtClean="0">
                <a:solidFill>
                  <a:srgbClr val="C00000"/>
                </a:solidFill>
                <a:latin typeface="+mj-lt"/>
              </a:rPr>
              <a:t>J’aime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=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μου αρέσει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n-US" sz="5400" dirty="0" smtClean="0">
                <a:solidFill>
                  <a:srgbClr val="C00000"/>
                </a:solidFill>
                <a:latin typeface="+mj-lt"/>
              </a:rPr>
              <a:t>Je n’aime pas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δεν μου αρέσει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n-US" sz="5400" dirty="0" smtClean="0">
                <a:solidFill>
                  <a:srgbClr val="C00000"/>
                </a:solidFill>
                <a:latin typeface="+mj-lt"/>
              </a:rPr>
              <a:t>Je déteste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απεχθάνομαι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808871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8142822" cy="48965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</a:rPr>
              <a:t>Να κλίνεις τα ρήματα   </a:t>
            </a: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</a:rPr>
              <a:t>στο τετράδιο σου, στον καταφατικό και στον αρνητικό τύπο. </a:t>
            </a:r>
          </a:p>
          <a:p>
            <a:pPr marL="914400" indent="-914400" algn="l">
              <a:buAutoNum type="arabicPeriod"/>
            </a:pP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</a:rPr>
              <a:t>Να γράψεις μια παράγραφο σαν την παραπάνω, με τις δικές σου προτιμήσεις</a:t>
            </a:r>
            <a:r>
              <a:rPr lang="el-G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  <a:r>
              <a:rPr lang="fr-FR" sz="480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8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48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332656"/>
            <a:ext cx="8262565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8199173" cy="52565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273007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67</TotalTime>
  <Words>121</Words>
  <Application>Microsoft Office PowerPoint</Application>
  <PresentationFormat>Προβολή στην οθόνη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2024-07-16T15:16:24Z</dcterms:modified>
</cp:coreProperties>
</file>