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58" r:id="rId4"/>
    <p:sldId id="277" r:id="rId5"/>
    <p:sldId id="264" r:id="rId6"/>
    <p:sldId id="266" r:id="rId7"/>
    <p:sldId id="271" r:id="rId8"/>
    <p:sldId id="268" r:id="rId9"/>
    <p:sldId id="272" r:id="rId10"/>
    <p:sldId id="273" r:id="rId11"/>
    <p:sldId id="274" r:id="rId12"/>
    <p:sldId id="275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8/9/2024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19.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féminin des adjectifs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60648"/>
            <a:ext cx="7704856" cy="6192688"/>
          </a:xfrm>
        </p:spPr>
        <p:txBody>
          <a:bodyPr/>
          <a:lstStyle/>
          <a:p>
            <a:pPr marL="742950" indent="-742950" algn="l"/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404664"/>
          <a:ext cx="7992888" cy="6188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2"/>
                <a:gridCol w="3384376"/>
              </a:tblGrid>
              <a:tr h="996111">
                <a:tc>
                  <a:txBody>
                    <a:bodyPr/>
                    <a:lstStyle/>
                    <a:p>
                      <a:r>
                        <a:rPr lang="el-G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1. </a:t>
                      </a:r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a quel âge?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Rouge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2. Comment</a:t>
                      </a:r>
                      <a:r>
                        <a:rPr lang="fr-FR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il est 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b. Elle a quatorze</a:t>
                      </a:r>
                      <a:r>
                        <a:rPr lang="fr-FR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ans</a:t>
                      </a: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3. qu’est-ce qu’il porte?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c. Oui</a:t>
                      </a: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4. De quelle couleur il est?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d.</a:t>
                      </a:r>
                      <a:r>
                        <a:rPr lang="fr-FR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 est grand et mince</a:t>
                      </a: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5. Il est sympa?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e. Le rouge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6. Quelle couleur tu aimes? 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f. Un blouson marron</a:t>
                      </a:r>
                      <a:endParaRPr lang="el-GR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7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στη σειρά τις λέξεις για να σχηματιστούν σωστές φράσεις</a:t>
            </a:r>
            <a:endParaRPr lang="el-GR" sz="7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72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60648"/>
            <a:ext cx="7704856" cy="6192688"/>
          </a:xfrm>
        </p:spPr>
        <p:txBody>
          <a:bodyPr/>
          <a:lstStyle/>
          <a:p>
            <a:pPr marL="742950" indent="-742950" algn="l"/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260648"/>
          <a:ext cx="8136904" cy="647389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136904"/>
              </a:tblGrid>
              <a:tr h="1231337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1. bleu. /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porte / un / Eric / blouson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31337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2. tongs / adorons / les / Nous / fluo.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31337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3. ne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/ noirs. / déteste / jeans / pas /Nia / les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31337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4. porte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/ blanche. / une / Yoline / jupe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31337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5. couleur  / la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/ 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Quelle 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/ est / de / 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jupe /la.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60648"/>
            <a:ext cx="7704856" cy="6192688"/>
          </a:xfrm>
        </p:spPr>
        <p:txBody>
          <a:bodyPr/>
          <a:lstStyle/>
          <a:p>
            <a:pPr marL="742950" indent="-742950" algn="l"/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au féminin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grand, gros et roux.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gentil et beau.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blanc et noir.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curieux et jaloux.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jeune.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italien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premier. 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60648"/>
            <a:ext cx="7704856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est calme, intelligent, mince et gentil. Sophie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Michel est brun, souriant, gai et sympathique. Nathalie est…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seul et triste. Elle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Guy est vieux mais heureux. Marilou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Pierre est mignon et généreux. Pauline est …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460432" cy="6192688"/>
          </a:xfrm>
        </p:spPr>
        <p:txBody>
          <a:bodyPr/>
          <a:lstStyle/>
          <a:p>
            <a:pPr marL="742950" indent="-742950" algn="l"/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féminin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homme grand, une femme…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garçon blond, une fille…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chapeau rond, une montre…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manteau noir, une veste…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sirop sucré, une boisson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verre transparent, une bouteille …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314017" cy="6381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683568" y="188640"/>
          <a:ext cx="8460432" cy="63367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00600"/>
                <a:gridCol w="3059832"/>
              </a:tblGrid>
              <a:tr h="1267341"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Γενικά, προσθέτουμε ένα 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-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στο αρσενικό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Grand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– grande </a:t>
                      </a:r>
                    </a:p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blond - blonde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267341"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Όταν το αρσενικό λήγει 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το θηλυκό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παραμένει το ίδιο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Beige – beige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Drôle – drôle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267341"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Όταν το αρσενικό λήγει σε 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–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n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στο θηλυκό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λήγει σε </a:t>
                      </a:r>
                      <a:r>
                        <a:rPr lang="el-G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</a:t>
                      </a:r>
                      <a:r>
                        <a:rPr lang="fr-F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nne</a:t>
                      </a:r>
                      <a:r>
                        <a:rPr lang="el-G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endParaRPr lang="el-GR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Mignon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– mignonne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267341"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Όταν το αρσενικό λήγει σε 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το</a:t>
                      </a:r>
                      <a:r>
                        <a:rPr lang="el-G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θηλυκό λήγει σε </a:t>
                      </a:r>
                      <a:r>
                        <a:rPr lang="el-G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</a:t>
                      </a:r>
                      <a:r>
                        <a:rPr lang="fr-F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lle</a:t>
                      </a:r>
                      <a:r>
                        <a:rPr lang="el-GR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 </a:t>
                      </a:r>
                      <a:endParaRPr lang="el-GR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Gentil - gentille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267341">
                <a:tc>
                  <a:txBody>
                    <a:bodyPr/>
                    <a:lstStyle/>
                    <a:p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Όταν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το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αρσενικό 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λήγει σε 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-eux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το 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θηλυκό 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λήγει </a:t>
                      </a:r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el-G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σε 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euse</a:t>
                      </a:r>
                      <a:r>
                        <a:rPr lang="el-GR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endParaRPr lang="el-GR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Généreux – généreuse</a:t>
                      </a:r>
                      <a:r>
                        <a:rPr lang="fr-FR" sz="28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l-GR" sz="2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064896" cy="6192688"/>
          </a:xfrm>
        </p:spPr>
        <p:txBody>
          <a:bodyPr/>
          <a:lstStyle/>
          <a:p>
            <a:pPr marL="742950" indent="-742950" algn="l"/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Complète: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Fabien est danseur, Fabienne est …….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Paolo est acteur, Paola est …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Stéphane est travailleur, Stéphanie est ……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Marc est curieux, Marcelle est …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est paresseux, Pauline est …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Πρόσεξε καλά </a:t>
            </a:r>
          </a:p>
          <a:p>
            <a:r>
              <a:rPr lang="el-GR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παρακάτω επίθετα. </a:t>
            </a:r>
          </a:p>
          <a:p>
            <a:r>
              <a:rPr lang="el-GR" sz="7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Είναι εξαιρέσεις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!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332657"/>
          <a:ext cx="8064896" cy="57606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032448"/>
                <a:gridCol w="4032448"/>
              </a:tblGrid>
              <a:tr h="1152128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gros</a:t>
                      </a:r>
                      <a:r>
                        <a:rPr lang="fr-FR" sz="400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– grosse</a:t>
                      </a:r>
                      <a:endParaRPr lang="el-GR" sz="4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Roux</a:t>
                      </a:r>
                      <a:r>
                        <a:rPr lang="fr-FR" sz="400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– rousse </a:t>
                      </a:r>
                      <a:endParaRPr lang="el-GR" sz="4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Violet – violette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Beau – belle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Blanc – blanche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Long – longue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Vieux</a:t>
                      </a:r>
                      <a:r>
                        <a:rPr lang="fr-F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– vieille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Doux – douce</a:t>
                      </a:r>
                      <a:r>
                        <a:rPr lang="fr-FR" sz="4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Marron – marron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Orange – orange </a:t>
                      </a:r>
                      <a:endParaRPr lang="el-GR" sz="4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908720"/>
            <a:ext cx="7704856" cy="5544616"/>
          </a:xfrm>
        </p:spPr>
        <p:txBody>
          <a:bodyPr/>
          <a:lstStyle/>
          <a:p>
            <a:r>
              <a:rPr lang="el-GR" sz="7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παρακάτω φράσεις στο θηλυκό     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54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60648"/>
            <a:ext cx="7704856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beau et intelligent.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petit et gros.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grand et beau.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gentil et sympa.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blanc et long.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brun.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suis drôle et généreux.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vieux et roux. 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7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Αντιστοίχισε τις ερωτήσεις της Α΄ στήλης με τις απαντήσεις της Β΄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54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198</TotalTime>
  <Words>519</Words>
  <Application>Microsoft Office PowerPoint</Application>
  <PresentationFormat>Προβολή στην οθόνη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35</cp:revision>
  <dcterms:created xsi:type="dcterms:W3CDTF">2024-06-05T15:41:21Z</dcterms:created>
  <dcterms:modified xsi:type="dcterms:W3CDTF">2024-08-09T15:07:21Z</dcterms:modified>
</cp:coreProperties>
</file>