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5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7/13/2024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 dir="in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6632"/>
            <a:ext cx="7992888" cy="5090120"/>
          </a:xfrm>
        </p:spPr>
        <p:txBody>
          <a:bodyPr/>
          <a:lstStyle/>
          <a:p>
            <a:r>
              <a:rPr lang="en-US" sz="8000" dirty="0" smtClean="0">
                <a:solidFill>
                  <a:srgbClr val="C00000"/>
                </a:solidFill>
                <a:latin typeface="+mj-lt"/>
              </a:rPr>
              <a:t>2.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Premiers contacts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9688"/>
            <a:ext cx="568683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7344816" cy="64023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0648"/>
            <a:ext cx="3011077" cy="1704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6632"/>
            <a:ext cx="7704856" cy="6336704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Vocabulaire</a:t>
            </a: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43608" y="1052736"/>
          <a:ext cx="7488832" cy="5438725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744416"/>
                <a:gridCol w="3744416"/>
              </a:tblGrid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Bonjour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Καλημέρα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Salut 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Γεια χαρά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Ça va?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Τι κάνεις;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Comment tu t’appelles?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Πώς σε λένε;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Je m’appelle …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Με λένε…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Lui, il s’appelle comment?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Αυτόν,</a:t>
                      </a:r>
                      <a:r>
                        <a:rPr lang="el-GR" sz="3200" b="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πώς τον λένε;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Elle s’appelle …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Αυτή</a:t>
                      </a:r>
                      <a:r>
                        <a:rPr lang="el-GR" sz="3200" b="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τη </a:t>
                      </a:r>
                      <a:r>
                        <a:rPr lang="el-GR" sz="32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λένε…</a:t>
                      </a:r>
                      <a:endParaRPr lang="el-GR" sz="32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704856" cy="5760640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αντιγράψεις στο τετράδιο σου τον διάλογο και το λεξιλόγιο και να τα μάθεις καλά για το επόμενο μάθημα. 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COMPREHENSIONS ET TESTS\LES MOTS MAGIQU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480720" cy="68642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71</TotalTime>
  <Words>69</Words>
  <Application>Microsoft Office PowerPoint</Application>
  <PresentationFormat>Προβολή στην οθόνη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17</cp:revision>
  <dcterms:created xsi:type="dcterms:W3CDTF">2024-06-05T15:41:21Z</dcterms:created>
  <dcterms:modified xsi:type="dcterms:W3CDTF">2024-07-13T16:56:09Z</dcterms:modified>
</cp:coreProperties>
</file>