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65" r:id="rId4"/>
    <p:sldId id="264" r:id="rId5"/>
    <p:sldId id="266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Στυλ με θέμα 2 - Έμφαση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51CDE9-C1D2-4AE3-B756-34CC1696425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4000"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fld id="{3FBA1AFB-E825-41E7-9816-E9D5437230CA}" type="datetime1">
              <a:rPr lang="en-US"/>
              <a:pPr/>
              <a:t>7/13/2024</a:t>
            </a:fld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600"/>
            </a:lvl1pPr>
          </a:lstStyle>
          <a:p>
            <a:fld id="{0F6C46D2-EAA6-4420-A921-CB001D19062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orient="vert"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3ACF2F-F01B-4A42-BDDD-665991A853FA}" type="datetime1">
              <a:rPr lang="en-US"/>
              <a:pPr/>
              <a:t>7/13/2024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C817B-AF5B-4258-A168-674B1598A3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orient="vert"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9F73E-6EC1-4BF4-A56B-768CAD9AA6F1}" type="datetime1">
              <a:rPr lang="en-US"/>
              <a:pPr/>
              <a:t>7/13/2024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0F9C3-4E0B-4A3F-ADC0-DE67231104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orient="vert"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F777B4-21B3-402F-A5D9-B938B3F35E6C}" type="datetime1">
              <a:rPr lang="en-US"/>
              <a:pPr/>
              <a:t>7/13/2024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8CBB1-3DD1-4384-8B77-2280D3E1EAD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orient="vert"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50E71D-06C8-4638-9863-3F2CDDC615D9}" type="datetime1">
              <a:rPr lang="en-US"/>
              <a:pPr/>
              <a:t>7/13/2024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C8B30-65FE-402B-BE7B-466BE9F4A5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orient="vert"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C2327D-0733-4876-95AA-25A0A2AA341C}" type="datetime1">
              <a:rPr lang="en-US"/>
              <a:pPr/>
              <a:t>7/13/2024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8EF49-978D-436F-B7C1-8F0D78733D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orient="vert"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5771D2-15D3-47D8-AA72-927FB9C16B10}" type="datetime1">
              <a:rPr lang="en-US"/>
              <a:pPr/>
              <a:t>7/13/2024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E1877-0268-477A-A78E-EF89BB963F9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orient="vert"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9D25A6-9107-41F8-8CE3-9616A1EE1C16}" type="datetime1">
              <a:rPr lang="en-US"/>
              <a:pPr/>
              <a:t>7/13/2024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B344F-1FBC-4029-9821-575EFFCD70D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orient="vert"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A66B06-9146-46E0-8C91-B60FB7907220}" type="datetime1">
              <a:rPr lang="en-US"/>
              <a:pPr/>
              <a:t>7/13/2024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A9D40-9489-4FB8-92B5-BCD3D50869B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orient="vert"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5C64C1-36D7-46E4-A654-C55C409E3C04}" type="datetime1">
              <a:rPr lang="en-US"/>
              <a:pPr/>
              <a:t>7/13/2024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CF8D8-AB57-42F3-A37A-FABB978286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orient="vert"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F344E-D141-47D2-BBFB-D1DE6912CEC6}" type="datetime1">
              <a:rPr lang="en-US"/>
              <a:pPr/>
              <a:t>7/13/2024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56FF9-C4F6-440B-AEEE-C428BC6662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split orient="vert"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1951F00-B3DC-40C6-A375-F8FA7C38F041}" type="datetime1">
              <a:rPr lang="en-US"/>
              <a:pPr/>
              <a:t>7/13/2024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629400"/>
            <a:ext cx="510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1440633-1D41-42B0-AF0A-28E2F173D96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plit orient="vert" dir="in"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9592" y="116632"/>
            <a:ext cx="7992888" cy="5090120"/>
          </a:xfrm>
        </p:spPr>
        <p:txBody>
          <a:bodyPr/>
          <a:lstStyle/>
          <a:p>
            <a:r>
              <a:rPr lang="en-US" sz="8000" dirty="0" smtClean="0">
                <a:solidFill>
                  <a:srgbClr val="C00000"/>
                </a:solidFill>
                <a:latin typeface="+mj-lt"/>
              </a:rPr>
              <a:t>2. 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Premiers contacts</a:t>
            </a:r>
            <a:endParaRPr lang="en-US" sz="8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2" name="Picture 2" descr="C:\Users\depor\OneDrive\Υπολογιστής\Καταγραφή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4049688"/>
            <a:ext cx="5686832" cy="2808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split orient="vert" dir="in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depor\OneDrive\Υπολογιστής\Καταγραφή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60648"/>
            <a:ext cx="7344816" cy="640238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028" name="Picture 4" descr="C:\Users\depor\OneDrive\Υπολογιστής\Καταγραφή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260648"/>
            <a:ext cx="3011077" cy="17048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split orient="vert"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116632"/>
            <a:ext cx="7704856" cy="6336704"/>
          </a:xfrm>
        </p:spPr>
        <p:txBody>
          <a:bodyPr/>
          <a:lstStyle/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Vocabulaire</a:t>
            </a:r>
          </a:p>
          <a:p>
            <a:endParaRPr lang="el-GR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1043608" y="1052736"/>
          <a:ext cx="7488832" cy="5438725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3744416"/>
                <a:gridCol w="3744416"/>
              </a:tblGrid>
              <a:tr h="709793"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Bonjour </a:t>
                      </a:r>
                      <a:endParaRPr lang="el-GR" sz="28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3200" b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Καλημέρα</a:t>
                      </a:r>
                      <a:endParaRPr lang="el-GR" sz="3200" b="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709793"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Salut  </a:t>
                      </a:r>
                      <a:endParaRPr lang="el-GR" sz="28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3200" b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Γεια χαρά</a:t>
                      </a:r>
                      <a:endParaRPr lang="el-GR" sz="3200" b="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709793"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Ça va? </a:t>
                      </a:r>
                      <a:endParaRPr lang="el-GR" sz="28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3200" b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Τι κάνεις;</a:t>
                      </a:r>
                      <a:endParaRPr lang="el-GR" sz="3200" b="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709793"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Comment tu t’appelles?</a:t>
                      </a:r>
                      <a:endParaRPr lang="el-GR" sz="28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3200" b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Πώς σε λένε;</a:t>
                      </a:r>
                      <a:endParaRPr lang="el-GR" sz="3200" b="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709793"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Je m’appelle …</a:t>
                      </a:r>
                      <a:endParaRPr lang="el-GR" sz="28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3200" b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Με λένε…</a:t>
                      </a:r>
                      <a:endParaRPr lang="el-GR" sz="3200" b="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709793"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Lui, il s’appelle comment?</a:t>
                      </a:r>
                      <a:endParaRPr lang="el-GR" sz="28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3200" b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Αυτόν,</a:t>
                      </a:r>
                      <a:r>
                        <a:rPr lang="el-GR" sz="3200" b="0" baseline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 πώς τον λένε;</a:t>
                      </a:r>
                      <a:endParaRPr lang="el-GR" sz="3200" b="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709793"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Elle s’appelle …</a:t>
                      </a:r>
                      <a:endParaRPr lang="el-GR" sz="2800" b="1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3200" b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Αυτή</a:t>
                      </a:r>
                      <a:r>
                        <a:rPr lang="el-GR" sz="3200" b="0" baseline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 τη </a:t>
                      </a:r>
                      <a:r>
                        <a:rPr lang="el-GR" sz="3200" b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λένε…</a:t>
                      </a:r>
                      <a:endParaRPr lang="el-GR" sz="3200" b="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split orient="vert"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692696"/>
            <a:ext cx="7704856" cy="5760640"/>
          </a:xfrm>
        </p:spPr>
        <p:txBody>
          <a:bodyPr/>
          <a:lstStyle/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Να αντιγράψεις στο τετράδιο σου τον διάλογο και το λεξιλόγιο και να τα μάθεις καλά για το επόμενο μάθημα. </a:t>
            </a: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split orient="vert"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por\OneDrive\Υπολογιστής\COMPREHENSIONS ET TESTS\LES MOTS MAGIQU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0"/>
            <a:ext cx="6480720" cy="686428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 dir="in"/>
  </p:transition>
</p:sld>
</file>

<file path=ppt/theme/theme1.xml><?xml version="1.0" encoding="utf-8"?>
<a:theme xmlns:a="http://schemas.openxmlformats.org/drawingml/2006/main" name="Notebook7">
  <a:themeElements>
    <a:clrScheme name="Θέμα του Offic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Notebook7</Template>
  <TotalTime>71</TotalTime>
  <Words>69</Words>
  <Application>Microsoft Office PowerPoint</Application>
  <PresentationFormat>Προβολή στην οθόνη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Notebook7</vt:lpstr>
      <vt:lpstr>Διαφάνεια 1</vt:lpstr>
      <vt:lpstr>Διαφάνεια 2</vt:lpstr>
      <vt:lpstr>Διαφάνεια 3</vt:lpstr>
      <vt:lpstr>Διαφάνεια 4</vt:lpstr>
      <vt:lpstr>Διαφάνεια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DE KERATEA</dc:title>
  <dc:creator>Δέσποινα Ορφανίδου</dc:creator>
  <cp:lastModifiedBy>Δέσποινα Ορφανίδου</cp:lastModifiedBy>
  <cp:revision>17</cp:revision>
  <dcterms:created xsi:type="dcterms:W3CDTF">2024-06-05T15:41:21Z</dcterms:created>
  <dcterms:modified xsi:type="dcterms:W3CDTF">2024-07-13T16:56:09Z</dcterms:modified>
</cp:coreProperties>
</file>