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71" r:id="rId5"/>
    <p:sldId id="266" r:id="rId6"/>
    <p:sldId id="272" r:id="rId7"/>
    <p:sldId id="273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188640"/>
            <a:ext cx="7304856" cy="5688632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pluriel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 noms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et des adjectifs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7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στην επόμενη άσκηση το επίθετο που ταιριάζει, από </a:t>
            </a:r>
            <a:r>
              <a:rPr lang="el-GR" sz="72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τη </a:t>
            </a:r>
            <a:r>
              <a:rPr lang="el-GR" sz="72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λίστα </a:t>
            </a:r>
            <a:r>
              <a:rPr lang="fr-FR" sz="72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136904" cy="6192688"/>
          </a:xfrm>
        </p:spPr>
        <p:txBody>
          <a:bodyPr/>
          <a:lstStyle/>
          <a:p>
            <a:pPr marL="742950" indent="-742950" algn="l"/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611560" y="188641"/>
          <a:ext cx="8352928" cy="677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1362252">
                <a:tc>
                  <a:txBody>
                    <a:bodyPr/>
                    <a:lstStyle/>
                    <a:p>
                      <a:r>
                        <a:rPr lang="fr-FR" sz="3000" dirty="0" smtClean="0">
                          <a:solidFill>
                            <a:srgbClr val="C00000"/>
                          </a:solidFill>
                        </a:rPr>
                        <a:t>blonde</a:t>
                      </a:r>
                      <a:r>
                        <a:rPr lang="fr-FR" sz="3000" dirty="0" smtClean="0"/>
                        <a:t> –</a:t>
                      </a:r>
                      <a:r>
                        <a:rPr lang="fr-FR" sz="3000" baseline="0" dirty="0" smtClean="0"/>
                        <a:t>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gris</a:t>
                      </a:r>
                      <a:r>
                        <a:rPr lang="fr-FR" sz="3000" baseline="0" dirty="0" smtClean="0"/>
                        <a:t>  -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grand</a:t>
                      </a:r>
                      <a:r>
                        <a:rPr lang="fr-FR" sz="3000" baseline="0" dirty="0" smtClean="0"/>
                        <a:t>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belle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gentille</a:t>
                      </a:r>
                      <a:r>
                        <a:rPr lang="fr-FR" sz="3000" baseline="0" dirty="0" smtClean="0"/>
                        <a:t> -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petite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verte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mince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gros</a:t>
                      </a:r>
                      <a:r>
                        <a:rPr lang="fr-FR" sz="3000" baseline="0" dirty="0" smtClean="0"/>
                        <a:t> -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généreuse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intelligent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noires</a:t>
                      </a:r>
                      <a:r>
                        <a:rPr lang="fr-FR" sz="3000" baseline="0" dirty="0" smtClean="0"/>
                        <a:t>  -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brun</a:t>
                      </a:r>
                      <a:r>
                        <a:rPr lang="fr-FR" sz="3000" baseline="0" dirty="0" smtClean="0"/>
                        <a:t> – </a:t>
                      </a:r>
                      <a:r>
                        <a:rPr lang="fr-FR" sz="3000" baseline="0" dirty="0" smtClean="0">
                          <a:solidFill>
                            <a:srgbClr val="C00000"/>
                          </a:solidFill>
                        </a:rPr>
                        <a:t>égoïste</a:t>
                      </a:r>
                      <a:endParaRPr lang="el-GR" sz="3000" dirty="0"/>
                    </a:p>
                  </a:txBody>
                  <a:tcPr/>
                </a:tc>
              </a:tr>
              <a:tr h="530710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dirty="0" smtClean="0"/>
                        <a:t> Qui est-ce?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dirty="0" smtClean="0"/>
                        <a:t>C’est Léa.</a:t>
                      </a:r>
                      <a:r>
                        <a:rPr lang="fr-FR" sz="2800" baseline="0" dirty="0" smtClean="0"/>
                        <a:t> Je l’adore!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Elle est ………! Elle est ……… et ………, elle est ……… et elle a les yeux bleus!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Elle porte une jupe ………, un T-shirt ……… et des lunettes ………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Et Christian?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Lui, il est ………et ……… Il est ……… et il a une barbe.  Il est ……… mais ………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Léa n’est pas égoïste?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aseline="0" dirty="0" smtClean="0"/>
                        <a:t>Non! Elle est  ……… et ……….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27584" y="404664"/>
          <a:ext cx="7992888" cy="576063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992888"/>
              </a:tblGrid>
              <a:tr h="1920213">
                <a:tc>
                  <a:txBody>
                    <a:bodyPr/>
                    <a:lstStyle/>
                    <a:p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Γενικά, βάζουμε ένα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el-GR" sz="3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s</a:t>
                      </a:r>
                      <a:r>
                        <a:rPr lang="el-GR" sz="3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 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(που δεν προφέρεται)  στον ενικό  </a:t>
                      </a:r>
                    </a:p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 livre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– les livres, grand - grands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920213">
                <a:tc>
                  <a:txBody>
                    <a:bodyPr/>
                    <a:lstStyle/>
                    <a:p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Όταν ο ενικός τελειώνει σε 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-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, ή 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-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z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, ή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-x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 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τότε δεν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αλλάζει στον πληθυντικό. </a:t>
                      </a:r>
                      <a:endParaRPr lang="fr-FR" sz="3600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 pays – les pays, roux – roux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920213">
                <a:tc>
                  <a:txBody>
                    <a:bodyPr/>
                    <a:lstStyle/>
                    <a:p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Κάποια ουσιαστικά είναι </a:t>
                      </a:r>
                      <a:r>
                        <a:rPr lang="el-G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διαφορετικά</a:t>
                      </a:r>
                      <a:r>
                        <a:rPr lang="el-G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στον</a:t>
                      </a:r>
                      <a:r>
                        <a:rPr lang="el-G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ενικό και στον πληθυντικό </a:t>
                      </a:r>
                      <a:endParaRPr lang="fr-FR" sz="3600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œil – des yeux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παρακάτω φράσεις στον πληθυντικό αριθμό. 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chat gris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homme heureux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adolescent amoureux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ami anglais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habit vieux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enfant sérieux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acteur japonais</a:t>
            </a:r>
          </a:p>
          <a:p>
            <a:pPr marL="914400" indent="-914400" algn="l">
              <a:buAutoNum type="arabicPeriod"/>
            </a:pP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8. j’ai un crayon. </a:t>
            </a: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9. Il a un ami grec. </a:t>
            </a: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10. Il est espagnol. </a:t>
            </a: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11. J’aime le pantalon blanc. </a:t>
            </a: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12. Tu as une ceinture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marron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13. Il a un cahier gris. </a:t>
            </a:r>
          </a:p>
          <a:p>
            <a:pPr marL="914400" indent="-914400"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14. j’ai la voix haute. </a:t>
            </a:r>
          </a:p>
          <a:p>
            <a:pPr marL="914400" indent="-914400" algn="l">
              <a:buAutoNum type="arabicPeriod"/>
            </a:pP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ενικό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1112" y="260648"/>
            <a:ext cx="7992888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des croissants.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inspecteurs sont mystérieux.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étudiants sont grecs.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les fenêtres de la classe.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êtes gentils. </a:t>
            </a:r>
          </a:p>
          <a:p>
            <a:pPr marL="914400" indent="-914400" algn="l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Μετάφρασε τις παρακάτω φράσεις στα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γαλλικά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460432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βιβλία είναι μπλε.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Οι σαγιονάρες είναι πορτοκαλί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τισερτ είναι κίτρινα.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Οι κάλτσες είναι γκρίζες.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πουλόβερ είναι πράσινα. 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Λατρεύω τα κόκκινα φουστάνια</a:t>
            </a:r>
          </a:p>
          <a:p>
            <a:pPr marL="914400" indent="-91440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Φοράς ένα μαύρο κολιέ. </a:t>
            </a:r>
          </a:p>
          <a:p>
            <a:pPr marL="914400" indent="-914400" algn="l">
              <a:buAutoNum type="arabicPeriod"/>
            </a:pP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75</TotalTime>
  <Words>345</Words>
  <Application>Microsoft Office PowerPoint</Application>
  <PresentationFormat>Προβολή στην οθόνη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2024-07-16T15:18:33Z</dcterms:modified>
</cp:coreProperties>
</file>