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58" r:id="rId4"/>
    <p:sldId id="267" r:id="rId5"/>
    <p:sldId id="271" r:id="rId6"/>
    <p:sldId id="272" r:id="rId7"/>
    <p:sldId id="264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B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Φωτεινό στυλ 3 - Έμφαση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51CDE9-C1D2-4AE3-B756-34CC1696425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4000"/>
            </a:lvl1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fld id="{3FBA1AFB-E825-41E7-9816-E9D5437230CA}" type="datetime1">
              <a:rPr lang="en-US"/>
              <a:pPr/>
              <a:t>8/24/2024</a:t>
            </a:fld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600"/>
            </a:lvl1pPr>
          </a:lstStyle>
          <a:p>
            <a:fld id="{0F6C46D2-EAA6-4420-A921-CB001D19062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3ACF2F-F01B-4A42-BDDD-665991A853FA}" type="datetime1">
              <a:rPr lang="en-US"/>
              <a:pPr/>
              <a:t>8/24/2024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C817B-AF5B-4258-A168-674B1598A30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09F73E-6EC1-4BF4-A56B-768CAD9AA6F1}" type="datetime1">
              <a:rPr lang="en-US"/>
              <a:pPr/>
              <a:t>8/24/2024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0F9C3-4E0B-4A3F-ADC0-DE672311045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F777B4-21B3-402F-A5D9-B938B3F35E6C}" type="datetime1">
              <a:rPr lang="en-US"/>
              <a:pPr/>
              <a:t>8/24/2024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8CBB1-3DD1-4384-8B77-2280D3E1EAD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50E71D-06C8-4638-9863-3F2CDDC615D9}" type="datetime1">
              <a:rPr lang="en-US"/>
              <a:pPr/>
              <a:t>8/24/2024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C8B30-65FE-402B-BE7B-466BE9F4A5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C2327D-0733-4876-95AA-25A0A2AA341C}" type="datetime1">
              <a:rPr lang="en-US"/>
              <a:pPr/>
              <a:t>8/24/2024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8EF49-978D-436F-B7C1-8F0D78733D1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5771D2-15D3-47D8-AA72-927FB9C16B10}" type="datetime1">
              <a:rPr lang="en-US"/>
              <a:pPr/>
              <a:t>8/24/2024</a:t>
            </a:fld>
            <a:endParaRPr lang="en-US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E1877-0268-477A-A78E-EF89BB963F9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25A6-9107-41F8-8CE3-9616A1EE1C16}" type="datetime1">
              <a:rPr lang="en-US"/>
              <a:pPr/>
              <a:t>8/24/2024</a:t>
            </a:fld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B344F-1FBC-4029-9821-575EFFCD70D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A66B06-9146-46E0-8C91-B60FB7907220}" type="datetime1">
              <a:rPr lang="en-US"/>
              <a:pPr/>
              <a:t>8/24/2024</a:t>
            </a:fld>
            <a:endParaRPr lang="en-US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A9D40-9489-4FB8-92B5-BCD3D50869B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5C64C1-36D7-46E4-A654-C55C409E3C04}" type="datetime1">
              <a:rPr lang="en-US"/>
              <a:pPr/>
              <a:t>8/24/2024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CF8D8-AB57-42F3-A37A-FABB978286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DF344E-D141-47D2-BBFB-D1DE6912CEC6}" type="datetime1">
              <a:rPr lang="en-US"/>
              <a:pPr/>
              <a:t>8/24/2024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56FF9-C4F6-440B-AEEE-C428BC6662E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1951F00-B3DC-40C6-A375-F8FA7C38F041}" type="datetime1">
              <a:rPr lang="en-US"/>
              <a:pPr/>
              <a:t>8/24/2024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629400"/>
            <a:ext cx="510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1440633-1D41-42B0-AF0A-28E2F173D96C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8680"/>
            <a:ext cx="7304856" cy="5090120"/>
          </a:xfrm>
        </p:spPr>
        <p:txBody>
          <a:bodyPr/>
          <a:lstStyle/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21. </a:t>
            </a:r>
          </a:p>
          <a:p>
            <a:r>
              <a:rPr lang="en-US" sz="7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Emploie du temps</a:t>
            </a:r>
          </a:p>
          <a:p>
            <a:r>
              <a:rPr lang="en-US" sz="7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Matériel scolaire</a:t>
            </a:r>
            <a:endParaRPr lang="en-US" sz="7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slow"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Να γράψεις μια παράγραφο όπου να αναφέρεις ποια μαθήματα λατρεύεις, ποια σου αρέσουν, ποια δεν σου αρέσουν και ποια απεχθάνεσαι    </a:t>
            </a:r>
            <a:r>
              <a:rPr lang="fr-FR" sz="540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endParaRPr lang="el-GR" sz="5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por\OneDrive\Υπολογιστής\Καταγραφή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8640"/>
            <a:ext cx="8186106" cy="626469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pPr marL="914400" indent="-914400"/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Vocabulaire </a:t>
            </a:r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1043608" y="1340768"/>
          <a:ext cx="7560840" cy="5112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3240360"/>
              </a:tblGrid>
              <a:tr h="568063"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Quelle heure il est? </a:t>
                      </a:r>
                      <a:endParaRPr lang="el-GR" sz="28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Τι ώρα είναι;</a:t>
                      </a:r>
                      <a:endParaRPr lang="el-GR" sz="28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568063"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Onze</a:t>
                      </a:r>
                      <a:r>
                        <a:rPr lang="fr-FR" sz="28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heures moins cinq</a:t>
                      </a:r>
                      <a:endParaRPr lang="el-GR" sz="28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11 παρά 5</a:t>
                      </a:r>
                      <a:endParaRPr lang="el-GR" sz="28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568063"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Maintenant</a:t>
                      </a:r>
                      <a:r>
                        <a:rPr lang="fr-FR" sz="28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</a:t>
                      </a:r>
                      <a:endParaRPr lang="el-GR" sz="28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Τώρα </a:t>
                      </a:r>
                      <a:endParaRPr lang="el-GR" sz="28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568063"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La géographie</a:t>
                      </a:r>
                      <a:endParaRPr lang="el-GR" sz="28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Η γεωγραφία</a:t>
                      </a:r>
                      <a:endParaRPr lang="el-GR" sz="28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568063"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Pour moi </a:t>
                      </a:r>
                      <a:endParaRPr lang="el-GR" sz="28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Για μένα</a:t>
                      </a:r>
                      <a:endParaRPr lang="el-GR" sz="28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568063"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Facile </a:t>
                      </a:r>
                      <a:endParaRPr lang="el-GR" sz="28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Εύκολος</a:t>
                      </a:r>
                      <a:r>
                        <a:rPr lang="el-GR" sz="28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-η</a:t>
                      </a:r>
                      <a:endParaRPr lang="el-GR" sz="28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568063"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Préférer </a:t>
                      </a:r>
                      <a:endParaRPr lang="el-GR" sz="28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Προτιμώ</a:t>
                      </a:r>
                      <a:endParaRPr lang="el-GR" sz="28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568063"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Les</a:t>
                      </a:r>
                      <a:r>
                        <a:rPr lang="fr-FR" sz="28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maths</a:t>
                      </a:r>
                      <a:endParaRPr lang="el-GR" sz="28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Τα</a:t>
                      </a:r>
                      <a:r>
                        <a:rPr lang="el-GR" sz="28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μ</a:t>
                      </a:r>
                      <a:r>
                        <a:rPr lang="el-G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αθηματικά</a:t>
                      </a:r>
                      <a:r>
                        <a:rPr lang="el-GR" sz="28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</a:t>
                      </a:r>
                      <a:endParaRPr lang="el-GR" sz="28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568063"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La chimie</a:t>
                      </a:r>
                      <a:endParaRPr lang="el-GR" sz="28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Η χημεία</a:t>
                      </a:r>
                      <a:endParaRPr lang="el-GR" sz="28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pPr marL="914400" indent="-914400"/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Les matières scolaires</a:t>
            </a:r>
          </a:p>
          <a:p>
            <a:pPr marL="914400" indent="-914400"/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827584" y="1397000"/>
          <a:ext cx="7992888" cy="512064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996444"/>
                <a:gridCol w="3996444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latin typeface="+mj-lt"/>
                        </a:rPr>
                        <a:t>Le grec </a:t>
                      </a:r>
                      <a:endParaRPr lang="el-GR" sz="3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latin typeface="+mj-lt"/>
                        </a:rPr>
                        <a:t>Le français </a:t>
                      </a:r>
                      <a:endParaRPr lang="el-GR" sz="3600" b="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latin typeface="+mj-lt"/>
                        </a:rPr>
                        <a:t>Le</a:t>
                      </a:r>
                      <a:r>
                        <a:rPr lang="fr-FR" sz="3600" b="0" baseline="0" dirty="0" smtClean="0">
                          <a:latin typeface="+mj-lt"/>
                        </a:rPr>
                        <a:t> grec ancien</a:t>
                      </a:r>
                      <a:endParaRPr lang="el-GR" sz="3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latin typeface="+mj-lt"/>
                        </a:rPr>
                        <a:t>L’anglais </a:t>
                      </a:r>
                      <a:endParaRPr lang="el-GR" sz="3600" b="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latin typeface="+mj-lt"/>
                        </a:rPr>
                        <a:t>L’histoire</a:t>
                      </a:r>
                      <a:r>
                        <a:rPr lang="fr-FR" sz="3600" b="0" baseline="0" dirty="0" smtClean="0">
                          <a:latin typeface="+mj-lt"/>
                        </a:rPr>
                        <a:t> </a:t>
                      </a:r>
                      <a:endParaRPr lang="el-GR" sz="3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latin typeface="+mj-lt"/>
                        </a:rPr>
                        <a:t>La physique </a:t>
                      </a:r>
                      <a:endParaRPr lang="el-GR" sz="3600" b="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latin typeface="+mj-lt"/>
                        </a:rPr>
                        <a:t>La géographie</a:t>
                      </a:r>
                      <a:endParaRPr lang="el-GR" sz="3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latin typeface="+mj-lt"/>
                        </a:rPr>
                        <a:t>La chimie</a:t>
                      </a:r>
                      <a:r>
                        <a:rPr lang="fr-FR" sz="3600" b="0" baseline="0" dirty="0" smtClean="0">
                          <a:latin typeface="+mj-lt"/>
                        </a:rPr>
                        <a:t> </a:t>
                      </a:r>
                      <a:endParaRPr lang="el-GR" sz="3600" b="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latin typeface="+mj-lt"/>
                        </a:rPr>
                        <a:t>La gymnastique </a:t>
                      </a:r>
                      <a:endParaRPr lang="el-GR" sz="3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latin typeface="+mj-lt"/>
                        </a:rPr>
                        <a:t>L’informatique </a:t>
                      </a:r>
                      <a:endParaRPr lang="el-GR" sz="3600" b="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latin typeface="+mj-lt"/>
                        </a:rPr>
                        <a:t>Les maths </a:t>
                      </a:r>
                      <a:endParaRPr lang="el-GR" sz="3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latin typeface="+mj-lt"/>
                        </a:rPr>
                        <a:t>La biologie</a:t>
                      </a:r>
                      <a:endParaRPr lang="el-GR" sz="3600" b="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latin typeface="+mj-lt"/>
                        </a:rPr>
                        <a:t>La religion</a:t>
                      </a:r>
                      <a:endParaRPr lang="el-GR" sz="3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latin typeface="+mj-lt"/>
                        </a:rPr>
                        <a:t>La technologie</a:t>
                      </a:r>
                      <a:endParaRPr lang="el-GR" sz="3600" b="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latin typeface="+mj-lt"/>
                        </a:rPr>
                        <a:t>La musique</a:t>
                      </a:r>
                      <a:r>
                        <a:rPr lang="fr-FR" sz="3600" b="0" baseline="0" dirty="0" smtClean="0">
                          <a:latin typeface="+mj-lt"/>
                        </a:rPr>
                        <a:t> </a:t>
                      </a:r>
                      <a:endParaRPr lang="el-GR" sz="3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latin typeface="+mj-lt"/>
                        </a:rPr>
                        <a:t>Le dessin</a:t>
                      </a:r>
                      <a:r>
                        <a:rPr lang="fr-FR" sz="3600" b="0" baseline="0" dirty="0" smtClean="0">
                          <a:latin typeface="+mj-lt"/>
                        </a:rPr>
                        <a:t> </a:t>
                      </a:r>
                      <a:endParaRPr lang="el-GR" sz="3600" b="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692696"/>
            <a:ext cx="7704856" cy="5760640"/>
          </a:xfrm>
        </p:spPr>
        <p:txBody>
          <a:bodyPr/>
          <a:lstStyle/>
          <a:p>
            <a:pPr algn="l">
              <a:buFontTx/>
              <a:buChar char="-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es </a:t>
            </a:r>
            <a:r>
              <a:rPr lang="fr-FR" sz="4400" b="1" dirty="0" smtClean="0">
                <a:solidFill>
                  <a:srgbClr val="C00000"/>
                </a:solidFill>
                <a:latin typeface="+mj-lt"/>
              </a:rPr>
              <a:t>en quelle classe</a:t>
            </a: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?</a:t>
            </a:r>
          </a:p>
          <a:p>
            <a:pPr algn="l">
              <a:buFontTx/>
              <a:buChar char="-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suis </a:t>
            </a:r>
            <a:r>
              <a:rPr lang="fr-FR" sz="4400" dirty="0" smtClean="0">
                <a:solidFill>
                  <a:srgbClr val="C00000"/>
                </a:solidFill>
                <a:latin typeface="+mj-lt"/>
              </a:rPr>
              <a:t>en première </a:t>
            </a: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du collège. </a:t>
            </a:r>
          </a:p>
          <a:p>
            <a:pPr algn="l">
              <a:buFontTx/>
              <a:buChar char="-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Qu’est-ce que tu aimes comme matière? </a:t>
            </a:r>
          </a:p>
          <a:p>
            <a:pPr algn="l">
              <a:buFontTx/>
              <a:buChar char="-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J’aime la gym. Mais j’adore la </a:t>
            </a:r>
            <a:r>
              <a:rPr lang="fr-FR" sz="4400" dirty="0" smtClean="0">
                <a:solidFill>
                  <a:srgbClr val="C00000"/>
                </a:solidFill>
                <a:latin typeface="+mj-lt"/>
              </a:rPr>
              <a:t>permanence</a:t>
            </a: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et la </a:t>
            </a:r>
            <a:r>
              <a:rPr lang="fr-FR" sz="4400" dirty="0" smtClean="0">
                <a:solidFill>
                  <a:srgbClr val="C00000"/>
                </a:solidFill>
                <a:latin typeface="+mj-lt"/>
              </a:rPr>
              <a:t>récréation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. </a:t>
            </a:r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por\OneDrive\Υπολογιστής\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04664"/>
            <a:ext cx="8441138" cy="612068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Παρατήρησε το παρακάτω ωρολόγιο πρόγραμμα και απάντησε αν είναι σωστές ή λάθος οι φράσεις που ακολουθούν</a:t>
            </a:r>
          </a:p>
          <a:p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endParaRPr lang="el-GR" sz="5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pPr marL="914400" indent="-914400"/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683568" y="332654"/>
          <a:ext cx="8460432" cy="6048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1512168"/>
                <a:gridCol w="1493912"/>
                <a:gridCol w="1410072"/>
                <a:gridCol w="1410072"/>
                <a:gridCol w="1410072"/>
              </a:tblGrid>
              <a:tr h="1008112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Lundi</a:t>
                      </a:r>
                      <a:endParaRPr lang="el-GR" sz="20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Mardi</a:t>
                      </a:r>
                      <a:endParaRPr lang="el-GR" sz="20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Mercredi</a:t>
                      </a:r>
                      <a:r>
                        <a:rPr lang="fr-FR" sz="20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 </a:t>
                      </a:r>
                      <a:endParaRPr lang="el-GR" sz="20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Jeudi </a:t>
                      </a:r>
                      <a:endParaRPr lang="el-GR" sz="20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</a:endParaRPr>
                    </a:p>
                    <a:p>
                      <a:endParaRPr lang="el-GR" sz="20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vendredi</a:t>
                      </a:r>
                      <a:endParaRPr lang="el-GR" sz="20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fr-FR" sz="26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8</a:t>
                      </a:r>
                      <a:r>
                        <a:rPr lang="el-GR" sz="26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:00</a:t>
                      </a:r>
                      <a:r>
                        <a:rPr lang="fr-FR" sz="26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h</a:t>
                      </a:r>
                      <a:endParaRPr lang="el-GR" sz="26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Physique</a:t>
                      </a:r>
                      <a:r>
                        <a:rPr lang="fr-FR" sz="28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endParaRPr lang="el-GR" sz="2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Grec </a:t>
                      </a:r>
                      <a:endParaRPr lang="el-GR" sz="2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Anglais </a:t>
                      </a:r>
                      <a:endParaRPr lang="el-GR" sz="2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Histoire </a:t>
                      </a:r>
                      <a:endParaRPr lang="el-GR" sz="2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Grec ancien</a:t>
                      </a:r>
                      <a:endParaRPr lang="el-GR" sz="2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fr-FR" sz="2600" b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el-GR" sz="2600" b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:00</a:t>
                      </a:r>
                      <a:r>
                        <a:rPr lang="fr-FR" sz="2600" b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endParaRPr lang="el-GR" sz="2600" b="0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Grec ancien </a:t>
                      </a:r>
                      <a:endParaRPr lang="el-GR" sz="2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Dessin </a:t>
                      </a:r>
                      <a:endParaRPr lang="el-GR" sz="2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Grec </a:t>
                      </a:r>
                      <a:endParaRPr lang="el-GR" sz="2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Anglais </a:t>
                      </a:r>
                      <a:endParaRPr lang="el-GR" sz="2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français</a:t>
                      </a:r>
                      <a:endParaRPr lang="el-GR" sz="2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fr-FR" sz="2600" b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l-GR" sz="2600" b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:00</a:t>
                      </a:r>
                      <a:r>
                        <a:rPr lang="fr-FR" sz="2600" b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endParaRPr lang="el-GR" sz="2600" b="0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Gym </a:t>
                      </a:r>
                      <a:endParaRPr lang="el-GR" sz="2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Français</a:t>
                      </a:r>
                      <a:r>
                        <a:rPr lang="fr-FR" sz="28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endParaRPr lang="el-GR" sz="2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Physique </a:t>
                      </a:r>
                      <a:endParaRPr lang="el-GR" sz="2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Maths </a:t>
                      </a:r>
                      <a:endParaRPr lang="el-GR" sz="2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maths</a:t>
                      </a:r>
                      <a:endParaRPr lang="el-GR" sz="2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fr-FR" sz="2600" b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r>
                        <a:rPr lang="el-GR" sz="2600" b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:00</a:t>
                      </a:r>
                      <a:r>
                        <a:rPr lang="fr-FR" sz="2600" b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endParaRPr lang="el-GR" sz="2600" b="0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Histoire</a:t>
                      </a:r>
                      <a:r>
                        <a:rPr lang="fr-FR" sz="28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endParaRPr lang="el-GR" sz="2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Maths </a:t>
                      </a:r>
                      <a:endParaRPr lang="el-GR" sz="2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Religion </a:t>
                      </a:r>
                      <a:endParaRPr lang="el-GR" sz="2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Gym</a:t>
                      </a:r>
                      <a:r>
                        <a:rPr lang="fr-FR" sz="28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endParaRPr lang="el-GR" sz="2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Géographie</a:t>
                      </a:r>
                      <a:endParaRPr lang="el-GR" sz="2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fr-FR" sz="2600" b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lang="el-GR" sz="2600" b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:00</a:t>
                      </a:r>
                      <a:r>
                        <a:rPr lang="fr-FR" sz="2600" b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endParaRPr lang="el-GR" sz="2600" b="0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Technologie </a:t>
                      </a:r>
                      <a:endParaRPr lang="el-GR" sz="2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Biologie</a:t>
                      </a:r>
                      <a:endParaRPr lang="el-GR" sz="2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Informatique</a:t>
                      </a:r>
                      <a:endParaRPr lang="el-GR" sz="2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Religion</a:t>
                      </a:r>
                      <a:r>
                        <a:rPr lang="fr-FR" sz="28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endParaRPr lang="el-GR" sz="2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Musique</a:t>
                      </a:r>
                      <a:r>
                        <a:rPr lang="fr-FR" sz="28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endParaRPr lang="el-GR" sz="2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Le lundi, il a musique à 10h. </a:t>
            </a:r>
          </a:p>
          <a:p>
            <a:pPr marL="742950" indent="-742950" algn="l">
              <a:buAutoNum type="arabicPeriod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a grec ancien le lundi et le vendredi. </a:t>
            </a:r>
          </a:p>
          <a:p>
            <a:pPr marL="742950" indent="-742950" algn="l">
              <a:buAutoNum type="arabicPeriod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a maths deux fois par semaine.</a:t>
            </a:r>
          </a:p>
          <a:p>
            <a:pPr marL="742950" indent="-742950" algn="l">
              <a:buAutoNum type="arabicPeriod"/>
            </a:pPr>
            <a:r>
              <a:rPr lang="en-US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</a:t>
            </a:r>
            <a:r>
              <a:rPr lang="en-US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a gym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le lundi et le jeudi à 10h. </a:t>
            </a:r>
          </a:p>
          <a:p>
            <a:pPr marL="742950" indent="-742950" algn="l">
              <a:buAutoNum type="arabicPeriod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Le lundi, il a physique à 8h. </a:t>
            </a:r>
          </a:p>
          <a:p>
            <a:pPr marL="742950" indent="-742950" algn="l">
              <a:buAutoNum type="arabicPeriod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Le mercredi il a grec à 9h. </a:t>
            </a:r>
          </a:p>
          <a:p>
            <a:pPr marL="742950" indent="-742950" algn="l">
              <a:buAutoNum type="arabicPeriod"/>
            </a:pPr>
            <a:endParaRPr lang="en-US" sz="36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742950" indent="-742950" algn="l">
              <a:buAutoNum type="arabicPeriod"/>
            </a:pPr>
            <a:endParaRPr lang="en-US" sz="36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742950" indent="-742950" algn="l">
              <a:buAutoNum type="arabicPeriod"/>
            </a:pPr>
            <a:endParaRPr lang="en-US" sz="4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wedge/>
  </p:transition>
</p:sld>
</file>

<file path=ppt/theme/theme1.xml><?xml version="1.0" encoding="utf-8"?>
<a:theme xmlns:a="http://schemas.openxmlformats.org/drawingml/2006/main" name="Notebook7">
  <a:themeElements>
    <a:clrScheme name="Θέμα του Office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Notebook7</Template>
  <TotalTime>464</TotalTime>
  <Words>260</Words>
  <Application>Microsoft Office PowerPoint</Application>
  <PresentationFormat>Προβολή στην οθόνη (4:3)</PresentationFormat>
  <Paragraphs>90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Notebook7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DE KERATEA</dc:title>
  <dc:creator>Δέσποινα Ορφανίδου</dc:creator>
  <cp:lastModifiedBy>Δέσποινα Ορφανίδου</cp:lastModifiedBy>
  <cp:revision>27</cp:revision>
  <dcterms:created xsi:type="dcterms:W3CDTF">2024-06-05T15:41:21Z</dcterms:created>
  <dcterms:modified xsi:type="dcterms:W3CDTF">2024-08-24T14:58:30Z</dcterms:modified>
</cp:coreProperties>
</file>