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8" r:id="rId4"/>
    <p:sldId id="267" r:id="rId5"/>
    <p:sldId id="271" r:id="rId6"/>
    <p:sldId id="272" r:id="rId7"/>
    <p:sldId id="264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8/24/2024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21. </a:t>
            </a:r>
          </a:p>
          <a:p>
            <a:r>
              <a:rPr lang="en-US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Emploie du temps</a:t>
            </a:r>
          </a:p>
          <a:p>
            <a:r>
              <a:rPr lang="en-US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Matériel scolaire</a:t>
            </a:r>
            <a:endParaRPr lang="en-US" sz="7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γράψεις μια παράγραφο όπου να αναφέρεις ποια μαθήματα λατρεύεις, ποια σου αρέσουν, ποια δεν σου αρέσουν και ποια απεχθάνεσαι    </a:t>
            </a:r>
            <a:r>
              <a:rPr lang="fr-FR" sz="540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186106" cy="6264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914400" indent="-914400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Vocabulaire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043608" y="1340768"/>
          <a:ext cx="7560840" cy="511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3240360"/>
              </a:tblGrid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Quelle heure il est?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Τι ώρα είναι;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Onze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heures moins cinq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11 παρά 5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Maintenant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Τώρα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La géographie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Η γεωγραφία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Pour moi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Για μένα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Facile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Εύκολος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-η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Préférer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Προτιμώ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Les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maths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Τα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μ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αθηματικά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68063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La chimie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Η χημεία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914400" indent="-914400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matières scolaires</a:t>
            </a:r>
          </a:p>
          <a:p>
            <a:pPr marL="914400" indent="-914400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827584" y="1397000"/>
          <a:ext cx="7992888" cy="51206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996444"/>
                <a:gridCol w="399644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Le grec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Le français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grec ancien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L’anglais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L’histoire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physique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géographie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chimie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gymnastique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L’informatique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Les maths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biologie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religion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technologie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La musique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Le dessin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92696"/>
            <a:ext cx="7704856" cy="576064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es </a:t>
            </a:r>
            <a:r>
              <a:rPr lang="fr-FR" sz="4400" b="1" dirty="0" smtClean="0">
                <a:solidFill>
                  <a:srgbClr val="C00000"/>
                </a:solidFill>
                <a:latin typeface="+mj-lt"/>
              </a:rPr>
              <a:t>en quelle classe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</a:t>
            </a:r>
          </a:p>
          <a:p>
            <a:pPr algn="l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suis </a:t>
            </a:r>
            <a:r>
              <a:rPr lang="fr-FR" sz="4400" dirty="0" smtClean="0">
                <a:solidFill>
                  <a:srgbClr val="C00000"/>
                </a:solidFill>
                <a:latin typeface="+mj-lt"/>
              </a:rPr>
              <a:t>en première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du collège. </a:t>
            </a:r>
          </a:p>
          <a:p>
            <a:pPr algn="l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tu aimes comme matière? </a:t>
            </a:r>
          </a:p>
          <a:p>
            <a:pPr algn="l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J’aime la gym. Mais j’adore la </a:t>
            </a:r>
            <a:r>
              <a:rPr lang="fr-FR" sz="4400" dirty="0" smtClean="0">
                <a:solidFill>
                  <a:srgbClr val="C00000"/>
                </a:solidFill>
                <a:latin typeface="+mj-lt"/>
              </a:rPr>
              <a:t>permanence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et la </a:t>
            </a:r>
            <a:r>
              <a:rPr lang="fr-FR" sz="4400" dirty="0" smtClean="0">
                <a:solidFill>
                  <a:srgbClr val="C00000"/>
                </a:solidFill>
                <a:latin typeface="+mj-lt"/>
              </a:rPr>
              <a:t>récréation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8441138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Παρατήρησε το παρακάτω ωρολόγιο πρόγραμμα και απάντησε αν είναι σωστές ή λάθος οι φράσεις που ακολουθούν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914400" indent="-914400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683568" y="332654"/>
          <a:ext cx="8460432" cy="604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512168"/>
                <a:gridCol w="1493912"/>
                <a:gridCol w="1410072"/>
                <a:gridCol w="1410072"/>
                <a:gridCol w="1410072"/>
              </a:tblGrid>
              <a:tr h="100811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Lundi</a:t>
                      </a:r>
                      <a:endParaRPr lang="el-GR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Mardi</a:t>
                      </a:r>
                      <a:endParaRPr lang="el-GR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Mercredi</a:t>
                      </a:r>
                      <a:r>
                        <a:rPr lang="fr-FR" sz="20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Jeudi </a:t>
                      </a:r>
                      <a:endParaRPr lang="el-GR" sz="20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endParaRPr lang="el-GR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vendredi</a:t>
                      </a:r>
                      <a:endParaRPr lang="el-GR" sz="2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2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8</a:t>
                      </a:r>
                      <a:r>
                        <a:rPr lang="el-GR" sz="2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:00</a:t>
                      </a:r>
                      <a:r>
                        <a:rPr lang="fr-FR" sz="2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h</a:t>
                      </a:r>
                      <a:endParaRPr lang="el-GR" sz="2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Physique</a:t>
                      </a:r>
                      <a:r>
                        <a:rPr lang="fr-FR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Grec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Anglais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Histoire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Grec ancien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l-G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:00</a:t>
                      </a:r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l-GR" sz="26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Grec ancien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Dessin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Grec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Anglais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français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l-G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:00</a:t>
                      </a:r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l-GR" sz="26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Gym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Français</a:t>
                      </a:r>
                      <a:r>
                        <a:rPr lang="fr-FR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Physique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Maths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maths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l-G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:00</a:t>
                      </a:r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l-GR" sz="26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Histoire</a:t>
                      </a:r>
                      <a:r>
                        <a:rPr lang="fr-FR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Maths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Religion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Gym</a:t>
                      </a:r>
                      <a:r>
                        <a:rPr lang="fr-FR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Géographie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l-G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:00</a:t>
                      </a:r>
                      <a:r>
                        <a:rPr lang="fr-FR" sz="2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l-GR" sz="26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Technologie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Biologie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Informatique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Religion</a:t>
                      </a:r>
                      <a:r>
                        <a:rPr lang="fr-FR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Musique</a:t>
                      </a:r>
                      <a:r>
                        <a:rPr lang="fr-FR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l-GR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lundi, il a musique à 10h. 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grec ancien le lundi et le vendredi. 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maths deux fois par semaine.</a:t>
            </a:r>
          </a:p>
          <a:p>
            <a:pPr marL="742950" indent="-742950" algn="l">
              <a:buAutoNum type="arabicPeriod"/>
            </a:pPr>
            <a:r>
              <a:rPr lang="en-US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</a:t>
            </a:r>
            <a:r>
              <a:rPr lang="en-US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 gym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lundi et le jeudi à 10h. 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lundi, il a physique à 8h. 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Le mercredi il a grec à 9h. </a:t>
            </a:r>
          </a:p>
          <a:p>
            <a:pPr marL="742950" indent="-742950" algn="l">
              <a:buAutoNum type="arabicPeriod"/>
            </a:pPr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464</TotalTime>
  <Words>260</Words>
  <Application>Microsoft Office PowerPoint</Application>
  <PresentationFormat>Προβολή στην οθόνη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27</cp:revision>
  <dcterms:created xsi:type="dcterms:W3CDTF">2024-06-05T15:41:21Z</dcterms:created>
  <dcterms:modified xsi:type="dcterms:W3CDTF">2024-08-24T14:58:30Z</dcterms:modified>
</cp:coreProperties>
</file>