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1" r:id="rId4"/>
    <p:sldId id="267" r:id="rId5"/>
    <p:sldId id="268" r:id="rId6"/>
    <p:sldId id="272" r:id="rId7"/>
    <p:sldId id="276" r:id="rId8"/>
    <p:sldId id="279" r:id="rId9"/>
    <p:sldId id="281" r:id="rId10"/>
    <p:sldId id="273" r:id="rId11"/>
    <p:sldId id="284" r:id="rId12"/>
    <p:sldId id="283" r:id="rId13"/>
    <p:sldId id="280" r:id="rId14"/>
    <p:sldId id="265" r:id="rId15"/>
    <p:sldId id="264" r:id="rId16"/>
    <p:sldId id="269" r:id="rId17"/>
    <p:sldId id="270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04664"/>
            <a:ext cx="7304856" cy="5832648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Jours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Mois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Date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5"/>
            <a:ext cx="6912768" cy="623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7"/>
            <a:ext cx="6984776" cy="638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056784" cy="642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821175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064896" cy="6443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jour on est? 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C’est quel jour aujourd’hui?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Quelle est la date aujourd’hui? 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fr-F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Aujourd’hui c’est mercredi. 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est mercredi. 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est le mercredi 22 mars. </a:t>
            </a:r>
            <a:endParaRPr lang="el-GR" sz="4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ΠΡΟΣΟΧΗ!!! 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Με τις μέρες </a:t>
            </a:r>
            <a:r>
              <a:rPr lang="el-GR" dirty="0" smtClean="0">
                <a:solidFill>
                  <a:srgbClr val="C00000"/>
                </a:solidFill>
                <a:latin typeface="+mj-lt"/>
              </a:rPr>
              <a:t>δεν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βάζουμε </a:t>
            </a:r>
            <a:r>
              <a:rPr lang="el-GR" dirty="0" smtClean="0">
                <a:solidFill>
                  <a:srgbClr val="C00000"/>
                </a:solidFill>
                <a:latin typeface="+mj-lt"/>
              </a:rPr>
              <a:t>άρθρο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Όταν όμως πούμε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lundi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τότε εννοούμε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ΚΆΘΕ Δευτέρα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Τα ονόματα των ημερών και των μηνών δεν γράφονται με κεφαλαίο, παρά μόνο αν βρίσκονται στην αρχή της πρότασης. </a:t>
            </a:r>
          </a:p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algn="l"/>
            <a:r>
              <a:rPr lang="el-GR" sz="3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Γράψε τις παρακάτω ημερομηνίες</a:t>
            </a:r>
            <a:r>
              <a:rPr lang="el-GR" sz="3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3600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r>
              <a:rPr lang="el-GR" sz="3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3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όπως στο παράδειγμα</a:t>
            </a:r>
          </a:p>
          <a:p>
            <a:pPr algn="l"/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0.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jeudi 18/9/2014: On est le jeudi 18 septembre 2014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Mercredi 24/12/2003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Vendredi 17/4/2024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Samedi 6/1/1991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Jeudi 20/7/2016</a:t>
            </a:r>
          </a:p>
          <a:p>
            <a:pPr marL="742950" indent="-742950" algn="l">
              <a:buAutoNum type="arabicPeriod"/>
            </a:pP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Lundi 26/8/1999</a:t>
            </a:r>
            <a:endParaRPr lang="el-GR" sz="36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/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147340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4664"/>
            <a:ext cx="8388425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por\OneDrive\Υπολογιστής\Καταγραφή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74761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pic>
        <p:nvPicPr>
          <p:cNvPr id="9218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7"/>
            <a:ext cx="8280920" cy="65611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pic>
        <p:nvPicPr>
          <p:cNvPr id="4098" name="Picture 2" descr="C:\Users\depor\OneDrive\Υπολογιστής\pngtree-cartoon-date-calendar-illustration-image_1466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208912" cy="8208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632848" cy="1752600"/>
          </a:xfrm>
        </p:spPr>
        <p:txBody>
          <a:bodyPr/>
          <a:lstStyle/>
          <a:p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</a:rPr>
              <a:t>La semaine commence le lundi    et finit le dimanche. </a:t>
            </a:r>
            <a:endParaRPr lang="el-G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depor\OneDrive\Υπολογιστής\jou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45701"/>
            <a:ext cx="7056784" cy="53122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Users\depor\OneDrive\Υπολογιστής\MO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730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Καταγραφή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241422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por\OneDrive\Υπολογιστής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0"/>
            <a:ext cx="75235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208913" cy="2160240"/>
          </a:xfrm>
          <a:prstGeom prst="rect">
            <a:avLst/>
          </a:prstGeom>
          <a:noFill/>
        </p:spPr>
      </p:pic>
      <p:pic>
        <p:nvPicPr>
          <p:cNvPr id="6147" name="Picture 3" descr="C:\Users\depor\OneDrive\Υπολογιστής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8463452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08623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272808" cy="645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116</TotalTime>
  <Words>141</Words>
  <Application>Microsoft Office PowerPoint</Application>
  <PresentationFormat>Προβολή στην οθόνη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26</cp:revision>
  <dcterms:created xsi:type="dcterms:W3CDTF">2024-06-05T15:41:21Z</dcterms:created>
  <dcterms:modified xsi:type="dcterms:W3CDTF">2024-07-16T15:20:05Z</dcterms:modified>
</cp:coreProperties>
</file>