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64" r:id="rId4"/>
    <p:sldId id="266" r:id="rId5"/>
    <p:sldId id="267" r:id="rId6"/>
    <p:sldId id="270" r:id="rId7"/>
    <p:sldId id="268" r:id="rId8"/>
    <p:sldId id="269" r:id="rId9"/>
    <p:sldId id="271" r:id="rId10"/>
    <p:sldId id="272" r:id="rId11"/>
    <p:sldId id="273" r:id="rId12"/>
    <p:sldId id="276" r:id="rId13"/>
    <p:sldId id="274" r:id="rId14"/>
    <p:sldId id="277" r:id="rId15"/>
    <p:sldId id="275" r:id="rId16"/>
    <p:sldId id="289" r:id="rId17"/>
    <p:sldId id="290" r:id="rId18"/>
    <p:sldId id="279" r:id="rId19"/>
    <p:sldId id="288" r:id="rId20"/>
    <p:sldId id="287" r:id="rId21"/>
    <p:sldId id="258" r:id="rId22"/>
    <p:sldId id="278" r:id="rId23"/>
    <p:sldId id="291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L’heure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depor\OneDrive\Υπολογιστής\he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01008"/>
            <a:ext cx="3265860" cy="29989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&amp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416824" cy="6887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&amp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225" y="47624"/>
            <a:ext cx="7020115" cy="6810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or\OneDrive\Υπολογιστή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18" y="332656"/>
            <a:ext cx="8348882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532440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por\OneDrive\Υπολογιστή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417173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8388424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912768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158750"/>
            <a:ext cx="8077200" cy="6438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32656"/>
            <a:ext cx="7920880" cy="6120680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Πρόσεξε τις παρακάτω ερωτήσεις: </a:t>
            </a:r>
          </a:p>
          <a:p>
            <a:pPr algn="l"/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À quelle heure tu as gym?</a:t>
            </a:r>
          </a:p>
          <a:p>
            <a:pPr algn="l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À 10 heures. </a:t>
            </a:r>
          </a:p>
          <a:p>
            <a:pPr algn="l"/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Quelle heure il est? </a:t>
            </a:r>
          </a:p>
          <a:p>
            <a:pPr algn="l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est 10 heures.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32656"/>
            <a:ext cx="7920880" cy="612068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une année il y a 12 mois. 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un mois il y a 30 ou 31 jours (sauf février)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un jour il y a 24 heures. 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une heure il y a 60 minutes. 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une minute il y a 60 secondes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JOURS MO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30" y="476672"/>
            <a:ext cx="8391770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012678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124744"/>
            <a:ext cx="7704856" cy="5328592"/>
          </a:xfrm>
        </p:spPr>
        <p:txBody>
          <a:bodyPr/>
          <a:lstStyle/>
          <a:p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Παρατήρησε τα ρολόγια και πες τι ώρα είναι</a:t>
            </a:r>
            <a:endParaRPr lang="en-US" sz="5400" u="sn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por\OneDrive\Υπολογιστή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2219325" cy="2105025"/>
          </a:xfrm>
          <a:prstGeom prst="rect">
            <a:avLst/>
          </a:prstGeom>
          <a:noFill/>
        </p:spPr>
      </p:pic>
      <p:pic>
        <p:nvPicPr>
          <p:cNvPr id="10243" name="Picture 3" descr="C:\Users\depor\OneDrive\Υπολογιστής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2551286" cy="2095500"/>
          </a:xfrm>
          <a:prstGeom prst="rect">
            <a:avLst/>
          </a:prstGeom>
          <a:noFill/>
        </p:spPr>
      </p:pic>
      <p:pic>
        <p:nvPicPr>
          <p:cNvPr id="10244" name="Picture 4" descr="C:\Users\depor\OneDrive\Υπολογιστής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1987376" cy="2081022"/>
          </a:xfrm>
          <a:prstGeom prst="rect">
            <a:avLst/>
          </a:prstGeom>
          <a:noFill/>
        </p:spPr>
      </p:pic>
      <p:pic>
        <p:nvPicPr>
          <p:cNvPr id="10245" name="Picture 5" descr="C:\Users\depor\OneDrive\Υπολογιστής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12977"/>
            <a:ext cx="2384968" cy="2376264"/>
          </a:xfrm>
          <a:prstGeom prst="rect">
            <a:avLst/>
          </a:prstGeom>
          <a:noFill/>
        </p:spPr>
      </p:pic>
      <p:pic>
        <p:nvPicPr>
          <p:cNvPr id="10246" name="Picture 6" descr="C:\Users\depor\OneDrive\Υπολογιστής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2493747" cy="2336247"/>
          </a:xfrm>
          <a:prstGeom prst="rect">
            <a:avLst/>
          </a:prstGeom>
          <a:noFill/>
        </p:spPr>
      </p:pic>
      <p:pic>
        <p:nvPicPr>
          <p:cNvPr id="10247" name="Picture 7" descr="C:\Users\depor\OneDrive\Υπολογιστής\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284984"/>
            <a:ext cx="2383197" cy="2206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QUELLE HEURE EST 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676"/>
            <a:ext cx="6336704" cy="6817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32656"/>
            <a:ext cx="7920880" cy="6120680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Διάλεξε ποια ερώτηση θα κάνεις :</a:t>
            </a:r>
          </a:p>
          <a:p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À quelle heure…?</a:t>
            </a:r>
            <a:endParaRPr lang="el-GR" sz="54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ή 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Quelle heure il est? </a:t>
            </a:r>
            <a:endParaRPr lang="el-GR" sz="54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n-US" sz="5400" b="1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32656"/>
            <a:ext cx="7920880" cy="6120680"/>
          </a:xfrm>
        </p:spPr>
        <p:txBody>
          <a:bodyPr/>
          <a:lstStyle/>
          <a:p>
            <a:pPr marL="914400" indent="-914400" algn="l">
              <a:buAutoNum type="arabicPeriod"/>
            </a:pP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est quatre heures et demie </a:t>
            </a:r>
          </a:p>
          <a:p>
            <a:pPr marL="914400" indent="-914400" algn="l">
              <a:buAutoNum type="arabicPeriod"/>
            </a:pP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J’ai cours à 8 heures</a:t>
            </a:r>
          </a:p>
          <a:p>
            <a:pPr marL="914400" indent="-914400" algn="l">
              <a:buAutoNum type="arabicPeriod"/>
            </a:pP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est midi</a:t>
            </a:r>
          </a:p>
          <a:p>
            <a:pPr marL="914400" indent="-914400" algn="l">
              <a:buAutoNum type="arabicPeriod"/>
            </a:pP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commence à trois heures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124744"/>
            <a:ext cx="7920880" cy="5328592"/>
          </a:xfrm>
        </p:spPr>
        <p:txBody>
          <a:bodyPr/>
          <a:lstStyle/>
          <a:p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Αντιστοίχισε τις ερωτήσεις της 1</a:t>
            </a:r>
            <a:r>
              <a:rPr lang="el-GR" sz="5400" u="sng" baseline="30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ης</a:t>
            </a:r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στήλης με τις σωστές απαντήσεις από τη 2</a:t>
            </a:r>
            <a:r>
              <a:rPr lang="el-GR" sz="5400" u="sng" baseline="30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στήλη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n-US" sz="5400" b="1" u="sng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683568" y="188640"/>
          <a:ext cx="8064896" cy="641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600400"/>
              </a:tblGrid>
              <a:tr h="84850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</a:t>
                      </a:r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quelle classe il est?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</a:t>
                      </a:r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cinq heures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9734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Quelle heure il est? 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Non, pas aujourd’hui</a:t>
                      </a:r>
                    </a:p>
                    <a:p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6365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On est quel jour aujourd’hui?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J’ai histoire et maths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9734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quelle heure commence le film? 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Il est en première du collège</a:t>
                      </a:r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6365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 te couches tard?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Il</a:t>
                      </a:r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est trois heures moins cinq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63655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Quels</a:t>
                      </a:r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cours tu as ce matin?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Non, à</a:t>
                      </a:r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dix heures</a:t>
                      </a:r>
                    </a:p>
                  </a:txBody>
                  <a:tcPr/>
                </a:tc>
              </a:tr>
              <a:tr h="969734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Vous avez anglais aujourd’hui?</a:t>
                      </a:r>
                      <a:endParaRPr lang="el-G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On est lundi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32656"/>
            <a:ext cx="7920880" cy="6120680"/>
          </a:xfrm>
        </p:spPr>
        <p:txBody>
          <a:bodyPr/>
          <a:lstStyle/>
          <a:p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Βρες τη σωστή ερώτηση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sz="5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est le 15 avril. 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suis en première du collège. 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est minuit et quart. 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Les cours commencent à 8h. 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J’adore les maths. 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est le samedi 24 septembre. </a:t>
            </a:r>
            <a:endParaRPr lang="en-US" sz="3600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Quelle heure il est? </a:t>
            </a:r>
          </a:p>
          <a:p>
            <a:r>
              <a:rPr lang="fr-FR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est quelle heure?</a:t>
            </a:r>
          </a:p>
          <a:p>
            <a:r>
              <a:rPr lang="fr-FR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Quelle heure est-il?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(τι ώρα είναι;)</a:t>
            </a:r>
            <a:endParaRPr lang="fr-F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est….</a:t>
            </a:r>
            <a:endParaRPr lang="el-GR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1:00  Il est une heure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2:00  Il est deux heures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3:00  Il est trois heures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4:00  Il est quatre heures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5:00  Il est cinq heures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6:00  Il est six heures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7:00  Il est sept heures </a:t>
            </a:r>
          </a:p>
          <a:p>
            <a:pPr algn="l"/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8:00  Il est huit heures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9:00  Il est neuf heures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10:00  Il est dix heures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11:00  Il est onze heures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12:00  Il est midi 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Il est minuit </a:t>
            </a:r>
          </a:p>
          <a:p>
            <a:pPr algn="l"/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por\OneDrive\Υπολογιστής\&amp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" y="404664"/>
            <a:ext cx="8631238" cy="6021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2:05  Il est deux heures cinq</a:t>
            </a:r>
          </a:p>
          <a:p>
            <a:pPr algn="l">
              <a:lnSpc>
                <a:spcPct val="150000"/>
              </a:lnSpc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2:10  Il est deux heures dix</a:t>
            </a:r>
          </a:p>
          <a:p>
            <a:pPr algn="l">
              <a:lnSpc>
                <a:spcPct val="150000"/>
              </a:lnSpc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2:15  Il est deux heures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et quart</a:t>
            </a:r>
          </a:p>
          <a:p>
            <a:pPr algn="l">
              <a:lnSpc>
                <a:spcPct val="150000"/>
              </a:lnSpc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2:20  Il est deux heures vingt</a:t>
            </a:r>
          </a:p>
          <a:p>
            <a:pPr algn="l">
              <a:lnSpc>
                <a:spcPct val="150000"/>
              </a:lnSpc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2:25  Il est deux heures vingt-cinq</a:t>
            </a:r>
          </a:p>
          <a:p>
            <a:pPr algn="l">
              <a:lnSpc>
                <a:spcPct val="150000"/>
              </a:lnSpc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2:30  Il est deux heures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et demie</a:t>
            </a:r>
          </a:p>
          <a:p>
            <a:pPr algn="l"/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60648"/>
            <a:ext cx="8280920" cy="619268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2:35  Il est trois heures </a:t>
            </a:r>
            <a:r>
              <a:rPr lang="fr-FR" sz="3600" dirty="0" smtClean="0">
                <a:solidFill>
                  <a:srgbClr val="C00000"/>
                </a:solidFill>
                <a:latin typeface="+mj-lt"/>
              </a:rPr>
              <a:t>moins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vingt-cinq</a:t>
            </a:r>
          </a:p>
          <a:p>
            <a:pPr algn="l">
              <a:lnSpc>
                <a:spcPct val="150000"/>
              </a:lnSpc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2:40  Il est trois heures </a:t>
            </a:r>
            <a:r>
              <a:rPr lang="fr-FR" sz="3600" dirty="0" smtClean="0">
                <a:solidFill>
                  <a:srgbClr val="C00000"/>
                </a:solidFill>
                <a:latin typeface="+mj-lt"/>
              </a:rPr>
              <a:t>moins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vingt</a:t>
            </a:r>
          </a:p>
          <a:p>
            <a:pPr algn="l">
              <a:lnSpc>
                <a:spcPct val="150000"/>
              </a:lnSpc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2:45  Il est trois heures </a:t>
            </a:r>
            <a:r>
              <a:rPr lang="fr-FR" sz="3600" dirty="0" smtClean="0">
                <a:solidFill>
                  <a:srgbClr val="C00000"/>
                </a:solidFill>
                <a:latin typeface="+mj-lt"/>
              </a:rPr>
              <a:t>moins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3600" dirty="0" smtClean="0">
                <a:solidFill>
                  <a:srgbClr val="C00000"/>
                </a:solidFill>
                <a:latin typeface="+mj-lt"/>
              </a:rPr>
              <a:t>le quart</a:t>
            </a:r>
          </a:p>
          <a:p>
            <a:pPr algn="l">
              <a:lnSpc>
                <a:spcPct val="150000"/>
              </a:lnSpc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2:50  Il est trois heures </a:t>
            </a:r>
            <a:r>
              <a:rPr lang="fr-FR" sz="3600" dirty="0" smtClean="0">
                <a:solidFill>
                  <a:srgbClr val="C00000"/>
                </a:solidFill>
                <a:latin typeface="+mj-lt"/>
              </a:rPr>
              <a:t>moins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dix </a:t>
            </a:r>
          </a:p>
          <a:p>
            <a:pPr algn="l">
              <a:lnSpc>
                <a:spcPct val="150000"/>
              </a:lnSpc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2:55  Il est trois heures </a:t>
            </a:r>
            <a:r>
              <a:rPr lang="fr-FR" sz="3600" dirty="0" smtClean="0">
                <a:solidFill>
                  <a:srgbClr val="C00000"/>
                </a:solidFill>
                <a:latin typeface="+mj-lt"/>
              </a:rPr>
              <a:t>moins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cinq</a:t>
            </a:r>
          </a:p>
          <a:p>
            <a:pPr algn="l">
              <a:lnSpc>
                <a:spcPct val="150000"/>
              </a:lnSpc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3:00   Il est trois heures</a:t>
            </a:r>
          </a:p>
          <a:p>
            <a:pPr algn="l">
              <a:lnSpc>
                <a:spcPct val="150000"/>
              </a:lnSpc>
            </a:pPr>
            <a:endParaRPr lang="fr-F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/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&amp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0961"/>
            <a:ext cx="7632848" cy="68789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169</TotalTime>
  <Words>420</Words>
  <Application>Microsoft Office PowerPoint</Application>
  <PresentationFormat>Προβολή στην οθόνη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33</cp:revision>
  <dcterms:created xsi:type="dcterms:W3CDTF">2024-06-05T15:41:21Z</dcterms:created>
  <dcterms:modified xsi:type="dcterms:W3CDTF">2024-09-11T16:03:45Z</dcterms:modified>
</cp:coreProperties>
</file>