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66" r:id="rId4"/>
    <p:sldId id="264" r:id="rId5"/>
    <p:sldId id="267" r:id="rId6"/>
    <p:sldId id="273" r:id="rId7"/>
    <p:sldId id="268" r:id="rId8"/>
    <p:sldId id="269" r:id="rId9"/>
    <p:sldId id="272" r:id="rId10"/>
    <p:sldId id="275" r:id="rId11"/>
    <p:sldId id="270" r:id="rId12"/>
    <p:sldId id="271" r:id="rId13"/>
    <p:sldId id="274" r:id="rId14"/>
    <p:sldId id="277" r:id="rId15"/>
    <p:sldId id="276" r:id="rId16"/>
    <p:sldId id="278" r:id="rId17"/>
    <p:sldId id="279" r:id="rId18"/>
    <p:sldId id="280" r:id="rId19"/>
    <p:sldId id="28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276" autoAdjust="0"/>
  </p:normalViewPr>
  <p:slideViewPr>
    <p:cSldViewPr>
      <p:cViewPr varScale="1">
        <p:scale>
          <a:sx n="63" d="100"/>
          <a:sy n="63" d="100"/>
        </p:scale>
        <p:origin x="-108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24.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Verbes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du 2e </a:t>
            </a:r>
            <a:r>
              <a:rPr lang="en-US" sz="8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groupe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Αντιστοίχισε</a:t>
            </a:r>
            <a:endParaRPr lang="el-GR" sz="4400" b="1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/>
            <a:endParaRPr lang="en-US" sz="4400" dirty="0">
              <a:solidFill>
                <a:srgbClr val="C00000"/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99592" y="1397000"/>
          <a:ext cx="7920880" cy="4907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56184"/>
                <a:gridCol w="626469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avertis tes parents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Je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réagis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mal.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Tu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remplissons les verres.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Vous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réussis mon examen.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Nous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grossit sans raisons.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applaudissez les acteurs.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elles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réfléchissent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longtemps.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τις φράσεις στον πληθυντικό </a:t>
            </a:r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αριθμό     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</a:t>
            </a:r>
            <a:endParaRPr lang="el-GR" sz="4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choisis un pull gris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ne grossis pas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choisit le français.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finit tard ce soir. </a:t>
            </a:r>
            <a:endParaRPr lang="en-US" sz="44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τις φράσεις στον ενικό </a:t>
            </a:r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αριθμό       </a:t>
            </a:r>
            <a:r>
              <a:rPr lang="fr-FR" sz="440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4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finissons à midi.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réussissent à l’examen 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obéissez vos parents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mincissent vite. 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στο κατάλληλο πρόσωπο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En été nous (grossir)……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En hiver nous (maigrir) ……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 grand-mère (vieillir)……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(réussir) ……à l’examen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(rougir) ……facilement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L’avion (atterrir) ……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(punir) ……les élèves. 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Αντιστοίχισε</a:t>
            </a:r>
            <a:endParaRPr lang="el-GR" sz="4400" b="1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/>
            <a:endParaRPr lang="en-US" sz="44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2050" name="Picture 2" descr="C:\Users\depor\OneDrive\Υπολογιστής\é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8277158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Αντιστοίχισε</a:t>
            </a:r>
            <a:endParaRPr lang="el-GR" sz="4400" b="1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/>
            <a:endParaRPr lang="en-US" sz="44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1027" name="Picture 3" descr="C:\Users\depor\OneDrive\Υπολογιστής\&amp;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1196752"/>
            <a:ext cx="8286750" cy="51845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Διάλεξε το σωστό</a:t>
            </a:r>
            <a:endParaRPr lang="el-GR" sz="4400" b="1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/>
            <a:endParaRPr lang="en-US" sz="44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3074" name="Picture 2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24744"/>
            <a:ext cx="8051981" cy="51125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por\OneDrive\Υπολογιστής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260648"/>
            <a:ext cx="8089311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122" name="Picture 2" descr="C:\Users\depor\OneDrive\Υπολογιστής\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4664"/>
            <a:ext cx="8019154" cy="61206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331640" y="2420888"/>
            <a:ext cx="6400800" cy="1752600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8322533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Στη 2</a:t>
            </a:r>
            <a:r>
              <a:rPr lang="el-GR" sz="5400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η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συζυγία ανήκουν τα ρήματα που το </a:t>
            </a:r>
            <a:r>
              <a:rPr lang="el-G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απαρέμφατό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τους λήγει σε </a:t>
            </a:r>
            <a:r>
              <a:rPr lang="el-G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ir</a:t>
            </a:r>
            <a:r>
              <a:rPr lang="el-G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και το </a:t>
            </a:r>
            <a:r>
              <a:rPr lang="el-G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πρώτο πληθυντικό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του ενεστώτα λήγει σε -</a:t>
            </a:r>
            <a:r>
              <a:rPr lang="el-G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issons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Για να κλίνουμε ένα ρήμα της 2</a:t>
            </a:r>
            <a:r>
              <a:rPr lang="el-GR" sz="4800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ης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συζυγίας, αφαιρούμε την κατάληξη -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ir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από το απαρέμφατο και προσθέτουμε τις καταλήξεις: </a:t>
            </a:r>
          </a:p>
          <a:p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 – is – it </a:t>
            </a:r>
          </a:p>
          <a:p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issons – issez - issent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7878744" cy="51845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88640"/>
            <a:ext cx="7704856" cy="6264696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Άλλα ρήματα της 2</a:t>
            </a:r>
            <a:r>
              <a:rPr lang="el-GR" sz="4800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ης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συζυγίας είναι: 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115616" y="1916832"/>
          <a:ext cx="7704856" cy="47548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52428"/>
                <a:gridCol w="385242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Choisir </a:t>
                      </a:r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  </a:t>
                      </a:r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lang="el-G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διαλέγω</a:t>
                      </a:r>
                      <a:endParaRPr lang="fr-FR" sz="36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Réussir</a:t>
                      </a:r>
                      <a:endParaRPr lang="el-GR" sz="36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  =πετυχαίνω</a:t>
                      </a:r>
                      <a:r>
                        <a:rPr lang="el-G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US" sz="36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Mincir</a:t>
                      </a:r>
                      <a:endParaRPr lang="el-GR" sz="36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  = αδυνατίζω</a:t>
                      </a:r>
                      <a:endParaRPr lang="fr-FR" sz="36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Grossir</a:t>
                      </a:r>
                      <a:endParaRPr lang="el-GR" sz="36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  = παχαίνω</a:t>
                      </a:r>
                      <a:endParaRPr lang="fr-FR" sz="36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Blanchir </a:t>
                      </a:r>
                      <a:endParaRPr lang="el-GR" sz="36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  </a:t>
                      </a:r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= ασπρίζω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Rougir</a:t>
                      </a:r>
                      <a:endParaRPr lang="el-GR" sz="36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  </a:t>
                      </a:r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= κοκκινίζω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Bâtir</a:t>
                      </a:r>
                      <a:endParaRPr lang="el-GR" sz="36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  </a:t>
                      </a:r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lang="el-G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χτίζω</a:t>
                      </a:r>
                      <a:endParaRPr lang="el-GR" sz="36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Obéir </a:t>
                      </a:r>
                      <a:endParaRPr lang="el-GR" sz="36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  </a:t>
                      </a:r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=υπακούω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por\OneDrive\Υπολογιστής\fin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8327910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με το κατάλληλο πρόσωπο του ρήματος </a:t>
            </a:r>
            <a:r>
              <a:rPr lang="fr-FR" sz="4400" b="1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finir</a:t>
            </a:r>
            <a:r>
              <a:rPr lang="el-GR" sz="4400" b="1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4400" b="1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………à quelle heure?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………un livre.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………leurs devoirs.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………les cours à 2 heures.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……….un exercice.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……….aujourd’hui. </a:t>
            </a:r>
            <a:endParaRPr lang="en-US" sz="44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με το κατάλληλο πρόσωπο του ρήματος </a:t>
            </a:r>
            <a:r>
              <a:rPr lang="fr-FR" sz="4400" b="1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choisir</a:t>
            </a:r>
            <a:r>
              <a:rPr lang="el-GR" sz="4400" b="1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4400" b="1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………le menu.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………la bonne réponse.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……….la robe verte.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………les croissants.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……….un film policier. </a:t>
            </a:r>
          </a:p>
          <a:p>
            <a:pPr marL="742950" indent="-742950" algn="l">
              <a:buAutoNum type="arabicPeriod"/>
            </a:pPr>
            <a:endParaRPr lang="fr-F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836712"/>
            <a:ext cx="7920880" cy="5616624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Να κλίνεις τα ρήματα : </a:t>
            </a:r>
          </a:p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Réussir</a:t>
            </a:r>
          </a:p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Bâtir </a:t>
            </a:r>
          </a:p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Στον καταφατικό και στον αρνητικό </a:t>
            </a:r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τύπο</a:t>
            </a:r>
            <a:endParaRPr lang="el-GR" sz="4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n-US" sz="4400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randomBar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96</TotalTime>
  <Words>342</Words>
  <Application>Microsoft Office PowerPoint</Application>
  <PresentationFormat>Προβολή στην οθόνη (4:3)</PresentationFormat>
  <Paragraphs>78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26</cp:revision>
  <dcterms:created xsi:type="dcterms:W3CDTF">2024-06-05T15:41:21Z</dcterms:created>
  <dcterms:modified xsi:type="dcterms:W3CDTF">2024-07-16T15:22:10Z</dcterms:modified>
</cp:coreProperties>
</file>