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4" r:id="rId4"/>
    <p:sldId id="266" r:id="rId5"/>
    <p:sldId id="267" r:id="rId6"/>
    <p:sldId id="268" r:id="rId7"/>
    <p:sldId id="277" r:id="rId8"/>
    <p:sldId id="269" r:id="rId9"/>
    <p:sldId id="279" r:id="rId10"/>
    <p:sldId id="270" r:id="rId11"/>
    <p:sldId id="272" r:id="rId12"/>
    <p:sldId id="273" r:id="rId13"/>
    <p:sldId id="274" r:id="rId14"/>
    <p:sldId id="278" r:id="rId15"/>
    <p:sldId id="275" r:id="rId16"/>
    <p:sldId id="27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lus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26.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Les verbes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pronominaux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EF8bJexXkAA53c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8175334" cy="5976664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4355976" y="18864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plu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548680"/>
            <a:ext cx="7704856" cy="5904656"/>
          </a:xfrm>
        </p:spPr>
        <p:txBody>
          <a:bodyPr/>
          <a:lstStyle/>
          <a:p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4098" name="Picture 2" descr="C:\Users\depor\OneDrive\Υπολογιστής\les-verbes-pronominaux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836712"/>
            <a:ext cx="7704856" cy="5616624"/>
          </a:xfrm>
        </p:spPr>
        <p:txBody>
          <a:bodyPr/>
          <a:lstStyle/>
          <a:p>
            <a:r>
              <a:rPr lang="el-G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Βάλε τα ρήματα </a:t>
            </a:r>
            <a:endParaRPr lang="fr-FR" sz="5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των παρενθέσεων </a:t>
            </a:r>
            <a:endParaRPr lang="fr-FR" sz="5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στο κατάλληλο πρόσωπο</a:t>
            </a:r>
            <a:endParaRPr lang="fr-FR" sz="5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του </a:t>
            </a:r>
            <a:r>
              <a:rPr lang="el-G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Ενεστώτα</a:t>
            </a:r>
            <a:endParaRPr lang="fr-FR" sz="5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5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l-GR" sz="5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548680"/>
            <a:ext cx="8172400" cy="5904656"/>
          </a:xfrm>
        </p:spPr>
        <p:txBody>
          <a:bodyPr/>
          <a:lstStyle/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(se lever) à 8 heures.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(s’appeler) Georges.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(se coucher) tôt.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(s’appeler) Jules et </a:t>
            </a:r>
            <a:r>
              <a:rPr lang="fr-FR" sz="4400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June</a:t>
            </a:r>
            <a:endParaRPr lang="fr-F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 startAt="5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(se raser) tous les matins.</a:t>
            </a:r>
          </a:p>
          <a:p>
            <a:pPr marL="742950" indent="-742950" algn="l">
              <a:buAutoNum type="arabicPeriod" startAt="5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(se maquiller) pour aller au cinéma. </a:t>
            </a:r>
            <a:endParaRPr lang="el-G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l-G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548680"/>
            <a:ext cx="7704856" cy="5904656"/>
          </a:xfrm>
        </p:spPr>
        <p:txBody>
          <a:bodyPr/>
          <a:lstStyle/>
          <a:p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2050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2656"/>
            <a:ext cx="8105115" cy="58326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548680"/>
            <a:ext cx="7704856" cy="5904656"/>
          </a:xfrm>
        </p:spPr>
        <p:txBody>
          <a:bodyPr/>
          <a:lstStyle/>
          <a:p>
            <a:r>
              <a:rPr lang="el-GR" sz="60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Βάλε </a:t>
            </a:r>
            <a:endParaRPr lang="fr-FR" sz="60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60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τις παρακάτω φράσεις </a:t>
            </a:r>
            <a:endParaRPr lang="fr-FR" sz="60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60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στον αρνητικό τύπο </a:t>
            </a:r>
            <a:endParaRPr lang="fr-FR" sz="60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60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600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l-GR" sz="60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548680"/>
            <a:ext cx="8172400" cy="5904656"/>
          </a:xfrm>
        </p:spPr>
        <p:txBody>
          <a:bodyPr/>
          <a:lstStyle/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s’appelle Tino.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nous brossons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se promène à la campagne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vous déshabillez.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te réveilles à 6 heures;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se coiffent . </a:t>
            </a:r>
          </a:p>
          <a:p>
            <a:pPr marL="742950" indent="-742950" algn="l">
              <a:buAutoNum type="arabicPeriod"/>
            </a:pPr>
            <a:endParaRPr lang="el-G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l-G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2656"/>
            <a:ext cx="8316416" cy="625567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Τα ρήματα μέσης φωνής, είναι όσα στο απαρέμφατό τους έχουν την αντωνυμία  </a:t>
            </a:r>
            <a:r>
              <a:rPr lang="fr-FR" sz="5400" b="1" dirty="0" smtClean="0">
                <a:solidFill>
                  <a:srgbClr val="C00000"/>
                </a:solidFill>
                <a:latin typeface="+mj-lt"/>
              </a:rPr>
              <a:t>se </a:t>
            </a:r>
          </a:p>
          <a:p>
            <a:r>
              <a:rPr lang="fr-FR" sz="5400" b="1" dirty="0" smtClean="0">
                <a:solidFill>
                  <a:srgbClr val="C00000"/>
                </a:solidFill>
                <a:latin typeface="+mj-lt"/>
              </a:rPr>
              <a:t>Se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laver </a:t>
            </a:r>
          </a:p>
          <a:p>
            <a:r>
              <a:rPr lang="fr-FR" sz="5400" b="1" dirty="0" smtClean="0">
                <a:solidFill>
                  <a:srgbClr val="C00000"/>
                </a:solidFill>
                <a:latin typeface="+mj-lt"/>
              </a:rPr>
              <a:t>Se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coucher </a:t>
            </a:r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Για να τα κλίνω, βάζω ανάμεσα στην αντωνυμία υποκείμενο και στο ρήμα τις αντωνυμίες : </a:t>
            </a:r>
          </a:p>
          <a:p>
            <a:r>
              <a:rPr lang="fr-FR" sz="5400" b="1" dirty="0" smtClean="0">
                <a:solidFill>
                  <a:srgbClr val="C00000"/>
                </a:solidFill>
                <a:latin typeface="+mj-lt"/>
              </a:rPr>
              <a:t>me       nous</a:t>
            </a:r>
          </a:p>
          <a:p>
            <a:r>
              <a:rPr lang="fr-FR" sz="5400" b="1" dirty="0" smtClean="0">
                <a:solidFill>
                  <a:srgbClr val="C00000"/>
                </a:solidFill>
                <a:latin typeface="+mj-lt"/>
              </a:rPr>
              <a:t>te        vous </a:t>
            </a:r>
          </a:p>
          <a:p>
            <a:r>
              <a:rPr lang="fr-FR" sz="5400" b="1" dirty="0" smtClean="0">
                <a:solidFill>
                  <a:srgbClr val="C00000"/>
                </a:solidFill>
                <a:latin typeface="+mj-lt"/>
              </a:rPr>
              <a:t>se         </a:t>
            </a:r>
            <a:r>
              <a:rPr lang="fr-FR" sz="5400" b="1" dirty="0" err="1" smtClean="0">
                <a:solidFill>
                  <a:srgbClr val="C00000"/>
                </a:solidFill>
                <a:latin typeface="+mj-lt"/>
              </a:rPr>
              <a:t>se</a:t>
            </a:r>
            <a:endParaRPr lang="el-GR" sz="5400" b="1" dirty="0" smtClean="0">
              <a:solidFill>
                <a:srgbClr val="C00000"/>
              </a:solidFill>
              <a:latin typeface="+mj-lt"/>
            </a:endParaRPr>
          </a:p>
          <a:p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548680"/>
            <a:ext cx="7704856" cy="5904656"/>
          </a:xfrm>
        </p:spPr>
        <p:txBody>
          <a:bodyPr/>
          <a:lstStyle/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lave le chien =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πλένω το σκύλο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</a:t>
            </a:r>
            <a:r>
              <a:rPr lang="fr-FR" sz="5400" b="1" dirty="0" smtClean="0">
                <a:solidFill>
                  <a:srgbClr val="C00000"/>
                </a:solidFill>
                <a:latin typeface="+mj-lt"/>
              </a:rPr>
              <a:t>me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lave =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πλένομαι</a:t>
            </a:r>
          </a:p>
          <a:p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4800" u="sng" dirty="0" smtClean="0">
                <a:solidFill>
                  <a:srgbClr val="C00000"/>
                </a:solidFill>
                <a:latin typeface="+mj-lt"/>
              </a:rPr>
              <a:t>Se laver = </a:t>
            </a:r>
            <a:r>
              <a:rPr lang="el-GR" sz="4800" u="sng" dirty="0" smtClean="0">
                <a:solidFill>
                  <a:srgbClr val="C00000"/>
                </a:solidFill>
                <a:latin typeface="+mj-lt"/>
              </a:rPr>
              <a:t>πλένομαι</a:t>
            </a:r>
            <a:r>
              <a:rPr lang="fr-FR" sz="4800" u="sng" dirty="0" smtClean="0">
                <a:solidFill>
                  <a:srgbClr val="C00000"/>
                </a:solidFill>
                <a:latin typeface="+mj-lt"/>
              </a:rPr>
              <a:t> 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</a:t>
            </a:r>
            <a:r>
              <a:rPr lang="fr-FR" sz="4800" b="1" dirty="0" smtClean="0">
                <a:solidFill>
                  <a:srgbClr val="C00000"/>
                </a:solidFill>
                <a:latin typeface="+mj-lt"/>
              </a:rPr>
              <a:t>me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lave 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</a:t>
            </a:r>
            <a:r>
              <a:rPr lang="fr-FR" sz="4800" b="1" dirty="0" smtClean="0">
                <a:solidFill>
                  <a:srgbClr val="C00000"/>
                </a:solidFill>
                <a:latin typeface="+mj-lt"/>
              </a:rPr>
              <a:t>te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laves 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Il/elle </a:t>
            </a:r>
            <a:r>
              <a:rPr lang="fr-FR" sz="4800" b="1" dirty="0" smtClean="0">
                <a:solidFill>
                  <a:srgbClr val="C00000"/>
                </a:solidFill>
                <a:latin typeface="+mj-lt"/>
              </a:rPr>
              <a:t>se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lave 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</a:t>
            </a:r>
            <a:r>
              <a:rPr lang="fr-FR" sz="4800" b="1" dirty="0" smtClean="0">
                <a:solidFill>
                  <a:srgbClr val="C00000"/>
                </a:solidFill>
                <a:latin typeface="+mj-lt"/>
              </a:rPr>
              <a:t>nous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lavons 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</a:t>
            </a:r>
            <a:r>
              <a:rPr lang="fr-FR" sz="4800" b="1" dirty="0" smtClean="0">
                <a:solidFill>
                  <a:srgbClr val="C00000"/>
                </a:solidFill>
                <a:latin typeface="+mj-lt"/>
              </a:rPr>
              <a:t>vous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lavez 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Ils/elles </a:t>
            </a:r>
            <a:r>
              <a:rPr lang="fr-FR" sz="4800" b="1" dirty="0" smtClean="0">
                <a:solidFill>
                  <a:srgbClr val="C00000"/>
                </a:solidFill>
                <a:latin typeface="+mj-lt"/>
              </a:rPr>
              <a:t>se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lavent</a:t>
            </a:r>
            <a:endParaRPr lang="el-G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ob_0a01c8_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0648"/>
            <a:ext cx="7992888" cy="61926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4800" u="sng" dirty="0" smtClean="0">
                <a:solidFill>
                  <a:srgbClr val="C00000"/>
                </a:solidFill>
                <a:latin typeface="+mj-lt"/>
              </a:rPr>
              <a:t>Προσοχή στον αρνητικό τύπο</a:t>
            </a:r>
            <a:endParaRPr lang="fr-FR" sz="4800" u="sng" dirty="0" smtClean="0">
              <a:solidFill>
                <a:srgbClr val="C00000"/>
              </a:solidFill>
              <a:latin typeface="+mj-lt"/>
            </a:endParaRP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</a:t>
            </a:r>
            <a:r>
              <a:rPr lang="fr-FR" sz="4800" b="1" dirty="0" smtClean="0">
                <a:solidFill>
                  <a:srgbClr val="C00000"/>
                </a:solidFill>
                <a:latin typeface="+mj-lt"/>
              </a:rPr>
              <a:t>ne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me lave </a:t>
            </a:r>
            <a:r>
              <a:rPr lang="fr-FR" sz="4800" b="1" dirty="0" smtClean="0">
                <a:solidFill>
                  <a:srgbClr val="C00000"/>
                </a:solidFill>
                <a:latin typeface="+mj-lt"/>
              </a:rPr>
              <a:t>pas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</a:t>
            </a:r>
            <a:r>
              <a:rPr lang="fr-FR" sz="4800" b="1" dirty="0" smtClean="0">
                <a:solidFill>
                  <a:srgbClr val="C00000"/>
                </a:solidFill>
              </a:rPr>
              <a:t>ne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te laves </a:t>
            </a:r>
            <a:r>
              <a:rPr lang="fr-FR" sz="4800" b="1" dirty="0" smtClean="0">
                <a:solidFill>
                  <a:srgbClr val="C00000"/>
                </a:solidFill>
              </a:rPr>
              <a:t>pas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Il/elle </a:t>
            </a:r>
            <a:r>
              <a:rPr lang="fr-FR" sz="4800" b="1" dirty="0" smtClean="0">
                <a:solidFill>
                  <a:srgbClr val="C00000"/>
                </a:solidFill>
              </a:rPr>
              <a:t>ne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se lave </a:t>
            </a:r>
            <a:r>
              <a:rPr lang="fr-FR" sz="4800" b="1" dirty="0" smtClean="0">
                <a:solidFill>
                  <a:srgbClr val="C00000"/>
                </a:solidFill>
              </a:rPr>
              <a:t>pas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</a:t>
            </a:r>
            <a:r>
              <a:rPr lang="fr-FR" sz="4800" b="1" dirty="0" smtClean="0">
                <a:solidFill>
                  <a:srgbClr val="C00000"/>
                </a:solidFill>
              </a:rPr>
              <a:t>ne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nous lavons </a:t>
            </a:r>
            <a:r>
              <a:rPr lang="fr-FR" sz="4800" b="1" dirty="0" smtClean="0">
                <a:solidFill>
                  <a:srgbClr val="C00000"/>
                </a:solidFill>
              </a:rPr>
              <a:t>pas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</a:t>
            </a:r>
            <a:r>
              <a:rPr lang="fr-FR" sz="4800" b="1" dirty="0" smtClean="0">
                <a:solidFill>
                  <a:srgbClr val="C00000"/>
                </a:solidFill>
              </a:rPr>
              <a:t>ne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vous lavez </a:t>
            </a:r>
            <a:r>
              <a:rPr lang="fr-FR" sz="4800" b="1" dirty="0" smtClean="0">
                <a:solidFill>
                  <a:srgbClr val="C00000"/>
                </a:solidFill>
              </a:rPr>
              <a:t>pas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Ils/elles </a:t>
            </a:r>
            <a:r>
              <a:rPr lang="fr-FR" sz="4800" b="1" dirty="0" smtClean="0">
                <a:solidFill>
                  <a:srgbClr val="C00000"/>
                </a:solidFill>
              </a:rPr>
              <a:t>ne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se lavent</a:t>
            </a:r>
            <a:r>
              <a:rPr lang="fr-FR" sz="4800" b="1" dirty="0" smtClean="0">
                <a:solidFill>
                  <a:srgbClr val="C00000"/>
                </a:solidFill>
              </a:rPr>
              <a:t> pas</a:t>
            </a:r>
            <a:endParaRPr lang="el-G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0"/>
            <a:ext cx="7704856" cy="692696"/>
          </a:xfrm>
        </p:spPr>
        <p:txBody>
          <a:bodyPr/>
          <a:lstStyle/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(f)</a:t>
            </a:r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φ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3" name="Picture 4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111" y="764704"/>
            <a:ext cx="8302889" cy="59046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303</TotalTime>
  <Words>221</Words>
  <Application>Microsoft Office PowerPoint</Application>
  <PresentationFormat>Προβολή στην οθόνη (4:3)</PresentationFormat>
  <Paragraphs>54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21</cp:revision>
  <dcterms:created xsi:type="dcterms:W3CDTF">2024-06-05T15:41:21Z</dcterms:created>
  <dcterms:modified xsi:type="dcterms:W3CDTF">2024-07-16T15:26:39Z</dcterms:modified>
</cp:coreProperties>
</file>