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8" r:id="rId4"/>
    <p:sldId id="273" r:id="rId5"/>
    <p:sldId id="266" r:id="rId6"/>
    <p:sldId id="264" r:id="rId7"/>
    <p:sldId id="267" r:id="rId8"/>
    <p:sldId id="268" r:id="rId9"/>
    <p:sldId id="269" r:id="rId10"/>
    <p:sldId id="270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27.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Adjectif interrogatif </a:t>
            </a:r>
          </a:p>
          <a:p>
            <a:r>
              <a:rPr 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quel</a:t>
            </a:r>
            <a:endParaRPr lang="en-US" sz="8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préfère la jupe bleue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en première du collège.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préfère le samedi.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aimons le prof de gym.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ont 13 ans.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est 2h 30. </a:t>
            </a:r>
          </a:p>
          <a:p>
            <a:pPr marL="914400" indent="-914400" algn="l"/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pPr marL="914400" indent="-914400"/>
            <a:r>
              <a:rPr lang="el-G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….âge? 15 ans.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aime ……sports? Le tennis.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es libre …..jour? Mardi.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……sont ces filles? Mes sœurs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……est cette place? Place Monc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préférez …musique? </a:t>
            </a: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pop</a:t>
            </a:r>
          </a:p>
          <a:p>
            <a:pPr marL="914400" indent="-914400" algn="l">
              <a:buAutoNum type="arabicPeriod"/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aimes ……chanteuses? Laurie et Indila. 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/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173216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848872" cy="64539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ερωτηματικό επίθετο, το συναντάμε στους εξής τύπους: </a:t>
            </a:r>
          </a:p>
          <a:p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Quel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αρσενικό ενικού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Quelle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θηλυκό ενικού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Quels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αρσενικό πληθυντικού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Quelles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 θηλυκό πληθυντικού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8479764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ερωτηματικό επίθετο προσδιορίζει πάντα ένα ουσιαστικό</a:t>
            </a:r>
            <a:endParaRPr lang="fr-F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>
              <a:buFont typeface="Wingdings" pitchFamily="2" charset="2"/>
              <a:buChar char="v"/>
            </a:pPr>
            <a:r>
              <a:rPr lang="fr-FR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est ton numéro de </a:t>
            </a: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téléphone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pPr algn="l">
              <a:buFont typeface="Wingdings" pitchFamily="2" charset="2"/>
              <a:buChar char="v"/>
            </a:pPr>
            <a:r>
              <a:rPr lang="fr-FR" sz="4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est ton adresse</a:t>
            </a:r>
          </a:p>
          <a:p>
            <a:pPr algn="l">
              <a:buFont typeface="Wingdings" pitchFamily="2" charset="2"/>
              <a:buChar char="v"/>
            </a:pPr>
            <a:r>
              <a:rPr lang="fr-FR" sz="4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sont tes films préférés?</a:t>
            </a:r>
          </a:p>
          <a:p>
            <a:pPr algn="l">
              <a:buFont typeface="Wingdings" pitchFamily="2" charset="2"/>
              <a:buChar char="v"/>
            </a:pPr>
            <a:r>
              <a:rPr lang="fr-FR" sz="4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sont tes trousses?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 το κατάλληλο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ερωτηματικό </a:t>
            </a:r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επίθετο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l-G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………jour il est?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………heure il est?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………est ton âge?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………est ta nationalité?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………couleurs tu aimes?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………est ton nom?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………gants tu portes? </a:t>
            </a:r>
          </a:p>
          <a:p>
            <a:pPr marL="914400" indent="-914400" algn="l"/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8. Tu commences à …….heure?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9. ………matière tu préfères?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10. ……..vêtements elle aime?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11. ………langues tu parles?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12. ………sont les pays francophones?  </a:t>
            </a:r>
          </a:p>
          <a:p>
            <a:pPr marL="914400" indent="-914400"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13. ………robes elles choisissent? </a:t>
            </a:r>
          </a:p>
          <a:p>
            <a:pPr marL="914400" indent="-914400" algn="l"/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Βρες τις ερωτήσεις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με το ερωτηματικό 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επίθετο</a:t>
            </a:r>
            <a:endParaRPr lang="fr-F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l-GR" sz="5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over dir="r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304</TotalTime>
  <Words>247</Words>
  <Application>Microsoft Office PowerPoint</Application>
  <PresentationFormat>Προβολή στην οθόνη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17</cp:revision>
  <dcterms:created xsi:type="dcterms:W3CDTF">2024-06-05T15:41:21Z</dcterms:created>
  <dcterms:modified xsi:type="dcterms:W3CDTF">2024-07-16T15:27:29Z</dcterms:modified>
</cp:coreProperties>
</file>