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58" r:id="rId4"/>
    <p:sldId id="267" r:id="rId5"/>
    <p:sldId id="275" r:id="rId6"/>
    <p:sldId id="264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8/2/2024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28.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famille 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074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429000"/>
            <a:ext cx="2501652" cy="30377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whee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476672"/>
            <a:ext cx="8236951" cy="540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8022250" cy="56886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228662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por\OneDrive\Υπολογιστής\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260648"/>
            <a:ext cx="8257855" cy="59766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8260537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 algn="l">
              <a:buFontTx/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père,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</a:t>
            </a:r>
            <a:r>
              <a:rPr lang="el-G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’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fait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mère, qu’est-ce qu’elle fait?</a:t>
            </a:r>
          </a:p>
          <a:p>
            <a:pPr marL="742950" indent="-742950" algn="l"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 Mathilde? </a:t>
            </a:r>
          </a:p>
          <a:p>
            <a:pPr marL="742950" indent="-742950" algn="l"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 Jacques?</a:t>
            </a:r>
          </a:p>
          <a:p>
            <a:pPr marL="742950" indent="-742950" algn="l"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Comment s’appelle le père?</a:t>
            </a:r>
          </a:p>
          <a:p>
            <a:pPr marL="742950" indent="-742950" algn="l"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Comment s’appelle la mère? </a:t>
            </a:r>
          </a:p>
          <a:p>
            <a:pPr marL="742950" indent="-742950" algn="l"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Quels animaux il y a dans la famille?</a:t>
            </a:r>
          </a:p>
          <a:p>
            <a:pPr marL="742950" indent="-742950" algn="l">
              <a:buAutoNum type="arabicPeriod"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 dentiste? </a:t>
            </a:r>
          </a:p>
          <a:p>
            <a:pPr marL="742950" indent="-742950" algn="l">
              <a:buAutoNum type="arabicPeriod"/>
            </a:pPr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epor\OneDrive\Υπολογιστής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188640"/>
            <a:ext cx="8307105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arbre_genealogiq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8269072" cy="5832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parents</a:t>
            </a:r>
          </a:p>
          <a:p>
            <a:pPr algn="l">
              <a:buFont typeface="Wingdings" pitchFamily="2" charset="2"/>
              <a:buChar char="v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grands-parents</a:t>
            </a:r>
          </a:p>
          <a:p>
            <a:pPr algn="l">
              <a:buFont typeface="Wingdings" pitchFamily="2" charset="2"/>
              <a:buChar char="v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enfants </a:t>
            </a:r>
          </a:p>
          <a:p>
            <a:pPr algn="l">
              <a:buFont typeface="Wingdings" pitchFamily="2" charset="2"/>
              <a:buChar char="v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petits-enfants</a:t>
            </a:r>
          </a:p>
          <a:p>
            <a:pPr algn="l">
              <a:buFont typeface="Wingdings" pitchFamily="2" charset="2"/>
              <a:buChar char="v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fils – la fille</a:t>
            </a:r>
          </a:p>
          <a:p>
            <a:pPr algn="l">
              <a:buFont typeface="Wingdings" pitchFamily="2" charset="2"/>
              <a:buChar char="v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jumeaux – les jumelles</a:t>
            </a:r>
          </a:p>
          <a:p>
            <a:pPr algn="l">
              <a:buFont typeface="Wingdings" pitchFamily="2" charset="2"/>
              <a:buChar char="v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n’ai pas de frère. Je n’ai pas de sœur. Je suis fils unique. Je suis fille unique. 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pPr marL="742950" indent="-742950" algn="just"/>
            <a:r>
              <a:rPr lang="en-US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Mathieu présente sa famille.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742950" indent="-742950" algn="just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	Mon ………s’appelle Fabien. Il est directeur de banque. Ma ………c’est Delphine. Elle est informaticienne. J’ai un frère, Philippe. </a:t>
            </a:r>
          </a:p>
          <a:p>
            <a:pPr marL="742950" indent="-742950" algn="just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	Ma ………Aurelie a des jumelles. Ses filles sont mes ……… J’adore mes grands-parents. Ma ……… Dominique est très généreuse. Mon ……… Patrick adore le cinéma, comme moi!</a:t>
            </a:r>
          </a:p>
          <a:p>
            <a:pPr marL="742950" indent="-742950" algn="just">
              <a:buAutoNum type="arabicPeriod"/>
            </a:pPr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pPr marL="742950" indent="-742950" algn="l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est-ce?</a:t>
            </a:r>
            <a:r>
              <a:rPr lang="el-G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Συμπλήρωσε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        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fr-FR" sz="3600" smtClean="0">
                <a:solidFill>
                  <a:schemeClr val="accent2">
                    <a:lumMod val="50000"/>
                  </a:schemeClr>
                </a:solidFill>
              </a:rPr>
              <a:t>f)</a:t>
            </a:r>
            <a:r>
              <a:rPr lang="fr-FR" sz="36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père de mon père. C’est mon_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la sœur de ma mère. C’est ma _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fils de mes grands-parents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 ’est la fille de mon oncle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la fille de ma mère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père de mon cousin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les parents de mes parents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frère de ma cousine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742950" indent="-742950" algn="l"/>
            <a:endParaRPr lang="en-US" sz="3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3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3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635912" cy="44644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144</TotalTime>
  <Words>134</Words>
  <Application>Microsoft Office PowerPoint</Application>
  <PresentationFormat>Προβολή στην οθόνη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24</cp:revision>
  <dcterms:created xsi:type="dcterms:W3CDTF">2024-06-05T15:41:21Z</dcterms:created>
  <dcterms:modified xsi:type="dcterms:W3CDTF">2024-08-02T15:52:58Z</dcterms:modified>
</cp:coreProperties>
</file>