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68" r:id="rId3"/>
    <p:sldId id="269" r:id="rId4"/>
    <p:sldId id="258" r:id="rId5"/>
    <p:sldId id="266" r:id="rId6"/>
    <p:sldId id="264" r:id="rId7"/>
    <p:sldId id="267" r:id="rId8"/>
    <p:sldId id="270" r:id="rId9"/>
    <p:sldId id="271" r:id="rId10"/>
    <p:sldId id="272" r:id="rId11"/>
    <p:sldId id="273" r:id="rId12"/>
    <p:sldId id="274" r:id="rId13"/>
    <p:sldId id="275" r:id="rId14"/>
    <p:sldId id="276" r:id="rId15"/>
    <p:sldId id="278" r:id="rId16"/>
    <p:sldId id="277" r:id="rId17"/>
    <p:sldId id="27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EB9"/>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Φωτεινό στυλ 3 - Έμφαση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96" y="-5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51CDE9-C1D2-4AE3-B756-34CC16964259}"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defRPr sz="5400"/>
            </a:lvl1pPr>
          </a:lstStyle>
          <a:p>
            <a:r>
              <a:rPr lang="el-GR" smtClean="0"/>
              <a:t>Kλικ για επεξεργασία του τίτλου</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4000"/>
            </a:lvl1pPr>
          </a:lstStyle>
          <a:p>
            <a:r>
              <a:rPr lang="el-GR" smtClean="0"/>
              <a:t>Κάντε κλικ για να επεξεργαστείτε τον υπότιτλο του υποδείγματος</a:t>
            </a:r>
            <a:endParaRPr lang="en-US"/>
          </a:p>
        </p:txBody>
      </p:sp>
      <p:sp>
        <p:nvSpPr>
          <p:cNvPr id="4100" name="Rectangle 4"/>
          <p:cNvSpPr>
            <a:spLocks noGrp="1" noChangeArrowheads="1"/>
          </p:cNvSpPr>
          <p:nvPr>
            <p:ph type="dt" sz="half" idx="2"/>
          </p:nvPr>
        </p:nvSpPr>
        <p:spPr>
          <a:xfrm>
            <a:off x="457200" y="6245225"/>
            <a:ext cx="2133600" cy="476250"/>
          </a:xfrm>
        </p:spPr>
        <p:txBody>
          <a:bodyPr/>
          <a:lstStyle>
            <a:lvl1pPr>
              <a:defRPr sz="1600">
                <a:latin typeface="+mn-lt"/>
              </a:defRPr>
            </a:lvl1pPr>
          </a:lstStyle>
          <a:p>
            <a:fld id="{3FBA1AFB-E825-41E7-9816-E9D5437230CA}" type="datetime1">
              <a:rPr lang="en-US"/>
              <a:pPr/>
              <a:t>9/11/2024</a:t>
            </a:fld>
            <a:endParaRPr lang="en-US" dirty="0"/>
          </a:p>
        </p:txBody>
      </p:sp>
      <p:sp>
        <p:nvSpPr>
          <p:cNvPr id="4101" name="Rectangle 5"/>
          <p:cNvSpPr>
            <a:spLocks noGrp="1" noChangeArrowheads="1"/>
          </p:cNvSpPr>
          <p:nvPr>
            <p:ph type="ftr" sz="quarter" idx="3"/>
          </p:nvPr>
        </p:nvSpPr>
        <p:spPr>
          <a:xfrm>
            <a:off x="3124200" y="6245225"/>
            <a:ext cx="2895600" cy="476250"/>
          </a:xfrm>
        </p:spPr>
        <p:txBody>
          <a:bodyPr/>
          <a:lstStyle>
            <a:lvl1pPr>
              <a:defRPr sz="1600"/>
            </a:lvl1pPr>
          </a:lstStyle>
          <a:p>
            <a:r>
              <a:rPr lang="en-US" dirty="0"/>
              <a:t>copyright 2006 www.brainybetty.com ALL RIGHTS RESERVED.</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600"/>
            </a:lvl1pPr>
          </a:lstStyle>
          <a:p>
            <a:fld id="{0F6C46D2-EAA6-4420-A921-CB001D19062C}" type="slidenum">
              <a:rPr lang="en-US"/>
              <a:pPr/>
              <a:t>‹#›</a:t>
            </a:fld>
            <a:endParaRPr lang="en-US" dirty="0"/>
          </a:p>
        </p:txBody>
      </p:sp>
    </p:spTree>
  </p:cSld>
  <p:clrMapOvr>
    <a:masterClrMapping/>
  </p:clrMapOvr>
  <p:transition spd="slow">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013ACF2F-F01B-4A42-BDDD-665991A853FA}" type="datetime1">
              <a:rPr lang="en-US"/>
              <a:pPr/>
              <a:t>9/11/2024</a:t>
            </a:fld>
            <a:endParaRPr lang="en-US" dirty="0"/>
          </a:p>
        </p:txBody>
      </p:sp>
      <p:sp>
        <p:nvSpPr>
          <p:cNvPr id="5" name="4 - Θέση υποσέλιδου"/>
          <p:cNvSpPr>
            <a:spLocks noGrp="1"/>
          </p:cNvSpPr>
          <p:nvPr>
            <p:ph type="ftr" sz="quarter" idx="11"/>
          </p:nvPr>
        </p:nvSpPr>
        <p:spPr/>
        <p:txBody>
          <a:bodyPr/>
          <a:lstStyle>
            <a:lvl1pPr>
              <a:defRPr/>
            </a:lvl1pPr>
          </a:lstStyle>
          <a:p>
            <a:r>
              <a:rPr lang="en-US" dirty="0"/>
              <a:t>copyright 2006 www.brainybetty.com ALL RIGHTS RESERVED.</a:t>
            </a:r>
          </a:p>
        </p:txBody>
      </p:sp>
      <p:sp>
        <p:nvSpPr>
          <p:cNvPr id="6" name="5 - Θέση αριθμού διαφάνειας"/>
          <p:cNvSpPr>
            <a:spLocks noGrp="1"/>
          </p:cNvSpPr>
          <p:nvPr>
            <p:ph type="sldNum" sz="quarter" idx="12"/>
          </p:nvPr>
        </p:nvSpPr>
        <p:spPr/>
        <p:txBody>
          <a:bodyPr/>
          <a:lstStyle>
            <a:lvl1pPr>
              <a:defRPr/>
            </a:lvl1pPr>
          </a:lstStyle>
          <a:p>
            <a:fld id="{70AC817B-AF5B-4258-A168-674B1598A30A}" type="slidenum">
              <a:rPr lang="en-US"/>
              <a:pPr/>
              <a:t>‹#›</a:t>
            </a:fld>
            <a:endParaRPr lang="en-US" dirty="0"/>
          </a:p>
        </p:txBody>
      </p:sp>
    </p:spTree>
  </p:cSld>
  <p:clrMapOvr>
    <a:masterClrMapping/>
  </p:clrMapOvr>
  <p:transition spd="slow">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E609F73E-6EC1-4BF4-A56B-768CAD9AA6F1}" type="datetime1">
              <a:rPr lang="en-US"/>
              <a:pPr/>
              <a:t>9/11/2024</a:t>
            </a:fld>
            <a:endParaRPr lang="en-US" dirty="0"/>
          </a:p>
        </p:txBody>
      </p:sp>
      <p:sp>
        <p:nvSpPr>
          <p:cNvPr id="5" name="4 - Θέση υποσέλιδου"/>
          <p:cNvSpPr>
            <a:spLocks noGrp="1"/>
          </p:cNvSpPr>
          <p:nvPr>
            <p:ph type="ftr" sz="quarter" idx="11"/>
          </p:nvPr>
        </p:nvSpPr>
        <p:spPr/>
        <p:txBody>
          <a:bodyPr/>
          <a:lstStyle>
            <a:lvl1pPr>
              <a:defRPr/>
            </a:lvl1pPr>
          </a:lstStyle>
          <a:p>
            <a:r>
              <a:rPr lang="en-US" dirty="0"/>
              <a:t>copyright 2006 www.brainybetty.com ALL RIGHTS RESERVED.</a:t>
            </a:r>
          </a:p>
        </p:txBody>
      </p:sp>
      <p:sp>
        <p:nvSpPr>
          <p:cNvPr id="6" name="5 - Θέση αριθμού διαφάνειας"/>
          <p:cNvSpPr>
            <a:spLocks noGrp="1"/>
          </p:cNvSpPr>
          <p:nvPr>
            <p:ph type="sldNum" sz="quarter" idx="12"/>
          </p:nvPr>
        </p:nvSpPr>
        <p:spPr/>
        <p:txBody>
          <a:bodyPr/>
          <a:lstStyle>
            <a:lvl1pPr>
              <a:defRPr/>
            </a:lvl1pPr>
          </a:lstStyle>
          <a:p>
            <a:fld id="{A4D0F9C3-4E0B-4A3F-ADC0-DE6723110450}" type="slidenum">
              <a:rPr lang="en-US"/>
              <a:pPr/>
              <a:t>‹#›</a:t>
            </a:fld>
            <a:endParaRPr lang="en-US" dirty="0"/>
          </a:p>
        </p:txBody>
      </p:sp>
    </p:spTree>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D4F777B4-21B3-402F-A5D9-B938B3F35E6C}" type="datetime1">
              <a:rPr lang="en-US"/>
              <a:pPr/>
              <a:t>9/11/2024</a:t>
            </a:fld>
            <a:endParaRPr lang="en-US" dirty="0"/>
          </a:p>
        </p:txBody>
      </p:sp>
      <p:sp>
        <p:nvSpPr>
          <p:cNvPr id="5" name="4 - Θέση υποσέλιδου"/>
          <p:cNvSpPr>
            <a:spLocks noGrp="1"/>
          </p:cNvSpPr>
          <p:nvPr>
            <p:ph type="ftr" sz="quarter" idx="11"/>
          </p:nvPr>
        </p:nvSpPr>
        <p:spPr/>
        <p:txBody>
          <a:bodyPr/>
          <a:lstStyle>
            <a:lvl1pPr>
              <a:defRPr/>
            </a:lvl1pPr>
          </a:lstStyle>
          <a:p>
            <a:r>
              <a:rPr lang="en-US" dirty="0"/>
              <a:t>copyright 2006 www.brainybetty.com ALL RIGHTS RESERVED.</a:t>
            </a:r>
          </a:p>
        </p:txBody>
      </p:sp>
      <p:sp>
        <p:nvSpPr>
          <p:cNvPr id="6" name="5 - Θέση αριθμού διαφάνειας"/>
          <p:cNvSpPr>
            <a:spLocks noGrp="1"/>
          </p:cNvSpPr>
          <p:nvPr>
            <p:ph type="sldNum" sz="quarter" idx="12"/>
          </p:nvPr>
        </p:nvSpPr>
        <p:spPr/>
        <p:txBody>
          <a:bodyPr/>
          <a:lstStyle>
            <a:lvl1pPr>
              <a:defRPr/>
            </a:lvl1pPr>
          </a:lstStyle>
          <a:p>
            <a:fld id="{BB28CBB1-3DD1-4384-8B77-2280D3E1EADB}" type="slidenum">
              <a:rPr lang="en-US"/>
              <a:pPr/>
              <a:t>‹#›</a:t>
            </a:fld>
            <a:endParaRPr lang="en-US" dirty="0"/>
          </a:p>
        </p:txBody>
      </p:sp>
    </p:spTree>
  </p:cSld>
  <p:clrMapOvr>
    <a:masterClrMapping/>
  </p:clrMapOvr>
  <p:transition spd="slow">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fld id="{E650E71D-06C8-4638-9863-3F2CDDC615D9}" type="datetime1">
              <a:rPr lang="en-US"/>
              <a:pPr/>
              <a:t>9/11/2024</a:t>
            </a:fld>
            <a:endParaRPr lang="en-US" dirty="0"/>
          </a:p>
        </p:txBody>
      </p:sp>
      <p:sp>
        <p:nvSpPr>
          <p:cNvPr id="5" name="4 - Θέση υποσέλιδου"/>
          <p:cNvSpPr>
            <a:spLocks noGrp="1"/>
          </p:cNvSpPr>
          <p:nvPr>
            <p:ph type="ftr" sz="quarter" idx="11"/>
          </p:nvPr>
        </p:nvSpPr>
        <p:spPr/>
        <p:txBody>
          <a:bodyPr/>
          <a:lstStyle>
            <a:lvl1pPr>
              <a:defRPr/>
            </a:lvl1pPr>
          </a:lstStyle>
          <a:p>
            <a:r>
              <a:rPr lang="en-US" dirty="0"/>
              <a:t>copyright 2006 www.brainybetty.com ALL RIGHTS RESERVED.</a:t>
            </a:r>
          </a:p>
        </p:txBody>
      </p:sp>
      <p:sp>
        <p:nvSpPr>
          <p:cNvPr id="6" name="5 - Θέση αριθμού διαφάνειας"/>
          <p:cNvSpPr>
            <a:spLocks noGrp="1"/>
          </p:cNvSpPr>
          <p:nvPr>
            <p:ph type="sldNum" sz="quarter" idx="12"/>
          </p:nvPr>
        </p:nvSpPr>
        <p:spPr/>
        <p:txBody>
          <a:bodyPr/>
          <a:lstStyle>
            <a:lvl1pPr>
              <a:defRPr/>
            </a:lvl1pPr>
          </a:lstStyle>
          <a:p>
            <a:fld id="{8D3C8B30-65FE-402B-BE7B-466BE9F4A534}" type="slidenum">
              <a:rPr lang="en-US"/>
              <a:pPr/>
              <a:t>‹#›</a:t>
            </a:fld>
            <a:endParaRPr lang="en-US" dirty="0"/>
          </a:p>
        </p:txBody>
      </p:sp>
    </p:spTree>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fld id="{60C2327D-0733-4876-95AA-25A0A2AA341C}" type="datetime1">
              <a:rPr lang="en-US"/>
              <a:pPr/>
              <a:t>9/11/2024</a:t>
            </a:fld>
            <a:endParaRPr lang="en-US" dirty="0"/>
          </a:p>
        </p:txBody>
      </p:sp>
      <p:sp>
        <p:nvSpPr>
          <p:cNvPr id="6" name="5 - Θέση υποσέλιδου"/>
          <p:cNvSpPr>
            <a:spLocks noGrp="1"/>
          </p:cNvSpPr>
          <p:nvPr>
            <p:ph type="ftr" sz="quarter" idx="11"/>
          </p:nvPr>
        </p:nvSpPr>
        <p:spPr/>
        <p:txBody>
          <a:bodyPr/>
          <a:lstStyle>
            <a:lvl1pPr>
              <a:defRPr/>
            </a:lvl1pPr>
          </a:lstStyle>
          <a:p>
            <a:r>
              <a:rPr lang="en-US" dirty="0"/>
              <a:t>copyright 2006 www.brainybetty.com ALL RIGHTS RESERVED.</a:t>
            </a:r>
          </a:p>
        </p:txBody>
      </p:sp>
      <p:sp>
        <p:nvSpPr>
          <p:cNvPr id="7" name="6 - Θέση αριθμού διαφάνειας"/>
          <p:cNvSpPr>
            <a:spLocks noGrp="1"/>
          </p:cNvSpPr>
          <p:nvPr>
            <p:ph type="sldNum" sz="quarter" idx="12"/>
          </p:nvPr>
        </p:nvSpPr>
        <p:spPr/>
        <p:txBody>
          <a:bodyPr/>
          <a:lstStyle>
            <a:lvl1pPr>
              <a:defRPr/>
            </a:lvl1pPr>
          </a:lstStyle>
          <a:p>
            <a:fld id="{2758EF49-978D-436F-B7C1-8F0D78733D18}" type="slidenum">
              <a:rPr lang="en-US"/>
              <a:pPr/>
              <a:t>‹#›</a:t>
            </a:fld>
            <a:endParaRPr lang="en-US" dirty="0"/>
          </a:p>
        </p:txBody>
      </p:sp>
    </p:spTree>
  </p:cSld>
  <p:clrMapOvr>
    <a:masterClrMapping/>
  </p:clrMapOvr>
  <p:transition spd="slow">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fld id="{065771D2-15D3-47D8-AA72-927FB9C16B10}" type="datetime1">
              <a:rPr lang="en-US"/>
              <a:pPr/>
              <a:t>9/11/2024</a:t>
            </a:fld>
            <a:endParaRPr lang="en-US" dirty="0"/>
          </a:p>
        </p:txBody>
      </p:sp>
      <p:sp>
        <p:nvSpPr>
          <p:cNvPr id="8" name="7 - Θέση υποσέλιδου"/>
          <p:cNvSpPr>
            <a:spLocks noGrp="1"/>
          </p:cNvSpPr>
          <p:nvPr>
            <p:ph type="ftr" sz="quarter" idx="11"/>
          </p:nvPr>
        </p:nvSpPr>
        <p:spPr/>
        <p:txBody>
          <a:bodyPr/>
          <a:lstStyle>
            <a:lvl1pPr>
              <a:defRPr/>
            </a:lvl1pPr>
          </a:lstStyle>
          <a:p>
            <a:r>
              <a:rPr lang="en-US" dirty="0"/>
              <a:t>copyright 2006 www.brainybetty.com ALL RIGHTS RESERVED.</a:t>
            </a:r>
          </a:p>
        </p:txBody>
      </p:sp>
      <p:sp>
        <p:nvSpPr>
          <p:cNvPr id="9" name="8 - Θέση αριθμού διαφάνειας"/>
          <p:cNvSpPr>
            <a:spLocks noGrp="1"/>
          </p:cNvSpPr>
          <p:nvPr>
            <p:ph type="sldNum" sz="quarter" idx="12"/>
          </p:nvPr>
        </p:nvSpPr>
        <p:spPr/>
        <p:txBody>
          <a:bodyPr/>
          <a:lstStyle>
            <a:lvl1pPr>
              <a:defRPr/>
            </a:lvl1pPr>
          </a:lstStyle>
          <a:p>
            <a:fld id="{00AE1877-0268-477A-A78E-EF89BB963F97}" type="slidenum">
              <a:rPr lang="en-US"/>
              <a:pPr/>
              <a:t>‹#›</a:t>
            </a:fld>
            <a:endParaRPr lang="en-US" dirty="0"/>
          </a:p>
        </p:txBody>
      </p:sp>
    </p:spTree>
  </p:cSld>
  <p:clrMapOvr>
    <a:masterClrMapping/>
  </p:clrMapOvr>
  <p:transition spd="slow">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fld id="{B69D25A6-9107-41F8-8CE3-9616A1EE1C16}" type="datetime1">
              <a:rPr lang="en-US"/>
              <a:pPr/>
              <a:t>9/11/2024</a:t>
            </a:fld>
            <a:endParaRPr lang="en-US" dirty="0"/>
          </a:p>
        </p:txBody>
      </p:sp>
      <p:sp>
        <p:nvSpPr>
          <p:cNvPr id="4" name="3 - Θέση υποσέλιδου"/>
          <p:cNvSpPr>
            <a:spLocks noGrp="1"/>
          </p:cNvSpPr>
          <p:nvPr>
            <p:ph type="ftr" sz="quarter" idx="11"/>
          </p:nvPr>
        </p:nvSpPr>
        <p:spPr/>
        <p:txBody>
          <a:bodyPr/>
          <a:lstStyle>
            <a:lvl1pPr>
              <a:defRPr/>
            </a:lvl1pPr>
          </a:lstStyle>
          <a:p>
            <a:r>
              <a:rPr lang="en-US" dirty="0"/>
              <a:t>copyright 2006 www.brainybetty.com ALL RIGHTS RESERVED.</a:t>
            </a:r>
          </a:p>
        </p:txBody>
      </p:sp>
      <p:sp>
        <p:nvSpPr>
          <p:cNvPr id="5" name="4 - Θέση αριθμού διαφάνειας"/>
          <p:cNvSpPr>
            <a:spLocks noGrp="1"/>
          </p:cNvSpPr>
          <p:nvPr>
            <p:ph type="sldNum" sz="quarter" idx="12"/>
          </p:nvPr>
        </p:nvSpPr>
        <p:spPr/>
        <p:txBody>
          <a:bodyPr/>
          <a:lstStyle>
            <a:lvl1pPr>
              <a:defRPr/>
            </a:lvl1pPr>
          </a:lstStyle>
          <a:p>
            <a:fld id="{54CB344F-1FBC-4029-9821-575EFFCD70D4}" type="slidenum">
              <a:rPr lang="en-US"/>
              <a:pPr/>
              <a:t>‹#›</a:t>
            </a:fld>
            <a:endParaRPr lang="en-US" dirty="0"/>
          </a:p>
        </p:txBody>
      </p:sp>
    </p:spTree>
  </p:cSld>
  <p:clrMapOvr>
    <a:masterClrMapping/>
  </p:clrMapOvr>
  <p:transition spd="slow">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fld id="{43A66B06-9146-46E0-8C91-B60FB7907220}" type="datetime1">
              <a:rPr lang="en-US"/>
              <a:pPr/>
              <a:t>9/11/2024</a:t>
            </a:fld>
            <a:endParaRPr lang="en-US" dirty="0"/>
          </a:p>
        </p:txBody>
      </p:sp>
      <p:sp>
        <p:nvSpPr>
          <p:cNvPr id="3" name="2 - Θέση υποσέλιδου"/>
          <p:cNvSpPr>
            <a:spLocks noGrp="1"/>
          </p:cNvSpPr>
          <p:nvPr>
            <p:ph type="ftr" sz="quarter" idx="11"/>
          </p:nvPr>
        </p:nvSpPr>
        <p:spPr/>
        <p:txBody>
          <a:bodyPr/>
          <a:lstStyle>
            <a:lvl1pPr>
              <a:defRPr/>
            </a:lvl1pPr>
          </a:lstStyle>
          <a:p>
            <a:r>
              <a:rPr lang="en-US" dirty="0"/>
              <a:t>copyright 2006 www.brainybetty.com ALL RIGHTS RESERVED.</a:t>
            </a:r>
          </a:p>
        </p:txBody>
      </p:sp>
      <p:sp>
        <p:nvSpPr>
          <p:cNvPr id="4" name="3 - Θέση αριθμού διαφάνειας"/>
          <p:cNvSpPr>
            <a:spLocks noGrp="1"/>
          </p:cNvSpPr>
          <p:nvPr>
            <p:ph type="sldNum" sz="quarter" idx="12"/>
          </p:nvPr>
        </p:nvSpPr>
        <p:spPr/>
        <p:txBody>
          <a:bodyPr/>
          <a:lstStyle>
            <a:lvl1pPr>
              <a:defRPr/>
            </a:lvl1pPr>
          </a:lstStyle>
          <a:p>
            <a:fld id="{999A9D40-9489-4FB8-92B5-BCD3D50869B4}" type="slidenum">
              <a:rPr lang="en-US"/>
              <a:pPr/>
              <a:t>‹#›</a:t>
            </a:fld>
            <a:endParaRPr lang="en-US" dirty="0"/>
          </a:p>
        </p:txBody>
      </p:sp>
    </p:spTree>
  </p:cSld>
  <p:clrMapOvr>
    <a:masterClrMapping/>
  </p:clrMapOvr>
  <p:transition spd="slow">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725C64C1-36D7-46E4-A654-C55C409E3C04}" type="datetime1">
              <a:rPr lang="en-US"/>
              <a:pPr/>
              <a:t>9/11/2024</a:t>
            </a:fld>
            <a:endParaRPr lang="en-US" dirty="0"/>
          </a:p>
        </p:txBody>
      </p:sp>
      <p:sp>
        <p:nvSpPr>
          <p:cNvPr id="6" name="5 - Θέση υποσέλιδου"/>
          <p:cNvSpPr>
            <a:spLocks noGrp="1"/>
          </p:cNvSpPr>
          <p:nvPr>
            <p:ph type="ftr" sz="quarter" idx="11"/>
          </p:nvPr>
        </p:nvSpPr>
        <p:spPr/>
        <p:txBody>
          <a:bodyPr/>
          <a:lstStyle>
            <a:lvl1pPr>
              <a:defRPr/>
            </a:lvl1pPr>
          </a:lstStyle>
          <a:p>
            <a:r>
              <a:rPr lang="en-US" dirty="0"/>
              <a:t>copyright 2006 www.brainybetty.com ALL RIGHTS RESERVED.</a:t>
            </a:r>
          </a:p>
        </p:txBody>
      </p:sp>
      <p:sp>
        <p:nvSpPr>
          <p:cNvPr id="7" name="6 - Θέση αριθμού διαφάνειας"/>
          <p:cNvSpPr>
            <a:spLocks noGrp="1"/>
          </p:cNvSpPr>
          <p:nvPr>
            <p:ph type="sldNum" sz="quarter" idx="12"/>
          </p:nvPr>
        </p:nvSpPr>
        <p:spPr/>
        <p:txBody>
          <a:bodyPr/>
          <a:lstStyle>
            <a:lvl1pPr>
              <a:defRPr/>
            </a:lvl1pPr>
          </a:lstStyle>
          <a:p>
            <a:fld id="{D6FCF8D8-AB57-42F3-A37A-FABB97828623}" type="slidenum">
              <a:rPr lang="en-US"/>
              <a:pPr/>
              <a:t>‹#›</a:t>
            </a:fld>
            <a:endParaRPr lang="en-US" dirty="0"/>
          </a:p>
        </p:txBody>
      </p:sp>
    </p:spTree>
  </p:cSld>
  <p:clrMapOvr>
    <a:masterClrMapping/>
  </p:clrMapOvr>
  <p:transition spd="slow">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F7DF344E-D141-47D2-BBFB-D1DE6912CEC6}" type="datetime1">
              <a:rPr lang="en-US"/>
              <a:pPr/>
              <a:t>9/11/2024</a:t>
            </a:fld>
            <a:endParaRPr lang="en-US" dirty="0"/>
          </a:p>
        </p:txBody>
      </p:sp>
      <p:sp>
        <p:nvSpPr>
          <p:cNvPr id="6" name="5 - Θέση υποσέλιδου"/>
          <p:cNvSpPr>
            <a:spLocks noGrp="1"/>
          </p:cNvSpPr>
          <p:nvPr>
            <p:ph type="ftr" sz="quarter" idx="11"/>
          </p:nvPr>
        </p:nvSpPr>
        <p:spPr/>
        <p:txBody>
          <a:bodyPr/>
          <a:lstStyle>
            <a:lvl1pPr>
              <a:defRPr/>
            </a:lvl1pPr>
          </a:lstStyle>
          <a:p>
            <a:r>
              <a:rPr lang="en-US" dirty="0"/>
              <a:t>copyright 2006 www.brainybetty.com ALL RIGHTS RESERVED.</a:t>
            </a:r>
          </a:p>
        </p:txBody>
      </p:sp>
      <p:sp>
        <p:nvSpPr>
          <p:cNvPr id="7" name="6 - Θέση αριθμού διαφάνειας"/>
          <p:cNvSpPr>
            <a:spLocks noGrp="1"/>
          </p:cNvSpPr>
          <p:nvPr>
            <p:ph type="sldNum" sz="quarter" idx="12"/>
          </p:nvPr>
        </p:nvSpPr>
        <p:spPr/>
        <p:txBody>
          <a:bodyPr/>
          <a:lstStyle>
            <a:lvl1pPr>
              <a:defRPr/>
            </a:lvl1pPr>
          </a:lstStyle>
          <a:p>
            <a:fld id="{16056FF9-C4F6-440B-AEEE-C428BC6662EE}" type="slidenum">
              <a:rPr lang="en-US"/>
              <a:pPr/>
              <a:t>‹#›</a:t>
            </a:fld>
            <a:endParaRPr lang="en-US" dirty="0"/>
          </a:p>
        </p:txBody>
      </p:sp>
    </p:spTree>
  </p:cSld>
  <p:clrMapOvr>
    <a:masterClrMapping/>
  </p:clrMapOvr>
  <p:transition spd="slow">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28" name="Rectangle 4"/>
          <p:cNvSpPr>
            <a:spLocks noGrp="1" noChangeArrowheads="1"/>
          </p:cNvSpPr>
          <p:nvPr>
            <p:ph type="dt" sz="half" idx="2"/>
          </p:nvPr>
        </p:nvSpPr>
        <p:spPr bwMode="auto">
          <a:xfrm>
            <a:off x="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51951F00-B3DC-40C6-A375-F8FA7C38F041}" type="datetime1">
              <a:rPr lang="en-US"/>
              <a:pPr/>
              <a:t>9/11/2024</a:t>
            </a:fld>
            <a:endParaRPr lang="en-US" dirty="0"/>
          </a:p>
        </p:txBody>
      </p:sp>
      <p:sp>
        <p:nvSpPr>
          <p:cNvPr id="1029" name="Rectangle 5"/>
          <p:cNvSpPr>
            <a:spLocks noGrp="1" noChangeArrowheads="1"/>
          </p:cNvSpPr>
          <p:nvPr>
            <p:ph type="ftr" sz="quarter" idx="3"/>
          </p:nvPr>
        </p:nvSpPr>
        <p:spPr bwMode="auto">
          <a:xfrm>
            <a:off x="2209800" y="6629400"/>
            <a:ext cx="5105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US" dirty="0"/>
              <a:t>copyright 2006 www.brainybetty.com ALL RIGHTS RESERVED.</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1440633-1D41-42B0-AF0A-28E2F173D96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amond/>
  </p:transition>
  <p:hf hdr="0"/>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Andy" pitchFamily="66" charset="0"/>
        </a:defRPr>
      </a:lvl2pPr>
      <a:lvl3pPr algn="ctr" rtl="0" eaLnBrk="1" fontAlgn="base" hangingPunct="1">
        <a:spcBef>
          <a:spcPct val="0"/>
        </a:spcBef>
        <a:spcAft>
          <a:spcPct val="0"/>
        </a:spcAft>
        <a:defRPr sz="4800">
          <a:solidFill>
            <a:schemeClr val="tx2"/>
          </a:solidFill>
          <a:latin typeface="Andy" pitchFamily="66" charset="0"/>
        </a:defRPr>
      </a:lvl3pPr>
      <a:lvl4pPr algn="ctr" rtl="0" eaLnBrk="1" fontAlgn="base" hangingPunct="1">
        <a:spcBef>
          <a:spcPct val="0"/>
        </a:spcBef>
        <a:spcAft>
          <a:spcPct val="0"/>
        </a:spcAft>
        <a:defRPr sz="4800">
          <a:solidFill>
            <a:schemeClr val="tx2"/>
          </a:solidFill>
          <a:latin typeface="Andy" pitchFamily="66" charset="0"/>
        </a:defRPr>
      </a:lvl4pPr>
      <a:lvl5pPr algn="ctr" rtl="0" eaLnBrk="1" fontAlgn="base" hangingPunct="1">
        <a:spcBef>
          <a:spcPct val="0"/>
        </a:spcBef>
        <a:spcAft>
          <a:spcPct val="0"/>
        </a:spcAft>
        <a:defRPr sz="4800">
          <a:solidFill>
            <a:schemeClr val="tx2"/>
          </a:solidFill>
          <a:latin typeface="Andy" pitchFamily="66" charset="0"/>
        </a:defRPr>
      </a:lvl5pPr>
      <a:lvl6pPr marL="457200" algn="ctr" rtl="0" eaLnBrk="1" fontAlgn="base" hangingPunct="1">
        <a:spcBef>
          <a:spcPct val="0"/>
        </a:spcBef>
        <a:spcAft>
          <a:spcPct val="0"/>
        </a:spcAft>
        <a:defRPr sz="4800">
          <a:solidFill>
            <a:schemeClr val="tx2"/>
          </a:solidFill>
          <a:latin typeface="Andy" pitchFamily="66" charset="0"/>
        </a:defRPr>
      </a:lvl6pPr>
      <a:lvl7pPr marL="914400" algn="ctr" rtl="0" eaLnBrk="1" fontAlgn="base" hangingPunct="1">
        <a:spcBef>
          <a:spcPct val="0"/>
        </a:spcBef>
        <a:spcAft>
          <a:spcPct val="0"/>
        </a:spcAft>
        <a:defRPr sz="4800">
          <a:solidFill>
            <a:schemeClr val="tx2"/>
          </a:solidFill>
          <a:latin typeface="Andy" pitchFamily="66" charset="0"/>
        </a:defRPr>
      </a:lvl7pPr>
      <a:lvl8pPr marL="1371600" algn="ctr" rtl="0" eaLnBrk="1" fontAlgn="base" hangingPunct="1">
        <a:spcBef>
          <a:spcPct val="0"/>
        </a:spcBef>
        <a:spcAft>
          <a:spcPct val="0"/>
        </a:spcAft>
        <a:defRPr sz="4800">
          <a:solidFill>
            <a:schemeClr val="tx2"/>
          </a:solidFill>
          <a:latin typeface="Andy" pitchFamily="66" charset="0"/>
        </a:defRPr>
      </a:lvl8pPr>
      <a:lvl9pPr marL="1828800" algn="ctr" rtl="0" eaLnBrk="1" fontAlgn="base" hangingPunct="1">
        <a:spcBef>
          <a:spcPct val="0"/>
        </a:spcBef>
        <a:spcAft>
          <a:spcPct val="0"/>
        </a:spcAft>
        <a:defRPr sz="4800">
          <a:solidFill>
            <a:schemeClr val="tx2"/>
          </a:solidFill>
          <a:latin typeface="Andy" pitchFamily="66" charset="0"/>
        </a:defRPr>
      </a:lvl9pPr>
    </p:titleStyle>
    <p:body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28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548680"/>
            <a:ext cx="7304856" cy="5090120"/>
          </a:xfrm>
        </p:spPr>
        <p:txBody>
          <a:bodyPr/>
          <a:lstStyle/>
          <a:p>
            <a:r>
              <a:rPr lang="en-US" sz="8000" b="1" dirty="0" smtClean="0">
                <a:solidFill>
                  <a:srgbClr val="C00000"/>
                </a:solidFill>
                <a:effectLst>
                  <a:outerShdw blurRad="38100" dist="38100" dir="2700000" algn="tl">
                    <a:srgbClr val="000000">
                      <a:alpha val="43137"/>
                    </a:srgbClr>
                  </a:outerShdw>
                </a:effectLst>
                <a:latin typeface="+mj-lt"/>
              </a:rPr>
              <a:t>29. </a:t>
            </a:r>
          </a:p>
          <a:p>
            <a:r>
              <a:rPr lang="en-US" sz="8000" b="1" dirty="0" smtClean="0">
                <a:solidFill>
                  <a:srgbClr val="C00000"/>
                </a:solidFill>
                <a:effectLst>
                  <a:outerShdw blurRad="38100" dist="38100" dir="2700000" algn="tl">
                    <a:srgbClr val="000000">
                      <a:alpha val="43137"/>
                    </a:srgbClr>
                  </a:outerShdw>
                </a:effectLst>
                <a:latin typeface="+mj-lt"/>
              </a:rPr>
              <a:t>Les métiers</a:t>
            </a:r>
          </a:p>
          <a:p>
            <a:endParaRPr lang="en-US" sz="8000" b="1" dirty="0">
              <a:solidFill>
                <a:srgbClr val="C00000"/>
              </a:solidFill>
              <a:effectLst>
                <a:outerShdw blurRad="38100" dist="38100" dir="2700000" algn="tl">
                  <a:srgbClr val="000000">
                    <a:alpha val="43137"/>
                  </a:srgbClr>
                </a:outerShdw>
              </a:effectLst>
              <a:latin typeface="+mj-lt"/>
            </a:endParaRPr>
          </a:p>
        </p:txBody>
      </p:sp>
      <p:pic>
        <p:nvPicPr>
          <p:cNvPr id="1026" name="Picture 2" descr="C:\Users\depor\OneDrive\Υπολογιστής\1.PNG"/>
          <p:cNvPicPr>
            <a:picLocks noChangeAspect="1" noChangeArrowheads="1"/>
          </p:cNvPicPr>
          <p:nvPr/>
        </p:nvPicPr>
        <p:blipFill>
          <a:blip r:embed="rId2" cstate="print"/>
          <a:srcRect/>
          <a:stretch>
            <a:fillRect/>
          </a:stretch>
        </p:blipFill>
        <p:spPr bwMode="auto">
          <a:xfrm>
            <a:off x="2843808" y="3429000"/>
            <a:ext cx="4013716" cy="3045892"/>
          </a:xfrm>
          <a:prstGeom prst="rect">
            <a:avLst/>
          </a:prstGeom>
          <a:noFill/>
        </p:spPr>
      </p:pic>
    </p:spTree>
  </p:cSld>
  <p:clrMapOvr>
    <a:masterClrMapping/>
  </p:clrMapOvr>
  <p:transition spd="slow">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115616" y="260648"/>
            <a:ext cx="7704856" cy="6192688"/>
          </a:xfrm>
        </p:spPr>
        <p:txBody>
          <a:bodyPr/>
          <a:lstStyle/>
          <a:p>
            <a:pPr marL="742950" indent="-742950" algn="l"/>
            <a:r>
              <a:rPr lang="fr-FR" dirty="0" smtClean="0">
                <a:solidFill>
                  <a:schemeClr val="accent2">
                    <a:lumMod val="50000"/>
                  </a:schemeClr>
                </a:solidFill>
                <a:latin typeface="+mj-lt"/>
              </a:rPr>
              <a:t>Gina est italienne. Elle est présentatrice à la télé. Quelquefois elle travaille comme actrice. Elle joue de petits rôles dans des films. Elle est la tante de mon amie Sylvie et la copine de ma mère. Sa sœur est danseuse et sa cousine est chanteuse de l’opéra. </a:t>
            </a:r>
          </a:p>
          <a:p>
            <a:pPr marL="742950" indent="-742950" algn="l">
              <a:buAutoNum type="arabicPeriod"/>
            </a:pPr>
            <a:endParaRPr lang="fr-FR" dirty="0" smtClean="0">
              <a:solidFill>
                <a:schemeClr val="accent2">
                  <a:lumMod val="50000"/>
                </a:schemeClr>
              </a:solidFill>
              <a:latin typeface="+mj-lt"/>
            </a:endParaRPr>
          </a:p>
          <a:p>
            <a:pPr marL="742950" indent="-742950" algn="l">
              <a:buAutoNum type="arabicPeriod"/>
            </a:pPr>
            <a:endParaRPr lang="fr-FR" dirty="0" smtClean="0">
              <a:solidFill>
                <a:schemeClr val="accent2">
                  <a:lumMod val="50000"/>
                </a:schemeClr>
              </a:solidFill>
              <a:latin typeface="+mj-lt"/>
            </a:endParaRPr>
          </a:p>
          <a:p>
            <a:pPr marL="742950" indent="-742950" algn="l">
              <a:buAutoNum type="arabicPeriod"/>
            </a:pPr>
            <a:endParaRPr lang="fr-FR" dirty="0" smtClean="0">
              <a:solidFill>
                <a:schemeClr val="accent2">
                  <a:lumMod val="50000"/>
                </a:schemeClr>
              </a:solidFill>
              <a:latin typeface="+mj-lt"/>
            </a:endParaRPr>
          </a:p>
          <a:p>
            <a:pPr marL="742950" indent="-742950" algn="l">
              <a:buAutoNum type="arabicPeriod"/>
            </a:pPr>
            <a:endParaRPr lang="en-US" dirty="0">
              <a:solidFill>
                <a:schemeClr val="accent2">
                  <a:lumMod val="50000"/>
                </a:schemeClr>
              </a:solidFill>
              <a:latin typeface="+mj-lt"/>
            </a:endParaRPr>
          </a:p>
        </p:txBody>
      </p:sp>
    </p:spTree>
  </p:cSld>
  <p:clrMapOvr>
    <a:masterClrMapping/>
  </p:clrMapOvr>
  <p:transition spd="slow">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por\OneDrive\Υπολογιστής\Καταγραφή.GIF"/>
          <p:cNvPicPr>
            <a:picLocks noChangeAspect="1" noChangeArrowheads="1"/>
          </p:cNvPicPr>
          <p:nvPr/>
        </p:nvPicPr>
        <p:blipFill>
          <a:blip r:embed="rId2" cstate="print"/>
          <a:srcRect/>
          <a:stretch>
            <a:fillRect/>
          </a:stretch>
        </p:blipFill>
        <p:spPr bwMode="auto">
          <a:xfrm>
            <a:off x="827585" y="260648"/>
            <a:ext cx="7992888" cy="6408712"/>
          </a:xfrm>
          <a:prstGeom prst="rect">
            <a:avLst/>
          </a:prstGeom>
          <a:noFill/>
        </p:spPr>
      </p:pic>
    </p:spTree>
  </p:cSld>
  <p:clrMapOvr>
    <a:masterClrMapping/>
  </p:clrMapOvr>
  <p:transition spd="slow">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por\OneDrive\Υπολογιστής\2.GIF"/>
          <p:cNvPicPr>
            <a:picLocks noChangeAspect="1" noChangeArrowheads="1"/>
          </p:cNvPicPr>
          <p:nvPr/>
        </p:nvPicPr>
        <p:blipFill>
          <a:blip r:embed="rId2" cstate="print"/>
          <a:srcRect/>
          <a:stretch>
            <a:fillRect/>
          </a:stretch>
        </p:blipFill>
        <p:spPr bwMode="auto">
          <a:xfrm>
            <a:off x="1187624" y="0"/>
            <a:ext cx="7488832" cy="6669360"/>
          </a:xfrm>
          <a:prstGeom prst="rect">
            <a:avLst/>
          </a:prstGeom>
          <a:noFill/>
        </p:spPr>
      </p:pic>
    </p:spTree>
  </p:cSld>
  <p:clrMapOvr>
    <a:masterClrMapping/>
  </p:clrMapOvr>
  <p:transition spd="slow">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por\OneDrive\Υπολογιστής\3.GIF"/>
          <p:cNvPicPr>
            <a:picLocks noChangeAspect="1" noChangeArrowheads="1"/>
          </p:cNvPicPr>
          <p:nvPr/>
        </p:nvPicPr>
        <p:blipFill>
          <a:blip r:embed="rId2" cstate="print"/>
          <a:srcRect/>
          <a:stretch>
            <a:fillRect/>
          </a:stretch>
        </p:blipFill>
        <p:spPr bwMode="auto">
          <a:xfrm>
            <a:off x="496888" y="260648"/>
            <a:ext cx="8458200" cy="6087765"/>
          </a:xfrm>
          <a:prstGeom prst="rect">
            <a:avLst/>
          </a:prstGeom>
          <a:noFill/>
        </p:spPr>
      </p:pic>
    </p:spTree>
  </p:cSld>
  <p:clrMapOvr>
    <a:masterClrMapping/>
  </p:clrMapOvr>
  <p:transition spd="slow">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por\OneDrive\Υπολογιστής\1.GIF"/>
          <p:cNvPicPr>
            <a:picLocks noChangeAspect="1" noChangeArrowheads="1"/>
          </p:cNvPicPr>
          <p:nvPr/>
        </p:nvPicPr>
        <p:blipFill>
          <a:blip r:embed="rId2" cstate="print"/>
          <a:srcRect/>
          <a:stretch>
            <a:fillRect/>
          </a:stretch>
        </p:blipFill>
        <p:spPr bwMode="auto">
          <a:xfrm>
            <a:off x="827584" y="404664"/>
            <a:ext cx="8179810" cy="5472608"/>
          </a:xfrm>
          <a:prstGeom prst="rect">
            <a:avLst/>
          </a:prstGeom>
          <a:noFill/>
        </p:spPr>
      </p:pic>
    </p:spTree>
  </p:cSld>
  <p:clrMapOvr>
    <a:masterClrMapping/>
  </p:clrMapOvr>
  <p:transition spd="slow">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por\OneDrive\Υπολογιστής\2.GIF"/>
          <p:cNvPicPr>
            <a:picLocks noChangeAspect="1" noChangeArrowheads="1"/>
          </p:cNvPicPr>
          <p:nvPr/>
        </p:nvPicPr>
        <p:blipFill>
          <a:blip r:embed="rId2" cstate="print"/>
          <a:srcRect/>
          <a:stretch>
            <a:fillRect/>
          </a:stretch>
        </p:blipFill>
        <p:spPr bwMode="auto">
          <a:xfrm>
            <a:off x="755576" y="260648"/>
            <a:ext cx="8100900" cy="5832648"/>
          </a:xfrm>
          <a:prstGeom prst="rect">
            <a:avLst/>
          </a:prstGeom>
          <a:noFill/>
        </p:spPr>
      </p:pic>
    </p:spTree>
  </p:cSld>
  <p:clrMapOvr>
    <a:masterClrMapping/>
  </p:clrMapOvr>
  <p:transition spd="slow">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por\OneDrive\Υπολογιστής\3.GIF"/>
          <p:cNvPicPr>
            <a:picLocks noChangeAspect="1" noChangeArrowheads="1"/>
          </p:cNvPicPr>
          <p:nvPr/>
        </p:nvPicPr>
        <p:blipFill>
          <a:blip r:embed="rId2" cstate="print"/>
          <a:srcRect/>
          <a:stretch>
            <a:fillRect/>
          </a:stretch>
        </p:blipFill>
        <p:spPr bwMode="auto">
          <a:xfrm>
            <a:off x="827583" y="404664"/>
            <a:ext cx="8130657" cy="5904656"/>
          </a:xfrm>
          <a:prstGeom prst="rect">
            <a:avLst/>
          </a:prstGeom>
          <a:noFill/>
        </p:spPr>
      </p:pic>
    </p:spTree>
  </p:cSld>
  <p:clrMapOvr>
    <a:masterClrMapping/>
  </p:clrMapOvr>
  <p:transition spd="slow">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por\OneDrive\Υπολογιστής\LA DEFAITE....jpg"/>
          <p:cNvPicPr>
            <a:picLocks noChangeAspect="1" noChangeArrowheads="1"/>
          </p:cNvPicPr>
          <p:nvPr/>
        </p:nvPicPr>
        <p:blipFill>
          <a:blip r:embed="rId2" cstate="print"/>
          <a:srcRect/>
          <a:stretch>
            <a:fillRect/>
          </a:stretch>
        </p:blipFill>
        <p:spPr bwMode="auto">
          <a:xfrm>
            <a:off x="755576" y="332656"/>
            <a:ext cx="8064896" cy="6264696"/>
          </a:xfrm>
          <a:prstGeom prst="rect">
            <a:avLst/>
          </a:prstGeom>
          <a:ln>
            <a:noFill/>
          </a:ln>
          <a:effectLst>
            <a:softEdge rad="112500"/>
          </a:effectLst>
        </p:spPr>
      </p:pic>
    </p:spTree>
  </p:cSld>
  <p:clrMapOvr>
    <a:masterClrMapping/>
  </p:clrMapOvr>
  <p:transition spd="slow">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epor\OneDrive\Υπολογιστής\Καταγραφή.PNG"/>
          <p:cNvPicPr>
            <a:picLocks noChangeAspect="1" noChangeArrowheads="1"/>
          </p:cNvPicPr>
          <p:nvPr/>
        </p:nvPicPr>
        <p:blipFill>
          <a:blip r:embed="rId2" cstate="print"/>
          <a:srcRect/>
          <a:stretch>
            <a:fillRect/>
          </a:stretch>
        </p:blipFill>
        <p:spPr bwMode="auto">
          <a:xfrm>
            <a:off x="755576" y="332656"/>
            <a:ext cx="8205983" cy="6120680"/>
          </a:xfrm>
          <a:prstGeom prst="rect">
            <a:avLst/>
          </a:prstGeom>
          <a:noFill/>
        </p:spPr>
      </p:pic>
    </p:spTree>
  </p:cSld>
  <p:clrMapOvr>
    <a:masterClrMapping/>
  </p:clrMapOvr>
  <p:transition spd="slow">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899592" y="260648"/>
          <a:ext cx="7992888" cy="5040560"/>
        </p:xfrm>
        <a:graphic>
          <a:graphicData uri="http://schemas.openxmlformats.org/drawingml/2006/table">
            <a:tbl>
              <a:tblPr firstRow="1" bandRow="1">
                <a:tableStyleId>{5DA37D80-6434-44D0-A028-1B22A696006F}</a:tableStyleId>
              </a:tblPr>
              <a:tblGrid>
                <a:gridCol w="3888432"/>
                <a:gridCol w="4104456"/>
              </a:tblGrid>
              <a:tr h="720080">
                <a:tc gridSpan="2">
                  <a:txBody>
                    <a:bodyPr/>
                    <a:lstStyle/>
                    <a:p>
                      <a:pPr algn="ctr"/>
                      <a:r>
                        <a:rPr lang="el-GR" sz="3600" b="1" dirty="0" smtClean="0">
                          <a:solidFill>
                            <a:schemeClr val="accent2">
                              <a:lumMod val="50000"/>
                            </a:schemeClr>
                          </a:solidFill>
                          <a:effectLst>
                            <a:outerShdw blurRad="38100" dist="38100" dir="2700000" algn="tl">
                              <a:srgbClr val="000000">
                                <a:alpha val="43137"/>
                              </a:srgbClr>
                            </a:outerShdw>
                          </a:effectLst>
                        </a:rPr>
                        <a:t>Σχηματισμός θηλυκού</a:t>
                      </a:r>
                      <a:endParaRPr lang="el-GR" sz="3600" b="1" dirty="0">
                        <a:solidFill>
                          <a:schemeClr val="accent2">
                            <a:lumMod val="50000"/>
                          </a:schemeClr>
                        </a:solidFill>
                        <a:effectLst>
                          <a:outerShdw blurRad="38100" dist="38100" dir="2700000" algn="tl">
                            <a:srgbClr val="000000">
                              <a:alpha val="43137"/>
                            </a:srgbClr>
                          </a:outerShdw>
                        </a:effectLst>
                      </a:endParaRPr>
                    </a:p>
                  </a:txBody>
                  <a:tcPr/>
                </a:tc>
                <a:tc hMerge="1">
                  <a:txBody>
                    <a:bodyPr/>
                    <a:lstStyle/>
                    <a:p>
                      <a:endParaRPr lang="el-GR" sz="3200" b="0" dirty="0">
                        <a:solidFill>
                          <a:schemeClr val="accent2">
                            <a:lumMod val="50000"/>
                          </a:schemeClr>
                        </a:solidFill>
                      </a:endParaRPr>
                    </a:p>
                  </a:txBody>
                  <a:tcPr/>
                </a:tc>
              </a:tr>
              <a:tr h="720080">
                <a:tc>
                  <a:txBody>
                    <a:bodyPr/>
                    <a:lstStyle/>
                    <a:p>
                      <a:r>
                        <a:rPr lang="el-GR" sz="4000" dirty="0" smtClean="0">
                          <a:solidFill>
                            <a:schemeClr val="accent2">
                              <a:lumMod val="50000"/>
                            </a:schemeClr>
                          </a:solidFill>
                        </a:rPr>
                        <a:t>Αρσενικό</a:t>
                      </a:r>
                      <a:r>
                        <a:rPr lang="el-GR" sz="4000" baseline="0" dirty="0" smtClean="0">
                          <a:solidFill>
                            <a:schemeClr val="accent2">
                              <a:lumMod val="50000"/>
                            </a:schemeClr>
                          </a:solidFill>
                        </a:rPr>
                        <a:t> </a:t>
                      </a:r>
                      <a:endParaRPr lang="el-GR" sz="4000" dirty="0">
                        <a:solidFill>
                          <a:schemeClr val="accent2">
                            <a:lumMod val="50000"/>
                          </a:schemeClr>
                        </a:solidFill>
                      </a:endParaRPr>
                    </a:p>
                  </a:txBody>
                  <a:tcPr/>
                </a:tc>
                <a:tc>
                  <a:txBody>
                    <a:bodyPr/>
                    <a:lstStyle/>
                    <a:p>
                      <a:r>
                        <a:rPr lang="el-GR" sz="4000" dirty="0" smtClean="0">
                          <a:solidFill>
                            <a:schemeClr val="accent2">
                              <a:lumMod val="50000"/>
                            </a:schemeClr>
                          </a:solidFill>
                        </a:rPr>
                        <a:t>+ </a:t>
                      </a:r>
                      <a:r>
                        <a:rPr lang="fr-FR" sz="4000" b="1" dirty="0" smtClean="0">
                          <a:solidFill>
                            <a:schemeClr val="accent2">
                              <a:lumMod val="50000"/>
                            </a:schemeClr>
                          </a:solidFill>
                        </a:rPr>
                        <a:t>e</a:t>
                      </a:r>
                      <a:endParaRPr lang="el-GR" sz="4000" b="1" dirty="0">
                        <a:solidFill>
                          <a:schemeClr val="accent2">
                            <a:lumMod val="50000"/>
                          </a:schemeClr>
                        </a:solidFill>
                      </a:endParaRPr>
                    </a:p>
                  </a:txBody>
                  <a:tcPr/>
                </a:tc>
              </a:tr>
              <a:tr h="720080">
                <a:tc>
                  <a:txBody>
                    <a:bodyPr/>
                    <a:lstStyle/>
                    <a:p>
                      <a:r>
                        <a:rPr lang="el-GR" sz="4000" dirty="0" smtClean="0">
                          <a:solidFill>
                            <a:schemeClr val="accent2">
                              <a:lumMod val="50000"/>
                            </a:schemeClr>
                          </a:solidFill>
                        </a:rPr>
                        <a:t>Αρσενικό</a:t>
                      </a:r>
                      <a:r>
                        <a:rPr lang="el-GR" sz="4000" baseline="0" dirty="0" smtClean="0">
                          <a:solidFill>
                            <a:schemeClr val="accent2">
                              <a:lumMod val="50000"/>
                            </a:schemeClr>
                          </a:solidFill>
                        </a:rPr>
                        <a:t> σε -</a:t>
                      </a:r>
                      <a:r>
                        <a:rPr lang="fr-FR" sz="4000" b="1" baseline="0" dirty="0" smtClean="0">
                          <a:solidFill>
                            <a:schemeClr val="accent2">
                              <a:lumMod val="50000"/>
                            </a:schemeClr>
                          </a:solidFill>
                        </a:rPr>
                        <a:t>e</a:t>
                      </a:r>
                      <a:endParaRPr lang="el-GR" sz="4000" b="1" dirty="0">
                        <a:solidFill>
                          <a:schemeClr val="accent2">
                            <a:lumMod val="50000"/>
                          </a:schemeClr>
                        </a:solidFill>
                      </a:endParaRPr>
                    </a:p>
                  </a:txBody>
                  <a:tcPr/>
                </a:tc>
                <a:tc>
                  <a:txBody>
                    <a:bodyPr/>
                    <a:lstStyle/>
                    <a:p>
                      <a:r>
                        <a:rPr lang="el-GR" sz="4000" dirty="0" smtClean="0">
                          <a:solidFill>
                            <a:schemeClr val="accent2">
                              <a:lumMod val="50000"/>
                            </a:schemeClr>
                          </a:solidFill>
                        </a:rPr>
                        <a:t>Θηλυκό</a:t>
                      </a:r>
                      <a:r>
                        <a:rPr lang="el-GR" sz="4000" baseline="0" dirty="0" smtClean="0">
                          <a:solidFill>
                            <a:schemeClr val="accent2">
                              <a:lumMod val="50000"/>
                            </a:schemeClr>
                          </a:solidFill>
                        </a:rPr>
                        <a:t> το ίδιο</a:t>
                      </a:r>
                      <a:endParaRPr lang="el-GR" sz="4000" dirty="0">
                        <a:solidFill>
                          <a:schemeClr val="accent2">
                            <a:lumMod val="50000"/>
                          </a:schemeClr>
                        </a:solidFill>
                      </a:endParaRPr>
                    </a:p>
                  </a:txBody>
                  <a:tcPr/>
                </a:tc>
              </a:tr>
              <a:tr h="720080">
                <a:tc>
                  <a:txBody>
                    <a:bodyPr/>
                    <a:lstStyle/>
                    <a:p>
                      <a:r>
                        <a:rPr lang="el-GR" sz="4000" dirty="0" smtClean="0">
                          <a:solidFill>
                            <a:schemeClr val="accent2">
                              <a:lumMod val="50000"/>
                            </a:schemeClr>
                          </a:solidFill>
                        </a:rPr>
                        <a:t>Αρσενικό σε -</a:t>
                      </a:r>
                      <a:r>
                        <a:rPr lang="fr-FR" sz="4000" b="1" dirty="0" smtClean="0">
                          <a:solidFill>
                            <a:schemeClr val="accent2">
                              <a:lumMod val="50000"/>
                            </a:schemeClr>
                          </a:solidFill>
                        </a:rPr>
                        <a:t>eur</a:t>
                      </a:r>
                      <a:endParaRPr lang="el-GR" sz="4000" b="1" dirty="0">
                        <a:solidFill>
                          <a:schemeClr val="accent2">
                            <a:lumMod val="50000"/>
                          </a:schemeClr>
                        </a:solidFill>
                      </a:endParaRPr>
                    </a:p>
                  </a:txBody>
                  <a:tcPr/>
                </a:tc>
                <a:tc>
                  <a:txBody>
                    <a:bodyPr/>
                    <a:lstStyle/>
                    <a:p>
                      <a:r>
                        <a:rPr lang="el-GR" sz="4000" baseline="0" dirty="0" smtClean="0">
                          <a:solidFill>
                            <a:schemeClr val="accent2">
                              <a:lumMod val="50000"/>
                            </a:schemeClr>
                          </a:solidFill>
                        </a:rPr>
                        <a:t>Θηλυκό σε -</a:t>
                      </a:r>
                      <a:r>
                        <a:rPr lang="fr-FR" sz="4000" b="1" baseline="0" dirty="0" smtClean="0">
                          <a:solidFill>
                            <a:schemeClr val="accent2">
                              <a:lumMod val="50000"/>
                            </a:schemeClr>
                          </a:solidFill>
                        </a:rPr>
                        <a:t>euse</a:t>
                      </a:r>
                    </a:p>
                  </a:txBody>
                  <a:tcPr/>
                </a:tc>
              </a:tr>
              <a:tr h="720080">
                <a:tc>
                  <a:txBody>
                    <a:bodyPr/>
                    <a:lstStyle/>
                    <a:p>
                      <a:r>
                        <a:rPr lang="el-GR" sz="4000" dirty="0" smtClean="0">
                          <a:solidFill>
                            <a:schemeClr val="accent2">
                              <a:lumMod val="50000"/>
                            </a:schemeClr>
                          </a:solidFill>
                        </a:rPr>
                        <a:t>Αρσενικό σε -</a:t>
                      </a:r>
                      <a:r>
                        <a:rPr lang="fr-FR" sz="4000" b="1" dirty="0" smtClean="0">
                          <a:solidFill>
                            <a:schemeClr val="accent2">
                              <a:lumMod val="50000"/>
                            </a:schemeClr>
                          </a:solidFill>
                        </a:rPr>
                        <a:t>teur</a:t>
                      </a:r>
                      <a:endParaRPr lang="el-GR" sz="4000" b="1" dirty="0">
                        <a:solidFill>
                          <a:schemeClr val="accent2">
                            <a:lumMod val="50000"/>
                          </a:schemeClr>
                        </a:solidFill>
                      </a:endParaRPr>
                    </a:p>
                  </a:txBody>
                  <a:tcPr/>
                </a:tc>
                <a:tc>
                  <a:txBody>
                    <a:bodyPr/>
                    <a:lstStyle/>
                    <a:p>
                      <a:r>
                        <a:rPr lang="el-GR" sz="4000" baseline="0" dirty="0" smtClean="0">
                          <a:solidFill>
                            <a:schemeClr val="accent2">
                              <a:lumMod val="50000"/>
                            </a:schemeClr>
                          </a:solidFill>
                        </a:rPr>
                        <a:t>Θηλυκό σε -</a:t>
                      </a:r>
                      <a:r>
                        <a:rPr lang="fr-FR" sz="4000" b="1" baseline="0" dirty="0" smtClean="0">
                          <a:solidFill>
                            <a:schemeClr val="accent2">
                              <a:lumMod val="50000"/>
                            </a:schemeClr>
                          </a:solidFill>
                        </a:rPr>
                        <a:t>trice</a:t>
                      </a:r>
                    </a:p>
                  </a:txBody>
                  <a:tcPr/>
                </a:tc>
              </a:tr>
              <a:tr h="720080">
                <a:tc>
                  <a:txBody>
                    <a:bodyPr/>
                    <a:lstStyle/>
                    <a:p>
                      <a:r>
                        <a:rPr lang="el-GR" sz="4000" dirty="0" smtClean="0">
                          <a:solidFill>
                            <a:schemeClr val="accent2">
                              <a:lumMod val="50000"/>
                            </a:schemeClr>
                          </a:solidFill>
                        </a:rPr>
                        <a:t>Αρσενικό σε -</a:t>
                      </a:r>
                      <a:r>
                        <a:rPr lang="fr-FR" sz="4000" b="1" dirty="0" smtClean="0">
                          <a:solidFill>
                            <a:schemeClr val="accent2">
                              <a:lumMod val="50000"/>
                            </a:schemeClr>
                          </a:solidFill>
                        </a:rPr>
                        <a:t>en</a:t>
                      </a:r>
                      <a:endParaRPr lang="el-GR" sz="4000" b="1" dirty="0">
                        <a:solidFill>
                          <a:schemeClr val="accent2">
                            <a:lumMod val="50000"/>
                          </a:schemeClr>
                        </a:solidFill>
                      </a:endParaRPr>
                    </a:p>
                  </a:txBody>
                  <a:tcPr/>
                </a:tc>
                <a:tc>
                  <a:txBody>
                    <a:bodyPr/>
                    <a:lstStyle/>
                    <a:p>
                      <a:r>
                        <a:rPr lang="el-GR" sz="4000" baseline="0" dirty="0" smtClean="0">
                          <a:solidFill>
                            <a:schemeClr val="accent2">
                              <a:lumMod val="50000"/>
                            </a:schemeClr>
                          </a:solidFill>
                        </a:rPr>
                        <a:t>Θηλυκό σε –</a:t>
                      </a:r>
                      <a:r>
                        <a:rPr lang="fr-FR" sz="4000" b="1" baseline="0" dirty="0" smtClean="0">
                          <a:solidFill>
                            <a:schemeClr val="accent2">
                              <a:lumMod val="50000"/>
                            </a:schemeClr>
                          </a:solidFill>
                        </a:rPr>
                        <a:t>enne</a:t>
                      </a:r>
                      <a:endParaRPr lang="el-GR" sz="4000" b="1" baseline="0" dirty="0" smtClean="0">
                        <a:solidFill>
                          <a:schemeClr val="accent2">
                            <a:lumMod val="50000"/>
                          </a:schemeClr>
                        </a:solidFill>
                      </a:endParaRPr>
                    </a:p>
                  </a:txBody>
                  <a:tcPr/>
                </a:tc>
              </a:tr>
              <a:tr h="720080">
                <a:tc>
                  <a:txBody>
                    <a:bodyPr/>
                    <a:lstStyle/>
                    <a:p>
                      <a:r>
                        <a:rPr lang="el-GR" sz="4000" dirty="0" smtClean="0">
                          <a:solidFill>
                            <a:schemeClr val="accent2">
                              <a:lumMod val="50000"/>
                            </a:schemeClr>
                          </a:solidFill>
                        </a:rPr>
                        <a:t>Αρσενικό</a:t>
                      </a:r>
                      <a:r>
                        <a:rPr lang="el-GR" sz="4000" baseline="0" dirty="0" smtClean="0">
                          <a:solidFill>
                            <a:schemeClr val="accent2">
                              <a:lumMod val="50000"/>
                            </a:schemeClr>
                          </a:solidFill>
                        </a:rPr>
                        <a:t> σε -</a:t>
                      </a:r>
                      <a:r>
                        <a:rPr lang="fr-FR" sz="4000" b="1" baseline="0" dirty="0" smtClean="0">
                          <a:solidFill>
                            <a:schemeClr val="accent2">
                              <a:lumMod val="50000"/>
                            </a:schemeClr>
                          </a:solidFill>
                        </a:rPr>
                        <a:t>ier</a:t>
                      </a:r>
                      <a:endParaRPr lang="el-GR" sz="4000" b="1" dirty="0">
                        <a:solidFill>
                          <a:schemeClr val="accent2">
                            <a:lumMod val="50000"/>
                          </a:schemeClr>
                        </a:solidFill>
                      </a:endParaRPr>
                    </a:p>
                  </a:txBody>
                  <a:tcPr/>
                </a:tc>
                <a:tc>
                  <a:txBody>
                    <a:bodyPr/>
                    <a:lstStyle/>
                    <a:p>
                      <a:r>
                        <a:rPr lang="el-GR" sz="4000" baseline="0" dirty="0" smtClean="0">
                          <a:solidFill>
                            <a:schemeClr val="accent2">
                              <a:lumMod val="50000"/>
                            </a:schemeClr>
                          </a:solidFill>
                        </a:rPr>
                        <a:t>Θηλυκό σε -</a:t>
                      </a:r>
                      <a:r>
                        <a:rPr lang="fr-FR" sz="4000" b="1" baseline="0" dirty="0" smtClean="0">
                          <a:solidFill>
                            <a:schemeClr val="accent2">
                              <a:lumMod val="50000"/>
                            </a:schemeClr>
                          </a:solidFill>
                        </a:rPr>
                        <a:t>ière</a:t>
                      </a:r>
                    </a:p>
                  </a:txBody>
                  <a:tcPr/>
                </a:tc>
              </a:tr>
            </a:tbl>
          </a:graphicData>
        </a:graphic>
      </p:graphicFrame>
    </p:spTree>
  </p:cSld>
  <p:clrMapOvr>
    <a:masterClrMapping/>
  </p:clrMapOvr>
  <p:transition spd="slow">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899592" y="260648"/>
          <a:ext cx="7992888" cy="5760640"/>
        </p:xfrm>
        <a:graphic>
          <a:graphicData uri="http://schemas.openxmlformats.org/drawingml/2006/table">
            <a:tbl>
              <a:tblPr firstRow="1" bandRow="1">
                <a:tableStyleId>{5DA37D80-6434-44D0-A028-1B22A696006F}</a:tableStyleId>
              </a:tblPr>
              <a:tblGrid>
                <a:gridCol w="4896544"/>
                <a:gridCol w="3096344"/>
              </a:tblGrid>
              <a:tr h="720080">
                <a:tc>
                  <a:txBody>
                    <a:bodyPr/>
                    <a:lstStyle/>
                    <a:p>
                      <a:r>
                        <a:rPr lang="fr-FR" sz="3200" b="0" dirty="0" smtClean="0">
                          <a:solidFill>
                            <a:schemeClr val="accent2">
                              <a:lumMod val="50000"/>
                            </a:schemeClr>
                          </a:solidFill>
                        </a:rPr>
                        <a:t>Un</a:t>
                      </a:r>
                      <a:r>
                        <a:rPr lang="fr-FR" sz="3200" b="0" baseline="0" dirty="0" smtClean="0">
                          <a:solidFill>
                            <a:schemeClr val="accent2">
                              <a:lumMod val="50000"/>
                            </a:schemeClr>
                          </a:solidFill>
                        </a:rPr>
                        <a:t> caissier = </a:t>
                      </a:r>
                      <a:r>
                        <a:rPr lang="el-GR" sz="3200" b="0" baseline="0" dirty="0" smtClean="0">
                          <a:solidFill>
                            <a:schemeClr val="accent2">
                              <a:lumMod val="50000"/>
                            </a:schemeClr>
                          </a:solidFill>
                        </a:rPr>
                        <a:t>ταμίας</a:t>
                      </a:r>
                      <a:endParaRPr lang="el-GR" sz="3200" b="0" dirty="0">
                        <a:solidFill>
                          <a:schemeClr val="accent2">
                            <a:lumMod val="50000"/>
                          </a:schemeClr>
                        </a:solidFill>
                      </a:endParaRPr>
                    </a:p>
                  </a:txBody>
                  <a:tcPr/>
                </a:tc>
                <a:tc>
                  <a:txBody>
                    <a:bodyPr/>
                    <a:lstStyle/>
                    <a:p>
                      <a:r>
                        <a:rPr lang="fr-FR" sz="3200" b="0" dirty="0" smtClean="0">
                          <a:solidFill>
                            <a:schemeClr val="accent2">
                              <a:lumMod val="50000"/>
                            </a:schemeClr>
                          </a:solidFill>
                        </a:rPr>
                        <a:t>Une caissière </a:t>
                      </a:r>
                      <a:endParaRPr lang="el-GR" sz="3200" b="0" dirty="0">
                        <a:solidFill>
                          <a:schemeClr val="accent2">
                            <a:lumMod val="50000"/>
                          </a:schemeClr>
                        </a:solidFill>
                      </a:endParaRPr>
                    </a:p>
                  </a:txBody>
                  <a:tcPr/>
                </a:tc>
              </a:tr>
              <a:tr h="720080">
                <a:tc>
                  <a:txBody>
                    <a:bodyPr/>
                    <a:lstStyle/>
                    <a:p>
                      <a:r>
                        <a:rPr lang="fr-FR" sz="3200" dirty="0" smtClean="0">
                          <a:solidFill>
                            <a:schemeClr val="accent2">
                              <a:lumMod val="50000"/>
                            </a:schemeClr>
                          </a:solidFill>
                        </a:rPr>
                        <a:t>Un cuisinier = </a:t>
                      </a:r>
                      <a:r>
                        <a:rPr lang="el-GR" sz="3200" dirty="0" smtClean="0">
                          <a:solidFill>
                            <a:schemeClr val="accent2">
                              <a:lumMod val="50000"/>
                            </a:schemeClr>
                          </a:solidFill>
                        </a:rPr>
                        <a:t>μάγειρας</a:t>
                      </a:r>
                      <a:endParaRPr lang="el-GR" sz="3200" dirty="0">
                        <a:solidFill>
                          <a:schemeClr val="accent2">
                            <a:lumMod val="50000"/>
                          </a:schemeClr>
                        </a:solidFill>
                      </a:endParaRPr>
                    </a:p>
                  </a:txBody>
                  <a:tcPr/>
                </a:tc>
                <a:tc>
                  <a:txBody>
                    <a:bodyPr/>
                    <a:lstStyle/>
                    <a:p>
                      <a:r>
                        <a:rPr lang="fr-FR" sz="3200" dirty="0" smtClean="0">
                          <a:solidFill>
                            <a:schemeClr val="accent2">
                              <a:lumMod val="50000"/>
                            </a:schemeClr>
                          </a:solidFill>
                        </a:rPr>
                        <a:t>Une cuisinière </a:t>
                      </a:r>
                      <a:endParaRPr lang="el-GR" sz="3200" dirty="0">
                        <a:solidFill>
                          <a:schemeClr val="accent2">
                            <a:lumMod val="50000"/>
                          </a:schemeClr>
                        </a:solidFill>
                      </a:endParaRPr>
                    </a:p>
                  </a:txBody>
                  <a:tcPr/>
                </a:tc>
              </a:tr>
              <a:tr h="720080">
                <a:tc>
                  <a:txBody>
                    <a:bodyPr/>
                    <a:lstStyle/>
                    <a:p>
                      <a:r>
                        <a:rPr lang="fr-FR" sz="3200" dirty="0" smtClean="0">
                          <a:solidFill>
                            <a:schemeClr val="accent2">
                              <a:lumMod val="50000"/>
                            </a:schemeClr>
                          </a:solidFill>
                        </a:rPr>
                        <a:t>Un infirmier = </a:t>
                      </a:r>
                      <a:r>
                        <a:rPr lang="el-GR" sz="3200" dirty="0" smtClean="0">
                          <a:solidFill>
                            <a:schemeClr val="accent2">
                              <a:lumMod val="50000"/>
                            </a:schemeClr>
                          </a:solidFill>
                        </a:rPr>
                        <a:t>νοσοκόμος</a:t>
                      </a:r>
                      <a:endParaRPr lang="el-GR" sz="3200" dirty="0">
                        <a:solidFill>
                          <a:schemeClr val="accent2">
                            <a:lumMod val="50000"/>
                          </a:schemeClr>
                        </a:solidFill>
                      </a:endParaRPr>
                    </a:p>
                  </a:txBody>
                  <a:tcPr/>
                </a:tc>
                <a:tc>
                  <a:txBody>
                    <a:bodyPr/>
                    <a:lstStyle/>
                    <a:p>
                      <a:r>
                        <a:rPr lang="fr-FR" sz="3200" dirty="0" smtClean="0">
                          <a:solidFill>
                            <a:schemeClr val="accent2">
                              <a:lumMod val="50000"/>
                            </a:schemeClr>
                          </a:solidFill>
                        </a:rPr>
                        <a:t>Une infirmière </a:t>
                      </a:r>
                      <a:endParaRPr lang="el-GR" sz="3200" dirty="0">
                        <a:solidFill>
                          <a:schemeClr val="accent2">
                            <a:lumMod val="50000"/>
                          </a:schemeClr>
                        </a:solidFill>
                      </a:endParaRPr>
                    </a:p>
                  </a:txBody>
                  <a:tcPr/>
                </a:tc>
              </a:tr>
              <a:tr h="720080">
                <a:tc>
                  <a:txBody>
                    <a:bodyPr/>
                    <a:lstStyle/>
                    <a:p>
                      <a:r>
                        <a:rPr lang="fr-FR" sz="3200" dirty="0" smtClean="0">
                          <a:solidFill>
                            <a:schemeClr val="accent2">
                              <a:lumMod val="50000"/>
                            </a:schemeClr>
                          </a:solidFill>
                        </a:rPr>
                        <a:t>Un boulanger</a:t>
                      </a:r>
                      <a:r>
                        <a:rPr lang="fr-FR" sz="3200" baseline="0" dirty="0" smtClean="0">
                          <a:solidFill>
                            <a:schemeClr val="accent2">
                              <a:lumMod val="50000"/>
                            </a:schemeClr>
                          </a:solidFill>
                        </a:rPr>
                        <a:t> = </a:t>
                      </a:r>
                      <a:r>
                        <a:rPr lang="el-GR" sz="3200" baseline="0" dirty="0" smtClean="0">
                          <a:solidFill>
                            <a:schemeClr val="accent2">
                              <a:lumMod val="50000"/>
                            </a:schemeClr>
                          </a:solidFill>
                        </a:rPr>
                        <a:t>φούρναρης</a:t>
                      </a:r>
                      <a:endParaRPr lang="el-GR" sz="3200" dirty="0">
                        <a:solidFill>
                          <a:schemeClr val="accent2">
                            <a:lumMod val="50000"/>
                          </a:schemeClr>
                        </a:solidFill>
                      </a:endParaRPr>
                    </a:p>
                  </a:txBody>
                  <a:tcPr/>
                </a:tc>
                <a:tc>
                  <a:txBody>
                    <a:bodyPr/>
                    <a:lstStyle/>
                    <a:p>
                      <a:r>
                        <a:rPr lang="fr-FR" sz="3200" dirty="0" smtClean="0">
                          <a:solidFill>
                            <a:schemeClr val="accent2">
                              <a:lumMod val="50000"/>
                            </a:schemeClr>
                          </a:solidFill>
                        </a:rPr>
                        <a:t>Une</a:t>
                      </a:r>
                      <a:r>
                        <a:rPr lang="fr-FR" sz="3200" baseline="0" dirty="0" smtClean="0">
                          <a:solidFill>
                            <a:schemeClr val="accent2">
                              <a:lumMod val="50000"/>
                            </a:schemeClr>
                          </a:solidFill>
                        </a:rPr>
                        <a:t> boulangère</a:t>
                      </a:r>
                    </a:p>
                  </a:txBody>
                  <a:tcPr/>
                </a:tc>
              </a:tr>
              <a:tr h="720080">
                <a:tc>
                  <a:txBody>
                    <a:bodyPr/>
                    <a:lstStyle/>
                    <a:p>
                      <a:r>
                        <a:rPr lang="fr-FR" sz="3200" dirty="0" smtClean="0">
                          <a:solidFill>
                            <a:schemeClr val="accent2">
                              <a:lumMod val="50000"/>
                            </a:schemeClr>
                          </a:solidFill>
                        </a:rPr>
                        <a:t>Un acteur = </a:t>
                      </a:r>
                      <a:r>
                        <a:rPr lang="el-GR" sz="3200" dirty="0" smtClean="0">
                          <a:solidFill>
                            <a:schemeClr val="accent2">
                              <a:lumMod val="50000"/>
                            </a:schemeClr>
                          </a:solidFill>
                        </a:rPr>
                        <a:t>ηθοποιός</a:t>
                      </a:r>
                      <a:endParaRPr lang="el-GR" sz="3200" dirty="0">
                        <a:solidFill>
                          <a:schemeClr val="accent2">
                            <a:lumMod val="50000"/>
                          </a:schemeClr>
                        </a:solidFill>
                      </a:endParaRPr>
                    </a:p>
                  </a:txBody>
                  <a:tcPr/>
                </a:tc>
                <a:tc>
                  <a:txBody>
                    <a:bodyPr/>
                    <a:lstStyle/>
                    <a:p>
                      <a:r>
                        <a:rPr lang="fr-FR" sz="3200" baseline="0" dirty="0" smtClean="0">
                          <a:solidFill>
                            <a:schemeClr val="accent2">
                              <a:lumMod val="50000"/>
                            </a:schemeClr>
                          </a:solidFill>
                        </a:rPr>
                        <a:t>Une actrice</a:t>
                      </a:r>
                    </a:p>
                  </a:txBody>
                  <a:tcPr/>
                </a:tc>
              </a:tr>
              <a:tr h="720080">
                <a:tc>
                  <a:txBody>
                    <a:bodyPr/>
                    <a:lstStyle/>
                    <a:p>
                      <a:r>
                        <a:rPr lang="fr-FR" sz="3200" dirty="0" smtClean="0">
                          <a:solidFill>
                            <a:schemeClr val="accent2">
                              <a:lumMod val="50000"/>
                            </a:schemeClr>
                          </a:solidFill>
                        </a:rPr>
                        <a:t>Un instituteur = </a:t>
                      </a:r>
                      <a:r>
                        <a:rPr lang="el-GR" sz="3200" dirty="0" smtClean="0">
                          <a:solidFill>
                            <a:schemeClr val="accent2">
                              <a:lumMod val="50000"/>
                            </a:schemeClr>
                          </a:solidFill>
                        </a:rPr>
                        <a:t>δάσκαλος</a:t>
                      </a:r>
                      <a:endParaRPr lang="el-GR" sz="3200" dirty="0">
                        <a:solidFill>
                          <a:schemeClr val="accent2">
                            <a:lumMod val="50000"/>
                          </a:schemeClr>
                        </a:solidFill>
                      </a:endParaRPr>
                    </a:p>
                  </a:txBody>
                  <a:tcPr/>
                </a:tc>
                <a:tc>
                  <a:txBody>
                    <a:bodyPr/>
                    <a:lstStyle/>
                    <a:p>
                      <a:r>
                        <a:rPr lang="fr-FR" sz="3200" baseline="0" dirty="0" smtClean="0">
                          <a:solidFill>
                            <a:schemeClr val="accent2">
                              <a:lumMod val="50000"/>
                            </a:schemeClr>
                          </a:solidFill>
                        </a:rPr>
                        <a:t>Une institutrice</a:t>
                      </a:r>
                    </a:p>
                  </a:txBody>
                  <a:tcPr/>
                </a:tc>
              </a:tr>
              <a:tr h="720080">
                <a:tc>
                  <a:txBody>
                    <a:bodyPr/>
                    <a:lstStyle/>
                    <a:p>
                      <a:r>
                        <a:rPr lang="fr-FR" sz="3200" dirty="0" smtClean="0">
                          <a:solidFill>
                            <a:schemeClr val="accent2">
                              <a:lumMod val="50000"/>
                            </a:schemeClr>
                          </a:solidFill>
                        </a:rPr>
                        <a:t>Un chanteur =</a:t>
                      </a:r>
                      <a:r>
                        <a:rPr lang="fr-FR" sz="3200" baseline="0" dirty="0" smtClean="0">
                          <a:solidFill>
                            <a:schemeClr val="accent2">
                              <a:lumMod val="50000"/>
                            </a:schemeClr>
                          </a:solidFill>
                        </a:rPr>
                        <a:t> </a:t>
                      </a:r>
                      <a:r>
                        <a:rPr lang="el-GR" sz="2800" baseline="0" dirty="0" smtClean="0">
                          <a:solidFill>
                            <a:schemeClr val="accent2">
                              <a:lumMod val="50000"/>
                            </a:schemeClr>
                          </a:solidFill>
                        </a:rPr>
                        <a:t>τραγουδιστής</a:t>
                      </a:r>
                      <a:endParaRPr lang="el-GR" sz="3200" dirty="0">
                        <a:solidFill>
                          <a:schemeClr val="accent2">
                            <a:lumMod val="50000"/>
                          </a:schemeClr>
                        </a:solidFill>
                      </a:endParaRPr>
                    </a:p>
                  </a:txBody>
                  <a:tcPr/>
                </a:tc>
                <a:tc>
                  <a:txBody>
                    <a:bodyPr/>
                    <a:lstStyle/>
                    <a:p>
                      <a:r>
                        <a:rPr lang="fr-FR" sz="3200" baseline="0" dirty="0" smtClean="0">
                          <a:solidFill>
                            <a:schemeClr val="accent2">
                              <a:lumMod val="50000"/>
                            </a:schemeClr>
                          </a:solidFill>
                        </a:rPr>
                        <a:t>Une chanteuse</a:t>
                      </a:r>
                    </a:p>
                  </a:txBody>
                  <a:tcPr/>
                </a:tc>
              </a:tr>
              <a:tr h="720080">
                <a:tc>
                  <a:txBody>
                    <a:bodyPr/>
                    <a:lstStyle/>
                    <a:p>
                      <a:r>
                        <a:rPr lang="fr-FR" sz="3200" dirty="0" smtClean="0">
                          <a:solidFill>
                            <a:schemeClr val="accent2">
                              <a:lumMod val="50000"/>
                            </a:schemeClr>
                          </a:solidFill>
                        </a:rPr>
                        <a:t>Un danseur = </a:t>
                      </a:r>
                      <a:r>
                        <a:rPr lang="el-GR" sz="3200" dirty="0" smtClean="0">
                          <a:solidFill>
                            <a:schemeClr val="accent2">
                              <a:lumMod val="50000"/>
                            </a:schemeClr>
                          </a:solidFill>
                        </a:rPr>
                        <a:t>χορευτής</a:t>
                      </a:r>
                      <a:endParaRPr lang="el-GR" sz="3200" dirty="0">
                        <a:solidFill>
                          <a:schemeClr val="accent2">
                            <a:lumMod val="50000"/>
                          </a:schemeClr>
                        </a:solidFill>
                      </a:endParaRPr>
                    </a:p>
                  </a:txBody>
                  <a:tcPr/>
                </a:tc>
                <a:tc>
                  <a:txBody>
                    <a:bodyPr/>
                    <a:lstStyle/>
                    <a:p>
                      <a:r>
                        <a:rPr lang="fr-FR" sz="3200" baseline="0" dirty="0" smtClean="0">
                          <a:solidFill>
                            <a:schemeClr val="accent2">
                              <a:lumMod val="50000"/>
                            </a:schemeClr>
                          </a:solidFill>
                        </a:rPr>
                        <a:t>Une danseuse</a:t>
                      </a:r>
                    </a:p>
                  </a:txBody>
                  <a:tcPr/>
                </a:tc>
              </a:tr>
            </a:tbl>
          </a:graphicData>
        </a:graphic>
      </p:graphicFrame>
    </p:spTree>
  </p:cSld>
  <p:clrMapOvr>
    <a:masterClrMapping/>
  </p:clrMapOvr>
  <p:transition spd="slow">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899592" y="260648"/>
          <a:ext cx="7992888" cy="5760640"/>
        </p:xfrm>
        <a:graphic>
          <a:graphicData uri="http://schemas.openxmlformats.org/drawingml/2006/table">
            <a:tbl>
              <a:tblPr firstRow="1" bandRow="1">
                <a:tableStyleId>{5DA37D80-6434-44D0-A028-1B22A696006F}</a:tableStyleId>
              </a:tblPr>
              <a:tblGrid>
                <a:gridCol w="4536504"/>
                <a:gridCol w="3456384"/>
              </a:tblGrid>
              <a:tr h="720080">
                <a:tc>
                  <a:txBody>
                    <a:bodyPr/>
                    <a:lstStyle/>
                    <a:p>
                      <a:r>
                        <a:rPr lang="fr-FR" sz="3200" b="0" dirty="0" smtClean="0">
                          <a:solidFill>
                            <a:schemeClr val="accent2">
                              <a:lumMod val="50000"/>
                            </a:schemeClr>
                          </a:solidFill>
                        </a:rPr>
                        <a:t>Un vendeur  = </a:t>
                      </a:r>
                      <a:r>
                        <a:rPr lang="el-GR" sz="3200" b="0" dirty="0" smtClean="0">
                          <a:solidFill>
                            <a:schemeClr val="accent2">
                              <a:lumMod val="50000"/>
                            </a:schemeClr>
                          </a:solidFill>
                        </a:rPr>
                        <a:t>πωλητής</a:t>
                      </a:r>
                      <a:endParaRPr lang="el-GR" sz="3200" b="0" dirty="0">
                        <a:solidFill>
                          <a:schemeClr val="accent2">
                            <a:lumMod val="50000"/>
                          </a:schemeClr>
                        </a:solidFill>
                      </a:endParaRPr>
                    </a:p>
                  </a:txBody>
                  <a:tcPr/>
                </a:tc>
                <a:tc>
                  <a:txBody>
                    <a:bodyPr/>
                    <a:lstStyle/>
                    <a:p>
                      <a:r>
                        <a:rPr lang="fr-FR" sz="3200" b="0" dirty="0" smtClean="0">
                          <a:solidFill>
                            <a:schemeClr val="accent2">
                              <a:lumMod val="50000"/>
                            </a:schemeClr>
                          </a:solidFill>
                        </a:rPr>
                        <a:t>Une vendeuse</a:t>
                      </a:r>
                      <a:endParaRPr lang="el-GR" sz="3200" b="0" dirty="0">
                        <a:solidFill>
                          <a:schemeClr val="accent2">
                            <a:lumMod val="50000"/>
                          </a:schemeClr>
                        </a:solidFill>
                      </a:endParaRPr>
                    </a:p>
                  </a:txBody>
                  <a:tcPr/>
                </a:tc>
              </a:tr>
              <a:tr h="720080">
                <a:tc>
                  <a:txBody>
                    <a:bodyPr/>
                    <a:lstStyle/>
                    <a:p>
                      <a:r>
                        <a:rPr lang="fr-FR" sz="3200" dirty="0" smtClean="0">
                          <a:solidFill>
                            <a:schemeClr val="accent2">
                              <a:lumMod val="50000"/>
                            </a:schemeClr>
                          </a:solidFill>
                        </a:rPr>
                        <a:t>Un coiffeur = </a:t>
                      </a:r>
                      <a:r>
                        <a:rPr lang="el-GR" sz="3200" dirty="0" smtClean="0">
                          <a:solidFill>
                            <a:schemeClr val="accent2">
                              <a:lumMod val="50000"/>
                            </a:schemeClr>
                          </a:solidFill>
                        </a:rPr>
                        <a:t>κομμωτής</a:t>
                      </a:r>
                      <a:endParaRPr lang="el-GR" sz="3200" dirty="0">
                        <a:solidFill>
                          <a:schemeClr val="accent2">
                            <a:lumMod val="50000"/>
                          </a:schemeClr>
                        </a:solidFill>
                      </a:endParaRPr>
                    </a:p>
                  </a:txBody>
                  <a:tcPr/>
                </a:tc>
                <a:tc>
                  <a:txBody>
                    <a:bodyPr/>
                    <a:lstStyle/>
                    <a:p>
                      <a:r>
                        <a:rPr lang="fr-FR" sz="3200" baseline="0" dirty="0" smtClean="0">
                          <a:solidFill>
                            <a:schemeClr val="accent2">
                              <a:lumMod val="50000"/>
                            </a:schemeClr>
                          </a:solidFill>
                        </a:rPr>
                        <a:t>Une coiffeuse</a:t>
                      </a:r>
                    </a:p>
                  </a:txBody>
                  <a:tcPr/>
                </a:tc>
              </a:tr>
              <a:tr h="720080">
                <a:tc>
                  <a:txBody>
                    <a:bodyPr/>
                    <a:lstStyle/>
                    <a:p>
                      <a:r>
                        <a:rPr lang="fr-FR" sz="3200" dirty="0" smtClean="0">
                          <a:solidFill>
                            <a:schemeClr val="accent2">
                              <a:lumMod val="50000"/>
                            </a:schemeClr>
                          </a:solidFill>
                        </a:rPr>
                        <a:t>Un</a:t>
                      </a:r>
                      <a:r>
                        <a:rPr lang="fr-FR" sz="3200" baseline="0" dirty="0" smtClean="0">
                          <a:solidFill>
                            <a:schemeClr val="accent2">
                              <a:lumMod val="50000"/>
                            </a:schemeClr>
                          </a:solidFill>
                        </a:rPr>
                        <a:t> informaticien=</a:t>
                      </a:r>
                      <a:r>
                        <a:rPr lang="el-GR" sz="3200" baseline="0" dirty="0" err="1" smtClean="0">
                          <a:solidFill>
                            <a:schemeClr val="accent2">
                              <a:lumMod val="50000"/>
                            </a:schemeClr>
                          </a:solidFill>
                        </a:rPr>
                        <a:t>πληροφ</a:t>
                      </a:r>
                      <a:endParaRPr lang="el-GR" sz="3200" dirty="0">
                        <a:solidFill>
                          <a:schemeClr val="accent2">
                            <a:lumMod val="50000"/>
                          </a:schemeClr>
                        </a:solidFill>
                      </a:endParaRPr>
                    </a:p>
                  </a:txBody>
                  <a:tcPr/>
                </a:tc>
                <a:tc>
                  <a:txBody>
                    <a:bodyPr/>
                    <a:lstStyle/>
                    <a:p>
                      <a:r>
                        <a:rPr lang="fr-FR" sz="3200" dirty="0" smtClean="0">
                          <a:solidFill>
                            <a:schemeClr val="accent2">
                              <a:lumMod val="50000"/>
                            </a:schemeClr>
                          </a:solidFill>
                        </a:rPr>
                        <a:t>Une</a:t>
                      </a:r>
                      <a:r>
                        <a:rPr lang="fr-FR" sz="3200" baseline="0" dirty="0" smtClean="0">
                          <a:solidFill>
                            <a:schemeClr val="accent2">
                              <a:lumMod val="50000"/>
                            </a:schemeClr>
                          </a:solidFill>
                        </a:rPr>
                        <a:t> </a:t>
                      </a:r>
                      <a:r>
                        <a:rPr lang="fr-FR" sz="2800" baseline="0" dirty="0" smtClean="0">
                          <a:solidFill>
                            <a:schemeClr val="accent2">
                              <a:lumMod val="50000"/>
                            </a:schemeClr>
                          </a:solidFill>
                        </a:rPr>
                        <a:t>informaticienne</a:t>
                      </a:r>
                      <a:endParaRPr lang="el-GR" sz="3200" dirty="0">
                        <a:solidFill>
                          <a:schemeClr val="accent2">
                            <a:lumMod val="50000"/>
                          </a:schemeClr>
                        </a:solidFill>
                      </a:endParaRPr>
                    </a:p>
                  </a:txBody>
                  <a:tcPr/>
                </a:tc>
              </a:tr>
              <a:tr h="720080">
                <a:tc>
                  <a:txBody>
                    <a:bodyPr/>
                    <a:lstStyle/>
                    <a:p>
                      <a:r>
                        <a:rPr lang="fr-FR" sz="2400" dirty="0" smtClean="0">
                          <a:solidFill>
                            <a:schemeClr val="accent2">
                              <a:lumMod val="50000"/>
                            </a:schemeClr>
                          </a:solidFill>
                        </a:rPr>
                        <a:t>Un pharmacien=</a:t>
                      </a:r>
                      <a:r>
                        <a:rPr lang="el-GR" sz="2400" dirty="0" smtClean="0">
                          <a:solidFill>
                            <a:schemeClr val="accent2">
                              <a:lumMod val="50000"/>
                            </a:schemeClr>
                          </a:solidFill>
                        </a:rPr>
                        <a:t>φαρμακοποιός</a:t>
                      </a:r>
                      <a:endParaRPr lang="el-GR" sz="2400" dirty="0">
                        <a:solidFill>
                          <a:schemeClr val="accent2">
                            <a:lumMod val="50000"/>
                          </a:schemeClr>
                        </a:solidFill>
                      </a:endParaRPr>
                    </a:p>
                  </a:txBody>
                  <a:tcPr/>
                </a:tc>
                <a:tc>
                  <a:txBody>
                    <a:bodyPr/>
                    <a:lstStyle/>
                    <a:p>
                      <a:r>
                        <a:rPr lang="fr-FR" sz="3200" dirty="0" smtClean="0">
                          <a:solidFill>
                            <a:schemeClr val="accent2">
                              <a:lumMod val="50000"/>
                            </a:schemeClr>
                          </a:solidFill>
                        </a:rPr>
                        <a:t>Une pharmacienne</a:t>
                      </a:r>
                      <a:endParaRPr lang="el-GR" sz="3200" dirty="0">
                        <a:solidFill>
                          <a:schemeClr val="accent2">
                            <a:lumMod val="50000"/>
                          </a:schemeClr>
                        </a:solidFill>
                      </a:endParaRPr>
                    </a:p>
                  </a:txBody>
                  <a:tcPr/>
                </a:tc>
              </a:tr>
              <a:tr h="720080">
                <a:tc>
                  <a:txBody>
                    <a:bodyPr/>
                    <a:lstStyle/>
                    <a:p>
                      <a:r>
                        <a:rPr lang="fr-FR" sz="3200" dirty="0" smtClean="0">
                          <a:solidFill>
                            <a:schemeClr val="accent2">
                              <a:lumMod val="50000"/>
                            </a:schemeClr>
                          </a:solidFill>
                        </a:rPr>
                        <a:t>Un mécanicien </a:t>
                      </a:r>
                      <a:r>
                        <a:rPr lang="fr-FR" sz="2800" dirty="0" smtClean="0">
                          <a:solidFill>
                            <a:schemeClr val="accent2">
                              <a:lumMod val="50000"/>
                            </a:schemeClr>
                          </a:solidFill>
                        </a:rPr>
                        <a:t>=</a:t>
                      </a:r>
                      <a:r>
                        <a:rPr lang="el-GR" sz="2800" dirty="0" smtClean="0">
                          <a:solidFill>
                            <a:schemeClr val="accent2">
                              <a:lumMod val="50000"/>
                            </a:schemeClr>
                          </a:solidFill>
                        </a:rPr>
                        <a:t>μηχανικός</a:t>
                      </a:r>
                      <a:endParaRPr lang="el-GR" sz="3200" dirty="0">
                        <a:solidFill>
                          <a:schemeClr val="accent2">
                            <a:lumMod val="50000"/>
                          </a:schemeClr>
                        </a:solidFill>
                      </a:endParaRPr>
                    </a:p>
                  </a:txBody>
                  <a:tcPr/>
                </a:tc>
                <a:tc>
                  <a:txBody>
                    <a:bodyPr/>
                    <a:lstStyle/>
                    <a:p>
                      <a:r>
                        <a:rPr lang="fr-FR" sz="3200" dirty="0" smtClean="0">
                          <a:solidFill>
                            <a:schemeClr val="accent2">
                              <a:lumMod val="50000"/>
                            </a:schemeClr>
                          </a:solidFill>
                        </a:rPr>
                        <a:t>Une mécanicienne</a:t>
                      </a:r>
                      <a:endParaRPr lang="fr-FR" sz="3200" baseline="0" dirty="0" smtClean="0">
                        <a:solidFill>
                          <a:schemeClr val="accent2">
                            <a:lumMod val="50000"/>
                          </a:schemeClr>
                        </a:solidFill>
                      </a:endParaRPr>
                    </a:p>
                  </a:txBody>
                  <a:tcPr/>
                </a:tc>
              </a:tr>
              <a:tr h="720080">
                <a:tc>
                  <a:txBody>
                    <a:bodyPr/>
                    <a:lstStyle/>
                    <a:p>
                      <a:r>
                        <a:rPr lang="fr-FR" sz="3200" dirty="0" smtClean="0">
                          <a:solidFill>
                            <a:schemeClr val="accent2">
                              <a:lumMod val="50000"/>
                            </a:schemeClr>
                          </a:solidFill>
                        </a:rPr>
                        <a:t>Un avocat = </a:t>
                      </a:r>
                      <a:r>
                        <a:rPr lang="el-GR" sz="3200" dirty="0" smtClean="0">
                          <a:solidFill>
                            <a:schemeClr val="accent2">
                              <a:lumMod val="50000"/>
                            </a:schemeClr>
                          </a:solidFill>
                        </a:rPr>
                        <a:t>δικηγόρος</a:t>
                      </a:r>
                      <a:endParaRPr lang="el-GR" sz="3200" dirty="0">
                        <a:solidFill>
                          <a:schemeClr val="accent2">
                            <a:lumMod val="50000"/>
                          </a:schemeClr>
                        </a:solidFill>
                      </a:endParaRPr>
                    </a:p>
                  </a:txBody>
                  <a:tcPr/>
                </a:tc>
                <a:tc>
                  <a:txBody>
                    <a:bodyPr/>
                    <a:lstStyle/>
                    <a:p>
                      <a:r>
                        <a:rPr lang="fr-FR" sz="3200" baseline="0" dirty="0" smtClean="0">
                          <a:solidFill>
                            <a:schemeClr val="accent2">
                              <a:lumMod val="50000"/>
                            </a:schemeClr>
                          </a:solidFill>
                        </a:rPr>
                        <a:t>Une avocate</a:t>
                      </a:r>
                    </a:p>
                  </a:txBody>
                  <a:tcPr/>
                </a:tc>
              </a:tr>
              <a:tr h="720080">
                <a:tc>
                  <a:txBody>
                    <a:bodyPr/>
                    <a:lstStyle/>
                    <a:p>
                      <a:r>
                        <a:rPr lang="fr-FR" sz="3200" dirty="0" smtClean="0">
                          <a:solidFill>
                            <a:schemeClr val="accent2">
                              <a:lumMod val="50000"/>
                            </a:schemeClr>
                          </a:solidFill>
                        </a:rPr>
                        <a:t>Un commerçant=</a:t>
                      </a:r>
                      <a:r>
                        <a:rPr lang="el-GR" sz="2800" dirty="0" smtClean="0">
                          <a:solidFill>
                            <a:schemeClr val="accent2">
                              <a:lumMod val="50000"/>
                            </a:schemeClr>
                          </a:solidFill>
                        </a:rPr>
                        <a:t>έμπορος</a:t>
                      </a:r>
                      <a:endParaRPr lang="el-GR" sz="3200" dirty="0">
                        <a:solidFill>
                          <a:schemeClr val="accent2">
                            <a:lumMod val="50000"/>
                          </a:schemeClr>
                        </a:solidFill>
                      </a:endParaRPr>
                    </a:p>
                  </a:txBody>
                  <a:tcPr/>
                </a:tc>
                <a:tc>
                  <a:txBody>
                    <a:bodyPr/>
                    <a:lstStyle/>
                    <a:p>
                      <a:r>
                        <a:rPr lang="fr-FR" sz="3200" baseline="0" dirty="0" smtClean="0">
                          <a:solidFill>
                            <a:schemeClr val="accent2">
                              <a:lumMod val="50000"/>
                            </a:schemeClr>
                          </a:solidFill>
                        </a:rPr>
                        <a:t>Une commerçante</a:t>
                      </a:r>
                    </a:p>
                  </a:txBody>
                  <a:tcPr/>
                </a:tc>
              </a:tr>
              <a:tr h="720080">
                <a:tc>
                  <a:txBody>
                    <a:bodyPr/>
                    <a:lstStyle/>
                    <a:p>
                      <a:r>
                        <a:rPr lang="fr-FR" sz="3200" dirty="0" smtClean="0">
                          <a:solidFill>
                            <a:schemeClr val="accent2">
                              <a:lumMod val="50000"/>
                            </a:schemeClr>
                          </a:solidFill>
                        </a:rPr>
                        <a:t>Un étudiant = </a:t>
                      </a:r>
                      <a:r>
                        <a:rPr lang="el-GR" sz="2800" dirty="0" smtClean="0">
                          <a:solidFill>
                            <a:schemeClr val="accent2">
                              <a:lumMod val="50000"/>
                            </a:schemeClr>
                          </a:solidFill>
                        </a:rPr>
                        <a:t>σπουδαστής</a:t>
                      </a:r>
                      <a:endParaRPr lang="el-GR" sz="3200" dirty="0">
                        <a:solidFill>
                          <a:schemeClr val="accent2">
                            <a:lumMod val="50000"/>
                          </a:schemeClr>
                        </a:solidFill>
                      </a:endParaRPr>
                    </a:p>
                  </a:txBody>
                  <a:tcPr/>
                </a:tc>
                <a:tc>
                  <a:txBody>
                    <a:bodyPr/>
                    <a:lstStyle/>
                    <a:p>
                      <a:r>
                        <a:rPr lang="fr-FR" sz="3200" baseline="0" dirty="0" smtClean="0">
                          <a:solidFill>
                            <a:schemeClr val="accent2">
                              <a:lumMod val="50000"/>
                            </a:schemeClr>
                          </a:solidFill>
                        </a:rPr>
                        <a:t>Une étudiante</a:t>
                      </a:r>
                    </a:p>
                  </a:txBody>
                  <a:tcPr/>
                </a:tc>
              </a:tr>
            </a:tbl>
          </a:graphicData>
        </a:graphic>
      </p:graphicFrame>
    </p:spTree>
  </p:cSld>
  <p:clrMapOvr>
    <a:masterClrMapping/>
  </p:clrMapOvr>
  <p:transition spd="slow">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971600" y="260648"/>
            <a:ext cx="7704856" cy="6192688"/>
          </a:xfrm>
        </p:spPr>
        <p:txBody>
          <a:bodyPr/>
          <a:lstStyle/>
          <a:p>
            <a:r>
              <a:rPr lang="el-GR" sz="5400" dirty="0" smtClean="0">
                <a:solidFill>
                  <a:schemeClr val="accent2">
                    <a:lumMod val="50000"/>
                  </a:schemeClr>
                </a:solidFill>
                <a:latin typeface="+mj-lt"/>
              </a:rPr>
              <a:t>Πρόσεξε το γένος των παρακάτω επαγγελμάτων!</a:t>
            </a:r>
          </a:p>
          <a:p>
            <a:r>
              <a:rPr lang="el-GR" sz="5400" dirty="0" smtClean="0">
                <a:solidFill>
                  <a:schemeClr val="accent2">
                    <a:lumMod val="50000"/>
                  </a:schemeClr>
                </a:solidFill>
                <a:latin typeface="+mj-lt"/>
              </a:rPr>
              <a:t>Κάποια είναι μόνο αρσενικά(!!!)</a:t>
            </a:r>
          </a:p>
          <a:p>
            <a:endParaRPr lang="en-US" sz="5400" dirty="0">
              <a:solidFill>
                <a:schemeClr val="accent2">
                  <a:lumMod val="50000"/>
                </a:schemeClr>
              </a:solidFill>
              <a:latin typeface="+mj-lt"/>
            </a:endParaRPr>
          </a:p>
        </p:txBody>
      </p:sp>
    </p:spTree>
  </p:cSld>
  <p:clrMapOvr>
    <a:masterClrMapping/>
  </p:clrMapOvr>
  <p:transition spd="slow">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899592" y="260648"/>
          <a:ext cx="7992888" cy="5821680"/>
        </p:xfrm>
        <a:graphic>
          <a:graphicData uri="http://schemas.openxmlformats.org/drawingml/2006/table">
            <a:tbl>
              <a:tblPr firstRow="1" bandRow="1">
                <a:tableStyleId>{5DA37D80-6434-44D0-A028-1B22A696006F}</a:tableStyleId>
              </a:tblPr>
              <a:tblGrid>
                <a:gridCol w="3996444"/>
                <a:gridCol w="3996444"/>
              </a:tblGrid>
              <a:tr h="720080">
                <a:tc>
                  <a:txBody>
                    <a:bodyPr/>
                    <a:lstStyle/>
                    <a:p>
                      <a:r>
                        <a:rPr lang="fr-FR" sz="3200" b="0" dirty="0" smtClean="0">
                          <a:solidFill>
                            <a:schemeClr val="accent2">
                              <a:lumMod val="50000"/>
                            </a:schemeClr>
                          </a:solidFill>
                        </a:rPr>
                        <a:t>Un</a:t>
                      </a:r>
                      <a:r>
                        <a:rPr lang="fr-FR" sz="3200" b="0" baseline="0" dirty="0" smtClean="0">
                          <a:solidFill>
                            <a:schemeClr val="accent2">
                              <a:lumMod val="50000"/>
                            </a:schemeClr>
                          </a:solidFill>
                        </a:rPr>
                        <a:t> écrivain</a:t>
                      </a:r>
                      <a:r>
                        <a:rPr lang="el-GR" sz="3200" b="0" baseline="0" dirty="0" smtClean="0">
                          <a:solidFill>
                            <a:schemeClr val="accent2">
                              <a:lumMod val="50000"/>
                            </a:schemeClr>
                          </a:solidFill>
                        </a:rPr>
                        <a:t> = συγγραφέας</a:t>
                      </a:r>
                      <a:endParaRPr lang="el-GR" sz="3200" b="0" dirty="0">
                        <a:solidFill>
                          <a:schemeClr val="accent2">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200" b="0" baseline="0" dirty="0" smtClean="0">
                          <a:solidFill>
                            <a:schemeClr val="accent2">
                              <a:lumMod val="50000"/>
                            </a:schemeClr>
                          </a:solidFill>
                        </a:rPr>
                        <a:t>Un-une secrétaire</a:t>
                      </a:r>
                      <a:r>
                        <a:rPr lang="el-GR" sz="3200" b="0" baseline="0" dirty="0" smtClean="0">
                          <a:solidFill>
                            <a:schemeClr val="accent2">
                              <a:lumMod val="50000"/>
                            </a:schemeClr>
                          </a:solidFill>
                        </a:rPr>
                        <a:t> = γραμματέας</a:t>
                      </a:r>
                      <a:endParaRPr lang="fr-FR" sz="3200" b="0" baseline="0" dirty="0" smtClean="0">
                        <a:solidFill>
                          <a:schemeClr val="accent2">
                            <a:lumMod val="50000"/>
                          </a:schemeClr>
                        </a:solidFill>
                      </a:endParaRPr>
                    </a:p>
                    <a:p>
                      <a:endParaRPr lang="el-GR" sz="3200" dirty="0">
                        <a:solidFill>
                          <a:schemeClr val="accent2">
                            <a:lumMod val="50000"/>
                          </a:schemeClr>
                        </a:solidFill>
                      </a:endParaRPr>
                    </a:p>
                  </a:txBody>
                  <a:tcPr/>
                </a:tc>
              </a:tr>
              <a:tr h="720080">
                <a:tc>
                  <a:txBody>
                    <a:bodyPr/>
                    <a:lstStyle/>
                    <a:p>
                      <a:r>
                        <a:rPr lang="fr-FR" sz="3200" dirty="0" smtClean="0">
                          <a:solidFill>
                            <a:schemeClr val="accent2">
                              <a:lumMod val="50000"/>
                            </a:schemeClr>
                          </a:solidFill>
                        </a:rPr>
                        <a:t>Un</a:t>
                      </a:r>
                      <a:r>
                        <a:rPr lang="fr-FR" sz="3200" baseline="0" dirty="0" smtClean="0">
                          <a:solidFill>
                            <a:schemeClr val="accent2">
                              <a:lumMod val="50000"/>
                            </a:schemeClr>
                          </a:solidFill>
                        </a:rPr>
                        <a:t> docteur</a:t>
                      </a:r>
                      <a:endParaRPr lang="el-GR" sz="3200" dirty="0">
                        <a:solidFill>
                          <a:schemeClr val="accent2">
                            <a:lumMod val="50000"/>
                          </a:schemeClr>
                        </a:solidFill>
                      </a:endParaRPr>
                    </a:p>
                  </a:txBody>
                  <a:tcPr/>
                </a:tc>
                <a:tc>
                  <a:txBody>
                    <a:bodyPr/>
                    <a:lstStyle/>
                    <a:p>
                      <a:r>
                        <a:rPr lang="fr-FR" sz="3200" dirty="0" smtClean="0">
                          <a:solidFill>
                            <a:schemeClr val="accent2">
                              <a:lumMod val="50000"/>
                            </a:schemeClr>
                          </a:solidFill>
                        </a:rPr>
                        <a:t>Un-une comptable</a:t>
                      </a:r>
                      <a:r>
                        <a:rPr lang="fr-FR" sz="3200" baseline="0" dirty="0" smtClean="0">
                          <a:solidFill>
                            <a:schemeClr val="accent2">
                              <a:lumMod val="50000"/>
                            </a:schemeClr>
                          </a:solidFill>
                        </a:rPr>
                        <a:t> </a:t>
                      </a:r>
                      <a:r>
                        <a:rPr lang="el-GR" sz="3200" baseline="0" dirty="0" smtClean="0">
                          <a:solidFill>
                            <a:schemeClr val="accent2">
                              <a:lumMod val="50000"/>
                            </a:schemeClr>
                          </a:solidFill>
                        </a:rPr>
                        <a:t>= λογιστής-</a:t>
                      </a:r>
                      <a:r>
                        <a:rPr lang="el-GR" sz="3200" baseline="0" dirty="0" err="1" smtClean="0">
                          <a:solidFill>
                            <a:schemeClr val="accent2">
                              <a:lumMod val="50000"/>
                            </a:schemeClr>
                          </a:solidFill>
                        </a:rPr>
                        <a:t>στρια</a:t>
                      </a:r>
                      <a:endParaRPr lang="el-GR" sz="3200" dirty="0">
                        <a:solidFill>
                          <a:schemeClr val="accent2">
                            <a:lumMod val="50000"/>
                          </a:schemeClr>
                        </a:solidFill>
                      </a:endParaRPr>
                    </a:p>
                  </a:txBody>
                  <a:tcPr/>
                </a:tc>
              </a:tr>
              <a:tr h="720080">
                <a:tc>
                  <a:txBody>
                    <a:bodyPr/>
                    <a:lstStyle/>
                    <a:p>
                      <a:r>
                        <a:rPr lang="fr-FR" sz="3200" dirty="0" smtClean="0">
                          <a:solidFill>
                            <a:schemeClr val="accent2">
                              <a:lumMod val="50000"/>
                            </a:schemeClr>
                          </a:solidFill>
                        </a:rPr>
                        <a:t>Un mannequin</a:t>
                      </a:r>
                      <a:endParaRPr lang="el-GR" sz="3200" dirty="0">
                        <a:solidFill>
                          <a:schemeClr val="accent2">
                            <a:lumMod val="50000"/>
                          </a:schemeClr>
                        </a:solidFill>
                      </a:endParaRPr>
                    </a:p>
                  </a:txBody>
                  <a:tcPr/>
                </a:tc>
                <a:tc>
                  <a:txBody>
                    <a:bodyPr/>
                    <a:lstStyle/>
                    <a:p>
                      <a:r>
                        <a:rPr lang="fr-FR" sz="3200" dirty="0" smtClean="0">
                          <a:solidFill>
                            <a:schemeClr val="accent2">
                              <a:lumMod val="50000"/>
                            </a:schemeClr>
                          </a:solidFill>
                        </a:rPr>
                        <a:t>Un-une</a:t>
                      </a:r>
                      <a:r>
                        <a:rPr lang="fr-FR" sz="3200" baseline="0" dirty="0" smtClean="0">
                          <a:solidFill>
                            <a:schemeClr val="accent2">
                              <a:lumMod val="50000"/>
                            </a:schemeClr>
                          </a:solidFill>
                        </a:rPr>
                        <a:t> dentiste </a:t>
                      </a:r>
                      <a:r>
                        <a:rPr lang="el-GR" sz="3200" baseline="0" dirty="0" smtClean="0">
                          <a:solidFill>
                            <a:schemeClr val="accent2">
                              <a:lumMod val="50000"/>
                            </a:schemeClr>
                          </a:solidFill>
                        </a:rPr>
                        <a:t>= οδοντίατρος</a:t>
                      </a:r>
                      <a:endParaRPr lang="el-GR" sz="3200" dirty="0">
                        <a:solidFill>
                          <a:schemeClr val="accent2">
                            <a:lumMod val="50000"/>
                          </a:schemeClr>
                        </a:solidFill>
                      </a:endParaRPr>
                    </a:p>
                  </a:txBody>
                  <a:tcPr/>
                </a:tc>
              </a:tr>
              <a:tr h="720080">
                <a:tc>
                  <a:txBody>
                    <a:bodyPr/>
                    <a:lstStyle/>
                    <a:p>
                      <a:r>
                        <a:rPr lang="fr-FR" sz="3200" dirty="0" smtClean="0">
                          <a:solidFill>
                            <a:schemeClr val="accent2">
                              <a:lumMod val="50000"/>
                            </a:schemeClr>
                          </a:solidFill>
                        </a:rPr>
                        <a:t>Un médecin </a:t>
                      </a:r>
                      <a:r>
                        <a:rPr lang="el-GR" sz="3200" dirty="0" smtClean="0">
                          <a:solidFill>
                            <a:schemeClr val="accent2">
                              <a:lumMod val="50000"/>
                            </a:schemeClr>
                          </a:solidFill>
                        </a:rPr>
                        <a:t>= γιατρός</a:t>
                      </a:r>
                      <a:endParaRPr lang="el-GR" sz="3200" dirty="0">
                        <a:solidFill>
                          <a:schemeClr val="accent2">
                            <a:lumMod val="50000"/>
                          </a:schemeClr>
                        </a:solidFill>
                      </a:endParaRPr>
                    </a:p>
                  </a:txBody>
                  <a:tcPr/>
                </a:tc>
                <a:tc>
                  <a:txBody>
                    <a:bodyPr/>
                    <a:lstStyle/>
                    <a:p>
                      <a:r>
                        <a:rPr lang="fr-FR" sz="3200" baseline="0" dirty="0" smtClean="0">
                          <a:solidFill>
                            <a:schemeClr val="accent2">
                              <a:lumMod val="50000"/>
                            </a:schemeClr>
                          </a:solidFill>
                        </a:rPr>
                        <a:t>Un-une journaliste</a:t>
                      </a:r>
                      <a:r>
                        <a:rPr lang="el-GR" sz="3200" baseline="0" dirty="0" smtClean="0">
                          <a:solidFill>
                            <a:schemeClr val="accent2">
                              <a:lumMod val="50000"/>
                            </a:schemeClr>
                          </a:solidFill>
                        </a:rPr>
                        <a:t> = δημοσιογράφος</a:t>
                      </a:r>
                      <a:endParaRPr lang="fr-FR" sz="3200" baseline="0" dirty="0" smtClean="0">
                        <a:solidFill>
                          <a:schemeClr val="accent2">
                            <a:lumMod val="50000"/>
                          </a:schemeClr>
                        </a:solidFill>
                      </a:endParaRPr>
                    </a:p>
                  </a:txBody>
                  <a:tcPr/>
                </a:tc>
              </a:tr>
              <a:tr h="720080">
                <a:tc>
                  <a:txBody>
                    <a:bodyPr/>
                    <a:lstStyle/>
                    <a:p>
                      <a:r>
                        <a:rPr lang="fr-FR" sz="3200" dirty="0" smtClean="0">
                          <a:solidFill>
                            <a:schemeClr val="accent2">
                              <a:lumMod val="50000"/>
                            </a:schemeClr>
                          </a:solidFill>
                        </a:rPr>
                        <a:t>Un professeur</a:t>
                      </a:r>
                      <a:r>
                        <a:rPr lang="el-GR" sz="3200" dirty="0" smtClean="0">
                          <a:solidFill>
                            <a:schemeClr val="accent2">
                              <a:lumMod val="50000"/>
                            </a:schemeClr>
                          </a:solidFill>
                        </a:rPr>
                        <a:t> = καθηγητής-</a:t>
                      </a:r>
                      <a:r>
                        <a:rPr lang="el-GR" sz="3200" dirty="0" err="1" smtClean="0">
                          <a:solidFill>
                            <a:schemeClr val="accent2">
                              <a:lumMod val="50000"/>
                            </a:schemeClr>
                          </a:solidFill>
                        </a:rPr>
                        <a:t>τρια</a:t>
                      </a:r>
                      <a:endParaRPr lang="el-GR" sz="3200" dirty="0">
                        <a:solidFill>
                          <a:schemeClr val="accent2">
                            <a:lumMod val="50000"/>
                          </a:schemeClr>
                        </a:solidFill>
                      </a:endParaRPr>
                    </a:p>
                  </a:txBody>
                  <a:tcPr/>
                </a:tc>
                <a:tc>
                  <a:txBody>
                    <a:bodyPr/>
                    <a:lstStyle/>
                    <a:p>
                      <a:endParaRPr lang="fr-FR" sz="3200" baseline="0" dirty="0" smtClean="0">
                        <a:solidFill>
                          <a:schemeClr val="accent2">
                            <a:lumMod val="50000"/>
                          </a:schemeClr>
                        </a:solidFill>
                      </a:endParaRPr>
                    </a:p>
                  </a:txBody>
                  <a:tcPr/>
                </a:tc>
              </a:tr>
            </a:tbl>
          </a:graphicData>
        </a:graphic>
      </p:graphicFrame>
    </p:spTree>
  </p:cSld>
  <p:clrMapOvr>
    <a:masterClrMapping/>
  </p:clrMapOvr>
  <p:transition spd="slow">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971600" y="260648"/>
            <a:ext cx="7704856" cy="6192688"/>
          </a:xfrm>
        </p:spPr>
        <p:txBody>
          <a:bodyPr/>
          <a:lstStyle/>
          <a:p>
            <a:r>
              <a:rPr lang="el-GR" u="sng" dirty="0" smtClean="0">
                <a:solidFill>
                  <a:schemeClr val="accent2">
                    <a:lumMod val="50000"/>
                  </a:schemeClr>
                </a:solidFill>
                <a:latin typeface="+mj-lt"/>
              </a:rPr>
              <a:t>Τα παρακάτω άτομα είναι άντρες (Α), γυναίκες (Γ) ή (?)</a:t>
            </a:r>
            <a:r>
              <a:rPr lang="fr-FR" u="sng" dirty="0" smtClean="0">
                <a:solidFill>
                  <a:schemeClr val="accent2">
                    <a:lumMod val="50000"/>
                  </a:schemeClr>
                </a:solidFill>
                <a:latin typeface="+mj-lt"/>
              </a:rPr>
              <a:t> </a:t>
            </a:r>
            <a:r>
              <a:rPr lang="fr-FR" dirty="0" smtClean="0">
                <a:solidFill>
                  <a:schemeClr val="accent2">
                    <a:lumMod val="50000"/>
                  </a:schemeClr>
                </a:solidFill>
              </a:rPr>
              <a:t>(</a:t>
            </a:r>
            <a:r>
              <a:rPr lang="fr-FR" smtClean="0">
                <a:solidFill>
                  <a:schemeClr val="accent2">
                    <a:lumMod val="50000"/>
                  </a:schemeClr>
                </a:solidFill>
              </a:rPr>
              <a:t>f)</a:t>
            </a:r>
            <a:endParaRPr lang="el-GR" u="sng" dirty="0" smtClean="0">
              <a:solidFill>
                <a:schemeClr val="accent2">
                  <a:lumMod val="50000"/>
                </a:schemeClr>
              </a:solidFill>
              <a:latin typeface="+mj-lt"/>
            </a:endParaRPr>
          </a:p>
          <a:p>
            <a:pPr marL="742950" indent="-742950" algn="l">
              <a:buAutoNum type="arabicPeriod"/>
            </a:pPr>
            <a:r>
              <a:rPr lang="fr-FR" dirty="0" smtClean="0">
                <a:solidFill>
                  <a:schemeClr val="accent2">
                    <a:lumMod val="50000"/>
                  </a:schemeClr>
                </a:solidFill>
                <a:latin typeface="+mj-lt"/>
              </a:rPr>
              <a:t>Je suis libraire. </a:t>
            </a:r>
          </a:p>
          <a:p>
            <a:pPr marL="742950" indent="-742950" algn="l">
              <a:buAutoNum type="arabicPeriod"/>
            </a:pPr>
            <a:r>
              <a:rPr lang="fr-FR" dirty="0" smtClean="0">
                <a:solidFill>
                  <a:schemeClr val="accent2">
                    <a:lumMod val="50000"/>
                  </a:schemeClr>
                </a:solidFill>
                <a:latin typeface="+mj-lt"/>
              </a:rPr>
              <a:t>Je suis médecin. </a:t>
            </a:r>
          </a:p>
          <a:p>
            <a:pPr marL="742950" indent="-742950" algn="l">
              <a:buAutoNum type="arabicPeriod"/>
            </a:pPr>
            <a:r>
              <a:rPr lang="fr-FR" dirty="0" smtClean="0">
                <a:solidFill>
                  <a:schemeClr val="accent2">
                    <a:lumMod val="50000"/>
                  </a:schemeClr>
                </a:solidFill>
                <a:latin typeface="+mj-lt"/>
              </a:rPr>
              <a:t>Je suis laveur de voiture. </a:t>
            </a:r>
          </a:p>
          <a:p>
            <a:pPr marL="742950" indent="-742950" algn="l">
              <a:buAutoNum type="arabicPeriod"/>
            </a:pPr>
            <a:r>
              <a:rPr lang="fr-FR" dirty="0" smtClean="0">
                <a:solidFill>
                  <a:schemeClr val="accent2">
                    <a:lumMod val="50000"/>
                  </a:schemeClr>
                </a:solidFill>
                <a:latin typeface="+mj-lt"/>
              </a:rPr>
              <a:t>Je suis footballeuse. </a:t>
            </a:r>
          </a:p>
          <a:p>
            <a:pPr marL="742950" indent="-742950" algn="l">
              <a:buAutoNum type="arabicPeriod"/>
            </a:pPr>
            <a:r>
              <a:rPr lang="fr-FR" dirty="0" smtClean="0">
                <a:solidFill>
                  <a:schemeClr val="accent2">
                    <a:lumMod val="50000"/>
                  </a:schemeClr>
                </a:solidFill>
                <a:latin typeface="+mj-lt"/>
              </a:rPr>
              <a:t>Je suis pâtissière. </a:t>
            </a:r>
          </a:p>
          <a:p>
            <a:pPr marL="742950" indent="-742950" algn="l">
              <a:buAutoNum type="arabicPeriod"/>
            </a:pPr>
            <a:r>
              <a:rPr lang="fr-FR" dirty="0" smtClean="0">
                <a:solidFill>
                  <a:schemeClr val="accent2">
                    <a:lumMod val="50000"/>
                  </a:schemeClr>
                </a:solidFill>
                <a:latin typeface="+mj-lt"/>
              </a:rPr>
              <a:t>Je suis chauffeur de taxi. </a:t>
            </a:r>
            <a:endParaRPr lang="el-GR" dirty="0" smtClean="0">
              <a:solidFill>
                <a:schemeClr val="accent2">
                  <a:lumMod val="50000"/>
                </a:schemeClr>
              </a:solidFill>
              <a:latin typeface="+mj-lt"/>
            </a:endParaRPr>
          </a:p>
          <a:p>
            <a:endParaRPr lang="en-US" sz="5400" dirty="0">
              <a:solidFill>
                <a:schemeClr val="accent2">
                  <a:lumMod val="50000"/>
                </a:schemeClr>
              </a:solidFill>
              <a:latin typeface="+mj-lt"/>
            </a:endParaRPr>
          </a:p>
        </p:txBody>
      </p:sp>
    </p:spTree>
  </p:cSld>
  <p:clrMapOvr>
    <a:masterClrMapping/>
  </p:clrMapOvr>
  <p:transition spd="slow">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971600" y="260648"/>
            <a:ext cx="7704856" cy="6192688"/>
          </a:xfrm>
        </p:spPr>
        <p:txBody>
          <a:bodyPr/>
          <a:lstStyle/>
          <a:p>
            <a:r>
              <a:rPr lang="el-GR" sz="7200" u="sng" dirty="0" smtClean="0">
                <a:solidFill>
                  <a:schemeClr val="accent2">
                    <a:lumMod val="50000"/>
                  </a:schemeClr>
                </a:solidFill>
                <a:latin typeface="+mj-lt"/>
              </a:rPr>
              <a:t>Βάλε το παρακάτω κείμενο στο αρσενικό, ξεκινώντας</a:t>
            </a:r>
            <a:r>
              <a:rPr lang="el-GR" sz="7200" dirty="0" smtClean="0">
                <a:solidFill>
                  <a:schemeClr val="accent2">
                    <a:lumMod val="50000"/>
                  </a:schemeClr>
                </a:solidFill>
                <a:latin typeface="+mj-lt"/>
              </a:rPr>
              <a:t> : </a:t>
            </a:r>
          </a:p>
          <a:p>
            <a:r>
              <a:rPr lang="fr-FR" sz="7200" i="1" dirty="0" smtClean="0">
                <a:solidFill>
                  <a:schemeClr val="accent2">
                    <a:lumMod val="50000"/>
                  </a:schemeClr>
                </a:solidFill>
                <a:latin typeface="+mj-lt"/>
              </a:rPr>
              <a:t>Gino est ….</a:t>
            </a:r>
            <a:endParaRPr lang="en-US" sz="5400" i="1" dirty="0">
              <a:solidFill>
                <a:schemeClr val="accent2">
                  <a:lumMod val="50000"/>
                </a:schemeClr>
              </a:solidFill>
              <a:latin typeface="+mj-lt"/>
            </a:endParaRPr>
          </a:p>
        </p:txBody>
      </p:sp>
    </p:spTree>
  </p:cSld>
  <p:clrMapOvr>
    <a:masterClrMapping/>
  </p:clrMapOvr>
  <p:transition spd="slow">
    <p:diamond/>
  </p:transition>
</p:sld>
</file>

<file path=ppt/theme/theme1.xml><?xml version="1.0" encoding="utf-8"?>
<a:theme xmlns:a="http://schemas.openxmlformats.org/drawingml/2006/main" name="Notebook7">
  <a:themeElements>
    <a:clrScheme name="Θέμα του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Θέμα του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Θέμα του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Θέμα του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Θέμα του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Θέμα του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Θέμα του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Θέμα του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Θέμα του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Θέμα του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Notebook7</Template>
  <TotalTime>502</TotalTime>
  <Words>295</Words>
  <Application>Microsoft Office PowerPoint</Application>
  <PresentationFormat>Προβολή στην οθόνη (4:3)</PresentationFormat>
  <Paragraphs>70</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Notebook7</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DE KERATEA</dc:title>
  <dc:creator>Δέσποινα Ορφανίδου</dc:creator>
  <cp:lastModifiedBy>Δέσποινα Ορφανίδου</cp:lastModifiedBy>
  <cp:revision>30</cp:revision>
  <dcterms:created xsi:type="dcterms:W3CDTF">2024-06-05T15:41:21Z</dcterms:created>
  <dcterms:modified xsi:type="dcterms:W3CDTF">2024-09-11T16:24:39Z</dcterms:modified>
</cp:coreProperties>
</file>