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6" r:id="rId18"/>
    <p:sldId id="278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EB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51CDE9-C1D2-4AE3-B756-34CC16964259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4000"/>
            </a:lvl1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600">
                <a:latin typeface="+mn-lt"/>
              </a:defRPr>
            </a:lvl1pPr>
          </a:lstStyle>
          <a:p>
            <a:fld id="{3FBA1AFB-E825-41E7-9816-E9D5437230CA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600"/>
            </a:lvl1pPr>
          </a:lstStyle>
          <a:p>
            <a:fld id="{0F6C46D2-EAA6-4420-A921-CB001D1906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ACF2F-F01B-4A42-BDDD-665991A853FA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C817B-AF5B-4258-A168-674B1598A30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9F73E-6EC1-4BF4-A56B-768CAD9AA6F1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0F9C3-4E0B-4A3F-ADC0-DE6723110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F777B4-21B3-402F-A5D9-B938B3F35E6C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8CBB1-3DD1-4384-8B77-2280D3E1EAD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50E71D-06C8-4638-9863-3F2CDDC615D9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8B30-65FE-402B-BE7B-466BE9F4A53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C2327D-0733-4876-95AA-25A0A2AA341C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58EF49-978D-436F-B7C1-8F0D78733D1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5771D2-15D3-47D8-AA72-927FB9C16B10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1877-0268-477A-A78E-EF89BB963F97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9D25A6-9107-41F8-8CE3-9616A1EE1C16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CB344F-1FBC-4029-9821-575EFFCD70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3A66B06-9146-46E0-8C91-B60FB7907220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A9D40-9489-4FB8-92B5-BCD3D50869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5C64C1-36D7-46E4-A654-C55C409E3C04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F8D8-AB57-42F3-A37A-FABB9782862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DF344E-D141-47D2-BBFB-D1DE6912CEC6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56FF9-C4F6-440B-AEEE-C428BC6662E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του τίτλου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51951F00-B3DC-40C6-A375-F8FA7C38F041}" type="datetime1">
              <a:rPr lang="en-US"/>
              <a:pPr/>
              <a:t>6/24/2024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09800" y="6629400"/>
            <a:ext cx="5105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 dirty="0"/>
              <a:t>copyright 2006 www.brainybetty.com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1440633-1D41-42B0-AF0A-28E2F173D96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ld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ndy" pitchFamily="6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48680"/>
            <a:ext cx="7016824" cy="5090120"/>
          </a:xfrm>
        </p:spPr>
        <p:txBody>
          <a:bodyPr/>
          <a:lstStyle/>
          <a:p>
            <a:r>
              <a:rPr lang="en-US" sz="8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3. </a:t>
            </a:r>
          </a:p>
          <a:p>
            <a:r>
              <a:rPr lang="en-US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 matériel scolaire </a:t>
            </a:r>
            <a:endParaRPr lang="en-US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 spd="slow">
    <p:strips dir="l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depor\OneDrive\Υπολογιστής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6048672" cy="539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219" name="Picture 3" descr="C:\Users\depor\OneDrive\Υπολογιστής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408712" cy="524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depor\OneDrive\Υπολογιστής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544616" cy="528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depor\OneDrive\Υπολογιστής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480720" cy="546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339" name="Picture 3" descr="C:\Users\depor\OneDrive\Υπολογιστής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7441770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depor\OneDrive\Υπολογιστής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560840" cy="4157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epor\OneDrive\Υπολογιστής\447886529_7881402818561552_7495389397555680924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6677" y="548680"/>
            <a:ext cx="8317323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por\OneDrive\Υπολογιστής\Καταγραφή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0"/>
            <a:ext cx="7992888" cy="6867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8856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8856984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depor\OneDrive\Υπολογιστής\é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86006"/>
            <a:ext cx="5184576" cy="547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depor\OneDrive\Υπολογιστής\1011111405426705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984776" cy="678946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depor\OneDrive\Υπολογιστής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268760"/>
            <a:ext cx="6408712" cy="5393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epor\OneDrive\Υπολογιστής\&amp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976664" cy="522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epor\OneDrive\Υπολογιστής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5"/>
            <a:ext cx="6480720" cy="5419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depor\OneDrive\Υπολογιστή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29419"/>
            <a:ext cx="6192688" cy="5428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depor\OneDrive\Υπολογιστής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84784"/>
            <a:ext cx="6552728" cy="5284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depor\OneDrive\Υπολογιστής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552728" cy="5354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fr-FR" sz="6000" b="1" dirty="0" smtClean="0">
                <a:solidFill>
                  <a:schemeClr val="accent5">
                    <a:lumMod val="50000"/>
                  </a:schemeClr>
                </a:solidFill>
              </a:rPr>
              <a:t>Qu’est-ce que c’est?</a:t>
            </a:r>
            <a:endParaRPr lang="el-GR" sz="6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depor\OneDrive\Υπολογιστή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97895"/>
            <a:ext cx="5760640" cy="53601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ld"/>
  </p:transition>
</p:sld>
</file>

<file path=ppt/theme/theme1.xml><?xml version="1.0" encoding="utf-8"?>
<a:theme xmlns:a="http://schemas.openxmlformats.org/drawingml/2006/main" name="Notebook7">
  <a:themeElements>
    <a:clrScheme name="Θέμα του Offic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Θέμα του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Θέμα του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Θέμα του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Notebook7</Template>
  <TotalTime>91</TotalTime>
  <Words>61</Words>
  <Application>Microsoft Office PowerPoint</Application>
  <PresentationFormat>Προβολή στην οθόνη (4:3)</PresentationFormat>
  <Paragraphs>16</Paragraphs>
  <Slides>20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1" baseType="lpstr">
      <vt:lpstr>Notebook7</vt:lpstr>
      <vt:lpstr>Διαφάνεια 1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Qu’est-ce que c’est?</vt:lpstr>
      <vt:lpstr>Διαφάνεια 16</vt:lpstr>
      <vt:lpstr>Διαφάνεια 17</vt:lpstr>
      <vt:lpstr>Διαφάνεια 18</vt:lpstr>
      <vt:lpstr>Διαφάνεια 19</vt:lpstr>
      <vt:lpstr>Διαφάνεια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DE KERATEA</dc:title>
  <dc:creator>Δέσποινα Ορφανίδου</dc:creator>
  <cp:lastModifiedBy>Δέσποινα Ορφανίδου</cp:lastModifiedBy>
  <cp:revision>16</cp:revision>
  <dcterms:created xsi:type="dcterms:W3CDTF">2024-06-05T15:41:21Z</dcterms:created>
  <dcterms:modified xsi:type="dcterms:W3CDTF">2024-06-24T09:05:15Z</dcterms:modified>
</cp:coreProperties>
</file>