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6" r:id="rId3"/>
    <p:sldId id="258" r:id="rId4"/>
    <p:sldId id="264" r:id="rId5"/>
    <p:sldId id="268" r:id="rId6"/>
    <p:sldId id="267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Μεσαίο στυλ 4 - Έμφαση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7/10/2024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7/10/2024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7/10/2024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7/10/2024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7/10/2024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7/10/2024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7/10/2024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7/10/2024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7/10/2024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7/10/2024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7/10/2024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7/10/2024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 dir="ru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30.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Les animaux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050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717032"/>
            <a:ext cx="7024645" cy="22322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8136904" cy="643976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899592" y="332656"/>
          <a:ext cx="7920880" cy="62484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60440"/>
                <a:gridCol w="3960440"/>
              </a:tblGrid>
              <a:tr h="576064">
                <a:tc>
                  <a:txBody>
                    <a:bodyPr/>
                    <a:lstStyle/>
                    <a:p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 </a:t>
                      </a:r>
                      <a:r>
                        <a:rPr lang="fr-FR" sz="3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chat</a:t>
                      </a:r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l-GR" sz="38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 </a:t>
                      </a:r>
                      <a:r>
                        <a:rPr lang="el-G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η γάτα</a:t>
                      </a:r>
                      <a:endParaRPr lang="el-GR" sz="3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 </a:t>
                      </a:r>
                      <a:r>
                        <a:rPr lang="fr-FR" sz="3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hamster</a:t>
                      </a:r>
                      <a:r>
                        <a:rPr lang="fr-FR" sz="3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l-GR" sz="3800" b="0" baseline="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</a:t>
                      </a:r>
                      <a:r>
                        <a:rPr lang="el-GR" sz="3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το χάμστερ</a:t>
                      </a:r>
                      <a:r>
                        <a:rPr lang="fr-FR" sz="3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l-GR" sz="38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 </a:t>
                      </a:r>
                      <a:r>
                        <a:rPr lang="fr-FR" sz="3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chien</a:t>
                      </a:r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l-GR" sz="38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 </a:t>
                      </a:r>
                      <a:r>
                        <a:rPr lang="el-G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ο σκύλος</a:t>
                      </a:r>
                      <a:endParaRPr lang="el-GR" sz="3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 </a:t>
                      </a:r>
                      <a:r>
                        <a:rPr lang="fr-FR" sz="3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poisson</a:t>
                      </a:r>
                      <a:r>
                        <a:rPr lang="fr-FR" sz="3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3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rouge</a:t>
                      </a:r>
                      <a:r>
                        <a:rPr lang="fr-FR" sz="3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</a:t>
                      </a:r>
                      <a:r>
                        <a:rPr lang="el-GR" sz="3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το χρυσόψαρο</a:t>
                      </a:r>
                      <a:endParaRPr lang="el-GR" sz="3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 </a:t>
                      </a:r>
                      <a:r>
                        <a:rPr lang="fr-FR" sz="3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coq</a:t>
                      </a:r>
                      <a:r>
                        <a:rPr lang="fr-FR" sz="3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l-GR" sz="3800" b="0" baseline="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fr-FR" sz="3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 </a:t>
                      </a:r>
                      <a:r>
                        <a:rPr lang="el-GR" sz="3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ο κόκορας</a:t>
                      </a:r>
                      <a:endParaRPr lang="el-GR" sz="3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 </a:t>
                      </a:r>
                      <a:r>
                        <a:rPr lang="fr-FR" sz="3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canari</a:t>
                      </a:r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l-GR" sz="38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 </a:t>
                      </a:r>
                      <a:r>
                        <a:rPr lang="el-G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το καναρίνι</a:t>
                      </a:r>
                      <a:endParaRPr lang="el-GR" sz="3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La </a:t>
                      </a:r>
                      <a:r>
                        <a:rPr lang="fr-FR" sz="3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poule</a:t>
                      </a:r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l-GR" sz="38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 </a:t>
                      </a:r>
                      <a:r>
                        <a:rPr lang="el-G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η κότα</a:t>
                      </a:r>
                      <a:endParaRPr lang="el-GR" sz="3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La </a:t>
                      </a:r>
                      <a:r>
                        <a:rPr lang="fr-FR" sz="3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vache</a:t>
                      </a:r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l-GR" sz="38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l-G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 η αγελάδα</a:t>
                      </a:r>
                      <a:endParaRPr lang="el-GR" sz="3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 </a:t>
                      </a:r>
                      <a:r>
                        <a:rPr lang="fr-FR" sz="3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lapin</a:t>
                      </a:r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l-GR" sz="38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 </a:t>
                      </a:r>
                      <a:r>
                        <a:rPr lang="el-G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το</a:t>
                      </a:r>
                      <a:r>
                        <a:rPr lang="el-GR" sz="3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κουνέλι</a:t>
                      </a:r>
                      <a:endParaRPr lang="el-GR" sz="3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 </a:t>
                      </a:r>
                      <a:r>
                        <a:rPr lang="fr-FR" sz="3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cheval</a:t>
                      </a:r>
                      <a:r>
                        <a:rPr lang="el-G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r>
                        <a:rPr lang="el-GR" sz="3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 το άλογο</a:t>
                      </a:r>
                      <a:endParaRPr lang="el-GR" sz="3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trips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Πώς μπορείς να περιγράψεις ένα ζώο: </a:t>
            </a:r>
          </a:p>
          <a:p>
            <a:pPr algn="l"/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Nom – couleur</a:t>
            </a:r>
          </a:p>
          <a:p>
            <a:pPr algn="l"/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grand/petit</a:t>
            </a:r>
            <a:endParaRPr lang="el-G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l"/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propre </a:t>
            </a:r>
            <a:r>
              <a:rPr lang="fr-FR" sz="44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/ sale</a:t>
            </a:r>
            <a:endParaRPr lang="fr-F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l"/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Poils doux, queue, oreilles</a:t>
            </a:r>
          </a:p>
          <a:p>
            <a:pPr algn="l"/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Adorable, affectueux, doux, curieux, joueur, méchant…</a:t>
            </a:r>
          </a:p>
          <a:p>
            <a:pPr algn="l"/>
            <a:endParaRPr lang="el-GR" sz="5400" b="1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7240"/>
            <a:ext cx="6840760" cy="68407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por\OneDrive\Υπολογιστής\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0"/>
            <a:ext cx="6912768" cy="69294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por\OneDrive\Υπολογιστής\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563" y="271463"/>
            <a:ext cx="8527925" cy="632588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por\OneDrive\Υπολογιστής\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325" y="260648"/>
            <a:ext cx="8286750" cy="626469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epor\OneDrive\Υπολογιστής\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5825" y="0"/>
            <a:ext cx="8258175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82</TotalTime>
  <Words>91</Words>
  <Application>Microsoft Office PowerPoint</Application>
  <PresentationFormat>Προβολή στην οθόνη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16</cp:revision>
  <dcterms:created xsi:type="dcterms:W3CDTF">2024-06-05T15:41:21Z</dcterms:created>
  <dcterms:modified xsi:type="dcterms:W3CDTF">2024-07-10T09:27:24Z</dcterms:modified>
</cp:coreProperties>
</file>