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31.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nombres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70 - 1000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404664"/>
          <a:ext cx="8064897" cy="61264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88299"/>
                <a:gridCol w="2688299"/>
                <a:gridCol w="268829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70 soixante-dix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80 Quatre-vingts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90 Quatre-vingt-dix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71 soixante-onze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81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quatre-vingt-un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91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quatre-vingt-onze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72 soixante-douze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82 quatre-vingt-deux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92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quatre-vingt-douze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73 soixante-treize 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83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quatre-vingt-trois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93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quatre-vingt-treize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74 soixante-quatorze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84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quatre-vingt-quatre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94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quatre-vingt-quatorze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75 soixante-quinze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85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quatre-vingt-cinq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95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quatre-vingt-quinze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76 soixante-seize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86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quatre-vingt-six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96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quatre-vingt-seize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77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soixante-dix-sept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87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quatre-vingt-sept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97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quatre-vingt-dix-sept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78 soixante-dix-huit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88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quatre-vingt-huit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98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quatre-vingt-dix-huit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79 soixante-dix-neuf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89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quatre-vingt-neuf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99 </a:t>
                      </a:r>
                      <a:r>
                        <a:rPr lang="fr-FR" sz="21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quatre-vingt-dix-neuf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 cents </a:t>
                      </a:r>
                      <a:endParaRPr lang="el-GR" sz="21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547664" y="620688"/>
          <a:ext cx="6408712" cy="560053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408712"/>
              </a:tblGrid>
              <a:tr h="5600536"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200</a:t>
                      </a:r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deux cents</a:t>
                      </a: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300 trois cents</a:t>
                      </a: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…….</a:t>
                      </a: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900 neuf cents </a:t>
                      </a: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1000 </a:t>
                      </a:r>
                      <a:r>
                        <a:rPr lang="fr-FR" sz="4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mille </a:t>
                      </a:r>
                    </a:p>
                    <a:p>
                      <a:endParaRPr lang="el-GR" sz="400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l-GR" sz="4000" baseline="0" dirty="0" smtClean="0">
                          <a:solidFill>
                            <a:srgbClr val="C00000"/>
                          </a:solidFill>
                        </a:rPr>
                        <a:t>ΠΡΟΣΟΧΗ</a:t>
                      </a:r>
                      <a:endParaRPr lang="fr-FR" sz="400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200 deux cents      </a:t>
                      </a:r>
                    </a:p>
                    <a:p>
                      <a:r>
                        <a:rPr lang="fr-FR" sz="4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210 deux cent dix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32656"/>
            <a:ext cx="8064896" cy="6264696"/>
          </a:xfrm>
        </p:spPr>
        <p:txBody>
          <a:bodyPr/>
          <a:lstStyle/>
          <a:p>
            <a:pPr algn="just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en chiffres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Soixante-dix, vingt-deux, zéro, douze. 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Soixante-neuf, quarante-quatre, dix-huit, dix-sept, vingt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Soixante-neuf, soixante-trois, dix-sept, treize, quatre-vingt-trois, cent. </a:t>
            </a:r>
          </a:p>
          <a:p>
            <a:pPr marL="742950" indent="-742950" algn="just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32656"/>
            <a:ext cx="8064896" cy="6264696"/>
          </a:xfrm>
        </p:spPr>
        <p:txBody>
          <a:bodyPr/>
          <a:lstStyle/>
          <a:p>
            <a:pPr algn="just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en toutes lettres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77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89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158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465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1462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2024</a:t>
            </a:r>
          </a:p>
          <a:p>
            <a:pPr marL="742950" indent="-742950" algn="just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53660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8368517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APPRENDRE LES CHIFF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7776864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101</TotalTime>
  <Words>131</Words>
  <Application>Microsoft Office PowerPoint</Application>
  <PresentationFormat>Προβολή στην οθόνη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21</cp:revision>
  <dcterms:created xsi:type="dcterms:W3CDTF">2024-06-05T15:41:21Z</dcterms:created>
  <dcterms:modified xsi:type="dcterms:W3CDTF">2024-09-11T16:08:30Z</dcterms:modified>
</cp:coreProperties>
</file>