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64" r:id="rId4"/>
    <p:sldId id="274" r:id="rId5"/>
    <p:sldId id="268" r:id="rId6"/>
    <p:sldId id="265" r:id="rId7"/>
    <p:sldId id="266" r:id="rId8"/>
    <p:sldId id="272" r:id="rId9"/>
    <p:sldId id="273" r:id="rId10"/>
    <p:sldId id="267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Μεσαίο στυλ 4 - Έμφαση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edge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80"/>
            <a:ext cx="7304856" cy="5090120"/>
          </a:xfrm>
        </p:spPr>
        <p:txBody>
          <a:bodyPr/>
          <a:lstStyle/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32. 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Les adjectifs possessifs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(un possesseur)</a:t>
            </a:r>
            <a:endParaRPr lang="en-US" sz="8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36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Συμπλήρωσε </a:t>
            </a: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l-GR" sz="36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algn="just"/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-C’est ……mère sur la photo? </a:t>
            </a:r>
          </a:p>
          <a:p>
            <a:pPr algn="just"/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-Non, c’est ……tante. Et elle, c’est ……cousine Yoline. Et là, c’est Max, ……chien. </a:t>
            </a:r>
          </a:p>
          <a:p>
            <a:pPr algn="just"/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-Il est mignon, mais je n’aime pas les chiens. ……animal préféré c’est le chat. Et toi, quel est ……animal préféré? </a:t>
            </a:r>
          </a:p>
          <a:p>
            <a:pPr algn="just"/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-Les chats!</a:t>
            </a:r>
            <a:endParaRPr lang="el-GR" sz="36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36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Συμπλήρωσε </a:t>
            </a: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l-GR" sz="36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algn="just"/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-Tu es fille unique? </a:t>
            </a:r>
          </a:p>
          <a:p>
            <a:pPr algn="just"/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-Non, j’ai un frère et deux sœurs. …… frère s’appelle Manu. </a:t>
            </a:r>
          </a:p>
          <a:p>
            <a:pPr algn="just"/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-Et ……sœurs? </a:t>
            </a:r>
          </a:p>
          <a:p>
            <a:pPr algn="just"/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-…… sœurs s’appellent Irène et Alice. </a:t>
            </a:r>
          </a:p>
          <a:p>
            <a:pPr algn="just"/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-Et  …… père? </a:t>
            </a:r>
          </a:p>
          <a:p>
            <a:pPr algn="just"/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-Il s’appelle Jean. Et …… mère Janine. </a:t>
            </a:r>
            <a:endParaRPr lang="el-GR" sz="36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36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Συμπλήρωσε </a:t>
            </a: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l-GR" sz="36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algn="just"/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-Tu aimes ……nouveau blouson? </a:t>
            </a:r>
          </a:p>
          <a:p>
            <a:pPr algn="just"/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-Non, je n’aime pas …… couleur. Mais j’aime …… baskets. </a:t>
            </a:r>
          </a:p>
          <a:p>
            <a:pPr algn="just"/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-Tu as …… sac et …… cahiers?</a:t>
            </a:r>
          </a:p>
          <a:p>
            <a:pPr algn="just"/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-Oui. </a:t>
            </a:r>
          </a:p>
          <a:p>
            <a:pPr algn="just"/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-Eric? Il a ……cahiers?</a:t>
            </a:r>
          </a:p>
          <a:p>
            <a:pPr algn="just"/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-Voilà …… père, …… mère, et …… trois frères. </a:t>
            </a:r>
          </a:p>
          <a:p>
            <a:pPr algn="just"/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-Ouah! …… famille est grande!</a:t>
            </a:r>
            <a:endParaRPr lang="el-GR" sz="36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36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Συμπλήρωσε </a:t>
            </a:r>
            <a:endParaRPr lang="en-US" sz="36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algn="just"/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Paul et Martine se préparent pour l’école. Paul met ……pantalon et ……chemise. Martine cherche ……robe et ……chaussures. </a:t>
            </a:r>
          </a:p>
          <a:p>
            <a:pPr algn="just"/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Après l’école, Martine rentre à la maison, et Paul va au gymnase. Martine embrasse ……parents et elle offre un fleur à …..mère.  Elle va dans ……chambre et elle fait ……devoirs. </a:t>
            </a:r>
            <a:endParaRPr lang="el-GR" sz="36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por\OneDrive\Υπολογιστής\Καταγραφή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60648"/>
            <a:ext cx="8136904" cy="651068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899592" y="260648"/>
          <a:ext cx="8064896" cy="6209009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120124"/>
                <a:gridCol w="2336260"/>
                <a:gridCol w="2232248"/>
                <a:gridCol w="2376264"/>
              </a:tblGrid>
              <a:tr h="990709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 smtClean="0"/>
                        <a:t>Αρσενικό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 smtClean="0"/>
                        <a:t>Θηλυκό 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 smtClean="0"/>
                        <a:t>Πληθυντικός</a:t>
                      </a:r>
                      <a:endParaRPr lang="el-GR" sz="2800" dirty="0"/>
                    </a:p>
                  </a:txBody>
                  <a:tcPr/>
                </a:tc>
              </a:tr>
              <a:tr h="1709990">
                <a:tc>
                  <a:txBody>
                    <a:bodyPr/>
                    <a:lstStyle/>
                    <a:p>
                      <a:r>
                        <a:rPr lang="el-GR" sz="3200" b="1" dirty="0" smtClean="0"/>
                        <a:t>Μου</a:t>
                      </a:r>
                      <a:endParaRPr lang="el-GR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Mon </a:t>
                      </a:r>
                      <a:endParaRPr lang="fr-FR" sz="2800" b="1" dirty="0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fr-FR" sz="2800" dirty="0" smtClean="0"/>
                        <a:t>Mon père</a:t>
                      </a:r>
                    </a:p>
                    <a:p>
                      <a:pPr algn="ctr"/>
                      <a:r>
                        <a:rPr lang="el-GR" sz="2400" dirty="0" smtClean="0"/>
                        <a:t>Ο μπαμπάς μου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Ma</a:t>
                      </a:r>
                      <a:r>
                        <a:rPr lang="fr-FR" sz="3600" b="1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fr-FR" sz="2800" b="1" baseline="0" dirty="0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fr-FR" sz="2800" baseline="0" dirty="0" smtClean="0"/>
                        <a:t>Ma mère</a:t>
                      </a:r>
                      <a:endParaRPr lang="el-GR" sz="2800" baseline="0" dirty="0" smtClean="0"/>
                    </a:p>
                    <a:p>
                      <a:pPr algn="ctr"/>
                      <a:r>
                        <a:rPr lang="el-GR" sz="2800" baseline="0" dirty="0" smtClean="0"/>
                        <a:t>Η μαμά μου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Mes </a:t>
                      </a:r>
                      <a:endParaRPr lang="fr-FR" sz="2800" b="1" dirty="0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fr-FR" sz="2800" dirty="0" smtClean="0"/>
                        <a:t>Mes parents</a:t>
                      </a:r>
                      <a:endParaRPr lang="el-GR" sz="2800" dirty="0" smtClean="0"/>
                    </a:p>
                    <a:p>
                      <a:pPr algn="ctr"/>
                      <a:r>
                        <a:rPr lang="el-GR" sz="2800" dirty="0" smtClean="0"/>
                        <a:t>Οι γονείς μου</a:t>
                      </a:r>
                      <a:endParaRPr lang="el-GR" sz="2800" dirty="0"/>
                    </a:p>
                  </a:txBody>
                  <a:tcPr/>
                </a:tc>
              </a:tr>
              <a:tr h="1709990">
                <a:tc>
                  <a:txBody>
                    <a:bodyPr/>
                    <a:lstStyle/>
                    <a:p>
                      <a:r>
                        <a:rPr lang="el-GR" sz="3200" b="1" dirty="0" smtClean="0"/>
                        <a:t>Σου</a:t>
                      </a:r>
                      <a:endParaRPr lang="el-GR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Ton </a:t>
                      </a:r>
                      <a:endParaRPr lang="fr-FR" sz="2800" b="1" dirty="0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fr-FR" sz="2800" dirty="0" smtClean="0"/>
                        <a:t>Ton père</a:t>
                      </a:r>
                      <a:endParaRPr lang="el-GR" sz="2800" dirty="0" smtClean="0"/>
                    </a:p>
                    <a:p>
                      <a:pPr algn="ctr"/>
                      <a:r>
                        <a:rPr lang="el-GR" sz="2400" dirty="0" smtClean="0"/>
                        <a:t>Ο μπαμπάς σου</a:t>
                      </a:r>
                      <a:r>
                        <a:rPr lang="fr-FR" sz="2400" dirty="0" smtClean="0"/>
                        <a:t> 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Ta</a:t>
                      </a:r>
                      <a:r>
                        <a:rPr lang="fr-FR" sz="3600" b="1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fr-FR" sz="2800" b="1" baseline="0" dirty="0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fr-FR" sz="2800" baseline="0" dirty="0" smtClean="0"/>
                        <a:t>Ta mère </a:t>
                      </a:r>
                      <a:endParaRPr lang="el-GR" sz="2800" baseline="0" dirty="0" smtClean="0"/>
                    </a:p>
                    <a:p>
                      <a:pPr algn="ctr"/>
                      <a:r>
                        <a:rPr lang="el-GR" sz="2800" baseline="0" dirty="0" smtClean="0"/>
                        <a:t>Η μαμά σου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Tes</a:t>
                      </a:r>
                      <a:r>
                        <a:rPr lang="fr-FR" sz="3600" b="1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fr-FR" sz="2800" b="1" baseline="0" dirty="0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fr-FR" sz="2800" baseline="0" dirty="0" smtClean="0"/>
                        <a:t>Tes parents</a:t>
                      </a:r>
                      <a:endParaRPr lang="el-GR" sz="2800" baseline="0" dirty="0" smtClean="0"/>
                    </a:p>
                    <a:p>
                      <a:pPr algn="ctr"/>
                      <a:r>
                        <a:rPr lang="el-GR" sz="2800" baseline="0" dirty="0" smtClean="0"/>
                        <a:t>Οι γονείς σου</a:t>
                      </a:r>
                      <a:endParaRPr lang="el-GR" sz="2800" dirty="0"/>
                    </a:p>
                  </a:txBody>
                  <a:tcPr/>
                </a:tc>
              </a:tr>
              <a:tr h="1709990">
                <a:tc>
                  <a:txBody>
                    <a:bodyPr/>
                    <a:lstStyle/>
                    <a:p>
                      <a:r>
                        <a:rPr lang="el-GR" sz="3200" b="1" dirty="0" smtClean="0"/>
                        <a:t>Του</a:t>
                      </a:r>
                    </a:p>
                    <a:p>
                      <a:r>
                        <a:rPr lang="el-GR" sz="3200" b="1" dirty="0" smtClean="0"/>
                        <a:t>/της</a:t>
                      </a:r>
                      <a:endParaRPr lang="el-GR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Son </a:t>
                      </a:r>
                      <a:endParaRPr lang="fr-FR" sz="2800" b="1" dirty="0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fr-FR" sz="2800" dirty="0" smtClean="0"/>
                        <a:t>Son père</a:t>
                      </a:r>
                      <a:endParaRPr lang="el-GR" sz="2800" dirty="0" smtClean="0"/>
                    </a:p>
                    <a:p>
                      <a:pPr algn="ctr"/>
                      <a:r>
                        <a:rPr lang="el-GR" sz="2400" dirty="0" smtClean="0"/>
                        <a:t>Ο μπαμπάς του</a:t>
                      </a:r>
                      <a:r>
                        <a:rPr lang="fr-FR" sz="2400" dirty="0" smtClean="0"/>
                        <a:t> </a:t>
                      </a:r>
                      <a:r>
                        <a:rPr lang="el-GR" sz="2400" dirty="0" smtClean="0"/>
                        <a:t>/της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Sa </a:t>
                      </a:r>
                      <a:endParaRPr lang="fr-FR" sz="2800" b="1" dirty="0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fr-FR" sz="2800" dirty="0" smtClean="0"/>
                        <a:t>Sa mère </a:t>
                      </a:r>
                      <a:endParaRPr lang="el-GR" sz="2800" dirty="0" smtClean="0"/>
                    </a:p>
                    <a:p>
                      <a:pPr algn="ctr"/>
                      <a:r>
                        <a:rPr lang="el-GR" sz="2400" dirty="0" smtClean="0"/>
                        <a:t>Η μαμά του/της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Ses </a:t>
                      </a:r>
                      <a:endParaRPr lang="fr-FR" sz="2800" b="1" dirty="0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fr-FR" sz="2800" dirty="0" smtClean="0"/>
                        <a:t>Ses parents</a:t>
                      </a:r>
                      <a:endParaRPr lang="el-GR" sz="2800" dirty="0" smtClean="0"/>
                    </a:p>
                    <a:p>
                      <a:pPr algn="ctr"/>
                      <a:r>
                        <a:rPr lang="el-GR" sz="2400" dirty="0" smtClean="0"/>
                        <a:t>Οι γονείς του/της</a:t>
                      </a:r>
                      <a:endParaRPr lang="el-GR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epor\OneDrive\Υπολογιστής\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92696"/>
            <a:ext cx="8006722" cy="396044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ΠΡΟΣΟΧΗ!!!!</a:t>
            </a:r>
          </a:p>
          <a:p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Όταν το θηλυκό ενικού αρχίζει από </a:t>
            </a:r>
            <a:r>
              <a:rPr lang="el-GR" sz="4800" b="1" dirty="0" smtClean="0">
                <a:solidFill>
                  <a:srgbClr val="C00000"/>
                </a:solidFill>
                <a:latin typeface="+mj-lt"/>
              </a:rPr>
              <a:t>φωνήεν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ή -</a:t>
            </a:r>
            <a:r>
              <a:rPr lang="fr-FR" sz="4800" b="1" dirty="0" smtClean="0">
                <a:solidFill>
                  <a:srgbClr val="C00000"/>
                </a:solidFill>
                <a:latin typeface="+mj-lt"/>
              </a:rPr>
              <a:t>h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, τότε αντί για  </a:t>
            </a:r>
            <a:r>
              <a:rPr lang="fr-FR" sz="4800" b="1" dirty="0" smtClean="0">
                <a:solidFill>
                  <a:srgbClr val="C00000"/>
                </a:solidFill>
                <a:latin typeface="+mj-lt"/>
              </a:rPr>
              <a:t>ma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, </a:t>
            </a:r>
            <a:r>
              <a:rPr lang="fr-FR" sz="4800" b="1" dirty="0" smtClean="0">
                <a:solidFill>
                  <a:srgbClr val="C00000"/>
                </a:solidFill>
                <a:latin typeface="+mj-lt"/>
              </a:rPr>
              <a:t>ta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χρησιμοποιούμε  </a:t>
            </a:r>
            <a:r>
              <a:rPr lang="fr-FR" sz="4800" b="1" dirty="0" smtClean="0">
                <a:solidFill>
                  <a:srgbClr val="C00000"/>
                </a:solidFill>
                <a:latin typeface="+mj-lt"/>
              </a:rPr>
              <a:t>mon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, </a:t>
            </a:r>
            <a:r>
              <a:rPr lang="fr-FR" sz="4800" b="1" dirty="0" smtClean="0">
                <a:solidFill>
                  <a:srgbClr val="C00000"/>
                </a:solidFill>
                <a:latin typeface="+mj-lt"/>
              </a:rPr>
              <a:t>ton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για λόγους ευφωνίας. </a:t>
            </a:r>
            <a:endParaRPr lang="fr-FR" sz="4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Mon ami, mon amie</a:t>
            </a:r>
          </a:p>
          <a:p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Ton ami, ton amie</a:t>
            </a:r>
            <a:endParaRPr lang="el-GR" sz="4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3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36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Κάνε όπως το </a:t>
            </a:r>
            <a:r>
              <a:rPr lang="el-GR" sz="36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παράδειγμα</a:t>
            </a:r>
            <a:r>
              <a:rPr lang="fr-FR" sz="36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 </a:t>
            </a: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</a:rPr>
              <a:t>(f</a:t>
            </a: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  <a:endParaRPr lang="el-GR" sz="36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j’ai un stylo : c’est mon stylo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as une jupe :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a des crayons: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a des classeurs: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J’ai une gomme: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a un jean: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portes un manteau: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porte une ceinture: 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36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Βάλε τις φράσεις στον ενικό </a:t>
            </a: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l-GR" sz="36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Ce sont ses frères: c’est son frère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Ce sont mes chiens :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Ce sont mes sœurs :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Ce sont tes amies :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Ce sont tes professeurs :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Ce sont ses pulls :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Ce sont ses agendas :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Ce sont mes trousses : 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36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Βάλε τις φράσεις στον πληθυντικό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son frère : ce sont ses frères.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ta gomme et ton cahier.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sa lettre et son enveloppe.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mon piano et ma guitare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sa moto et ma voiture.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ton chat et mon chien.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son oncle et ma tante.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ton frère et ma sœur. </a:t>
            </a:r>
          </a:p>
          <a:p>
            <a:pPr marL="742950" indent="-742950" algn="l">
              <a:buAutoNum type="arabicPeriod"/>
            </a:pPr>
            <a:endParaRPr lang="en-US" sz="3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8172400" cy="6192688"/>
          </a:xfrm>
        </p:spPr>
        <p:txBody>
          <a:bodyPr/>
          <a:lstStyle/>
          <a:p>
            <a:r>
              <a:rPr lang="el-GR" sz="36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Συμπλήρωσε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J’ai un chien: c’est ……chien.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as un sac: c’est ……sac.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Paul a un portable: c’est …..portable.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J’ai deux enfants: ce sont …..enfants.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a des ballons: ce sont …ballons.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as des lunettes: ce sont …lunettes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as une blouse: c’est ….blouse.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a un chapeau: c’est ….chapeau. </a:t>
            </a:r>
          </a:p>
          <a:p>
            <a:pPr marL="742950" indent="-742950" algn="l">
              <a:buAutoNum type="arabicPeriod"/>
            </a:pPr>
            <a:endParaRPr lang="en-US" sz="3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95</TotalTime>
  <Words>594</Words>
  <Application>Microsoft Office PowerPoint</Application>
  <PresentationFormat>Προβολή στην οθόνη (4:3)</PresentationFormat>
  <Paragraphs>100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Notebook7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19</cp:revision>
  <dcterms:created xsi:type="dcterms:W3CDTF">2024-06-05T15:41:21Z</dcterms:created>
  <dcterms:modified xsi:type="dcterms:W3CDTF">2024-07-16T15:31:02Z</dcterms:modified>
</cp:coreProperties>
</file>