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4" r:id="rId4"/>
    <p:sldId id="274" r:id="rId5"/>
    <p:sldId id="268" r:id="rId6"/>
    <p:sldId id="265" r:id="rId7"/>
    <p:sldId id="266" r:id="rId8"/>
    <p:sldId id="272" r:id="rId9"/>
    <p:sldId id="273" r:id="rId10"/>
    <p:sldId id="267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B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Μεσαίο στυλ 4 - Έμφαση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51CDE9-C1D2-4AE3-B756-34CC16964259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5400"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4000"/>
            </a:lvl1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z="1600">
                <a:latin typeface="+mn-lt"/>
              </a:defRPr>
            </a:lvl1pPr>
          </a:lstStyle>
          <a:p>
            <a:fld id="{3FBA1AFB-E825-41E7-9816-E9D5437230C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z="1600"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600"/>
            </a:lvl1pPr>
          </a:lstStyle>
          <a:p>
            <a:fld id="{0F6C46D2-EAA6-4420-A921-CB001D19062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13ACF2F-F01B-4A42-BDDD-665991A853FA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C817B-AF5B-4258-A168-674B1598A30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09F73E-6EC1-4BF4-A56B-768CAD9AA6F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D0F9C3-4E0B-4A3F-ADC0-DE672311045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F777B4-21B3-402F-A5D9-B938B3F35E6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8CBB1-3DD1-4384-8B77-2280D3E1EAD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50E71D-06C8-4638-9863-3F2CDDC615D9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3C8B30-65FE-402B-BE7B-466BE9F4A53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C2327D-0733-4876-95AA-25A0A2AA341C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8EF49-978D-436F-B7C1-8F0D78733D1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5771D2-15D3-47D8-AA72-927FB9C16B1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AE1877-0268-477A-A78E-EF89BB963F9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9D25A6-9107-41F8-8CE3-9616A1EE1C1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CB344F-1FBC-4029-9821-575EFFCD70D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A66B06-9146-46E0-8C91-B60FB7907220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A9D40-9489-4FB8-92B5-BCD3D50869B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5C64C1-36D7-46E4-A654-C55C409E3C04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CF8D8-AB57-42F3-A37A-FABB978286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dirty="0" smtClean="0"/>
              <a:t>Κάντε κλικ στο εικονίδιο για να προσθέσετε μια εικόνα</a:t>
            </a:r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DF344E-D141-47D2-BBFB-D1DE6912CEC6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56FF9-C4F6-440B-AEEE-C428BC6662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1951F00-B3DC-40C6-A375-F8FA7C38F041}" type="datetime1">
              <a:rPr lang="en-US"/>
              <a:pPr/>
              <a:t>7/16/2024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09800" y="6629400"/>
            <a:ext cx="5105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 dirty="0"/>
              <a:t>copyright 2006 www.brainybetty.com ALL RIGHTS RESERVED.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1440633-1D41-42B0-AF0A-28E2F173D96C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wedge/>
  </p:transition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Andy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48680"/>
            <a:ext cx="7304856" cy="5090120"/>
          </a:xfrm>
        </p:spPr>
        <p:txBody>
          <a:bodyPr/>
          <a:lstStyle/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32. 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Les adjectifs possessifs</a:t>
            </a:r>
          </a:p>
          <a:p>
            <a:r>
              <a:rPr 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(un possesseur)</a:t>
            </a:r>
            <a:endParaRPr lang="en-US" sz="8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-C’est ……mère sur la photo?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-Non, c’est ……tante. Et elle, c’est ……cousine Yoline. Et là, c’est Max, ……chien.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-Il est mignon, mais je n’aime pas les chiens. ……animal préféré c’est le chat. Et toi, quel est ……animal préféré?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-Les chats!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-Tu es fille unique?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-Non, j’ai un frère et deux sœurs. …… frère s’appelle Manu.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-Et ……sœurs?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-…… sœurs s’appellent Irène et Alice.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-Et  …… père?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-Il s’appelle Jean. Et …… mère Janine. 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-Tu aimes ……nouveau blouson?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-Non, je n’aime pas …… couleur. Mais j’aime …… baskets.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-Tu as …… sac et …… cahiers?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-Oui.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-Eric? Il a ……cahiers?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-Voilà …… père, …… mère, et …… trois frères.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-Ouah! …… famille est grande!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 </a:t>
            </a:r>
            <a:endParaRPr lang="en-US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et Martine se préparent pour l’école. Paul met ……pantalon et ……chemise. Martine cherche ……robe et ……chaussures. </a:t>
            </a:r>
          </a:p>
          <a:p>
            <a:pPr algn="just"/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Après l’école, Martine rentre à la maison, et Paul va au gymnase. Martine embrasse ……parents et elle offre un fleur à …..mère.  Elle va dans ……chambre et elle fait ……devoirs. </a:t>
            </a:r>
            <a:endParaRPr lang="el-GR" sz="3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por\OneDrive\Υπολογιστής\Καταγραφή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0648"/>
            <a:ext cx="8136904" cy="651068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endParaRPr lang="en-US" sz="54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graphicFrame>
        <p:nvGraphicFramePr>
          <p:cNvPr id="4" name="3 - Πίνακας"/>
          <p:cNvGraphicFramePr>
            <a:graphicFrameLocks noGrp="1"/>
          </p:cNvGraphicFramePr>
          <p:nvPr/>
        </p:nvGraphicFramePr>
        <p:xfrm>
          <a:off x="899592" y="260648"/>
          <a:ext cx="8064896" cy="6209009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1120124"/>
                <a:gridCol w="2336260"/>
                <a:gridCol w="2232248"/>
                <a:gridCol w="2376264"/>
              </a:tblGrid>
              <a:tr h="990709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Αρσενικό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Θηλυκό 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dirty="0" smtClean="0"/>
                        <a:t>Πληθυντικός</a:t>
                      </a:r>
                      <a:endParaRPr lang="el-GR" sz="2800" dirty="0"/>
                    </a:p>
                  </a:txBody>
                  <a:tcPr/>
                </a:tc>
              </a:tr>
              <a:tr h="1709990">
                <a:tc>
                  <a:txBody>
                    <a:bodyPr/>
                    <a:lstStyle/>
                    <a:p>
                      <a:r>
                        <a:rPr lang="el-GR" sz="3200" b="1" dirty="0" smtClean="0"/>
                        <a:t>Μου</a:t>
                      </a:r>
                      <a:endParaRPr lang="el-G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Mon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Mon père</a:t>
                      </a:r>
                    </a:p>
                    <a:p>
                      <a:pPr algn="ctr"/>
                      <a:r>
                        <a:rPr lang="el-GR" sz="2400" dirty="0" smtClean="0"/>
                        <a:t>Ο μπαμπάς μου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Ma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2800" b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baseline="0" dirty="0" smtClean="0"/>
                        <a:t>Ma mère</a:t>
                      </a:r>
                      <a:endParaRPr lang="el-GR" sz="2800" baseline="0" dirty="0" smtClean="0"/>
                    </a:p>
                    <a:p>
                      <a:pPr algn="ctr"/>
                      <a:r>
                        <a:rPr lang="el-GR" sz="2800" baseline="0" dirty="0" smtClean="0"/>
                        <a:t>Η μαμά μου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Mes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Mes parents</a:t>
                      </a:r>
                      <a:endParaRPr lang="el-GR" sz="2800" dirty="0" smtClean="0"/>
                    </a:p>
                    <a:p>
                      <a:pPr algn="ctr"/>
                      <a:r>
                        <a:rPr lang="el-GR" sz="2800" dirty="0" smtClean="0"/>
                        <a:t>Οι γονείς μου</a:t>
                      </a:r>
                      <a:endParaRPr lang="el-GR" sz="2800" dirty="0"/>
                    </a:p>
                  </a:txBody>
                  <a:tcPr/>
                </a:tc>
              </a:tr>
              <a:tr h="1709990">
                <a:tc>
                  <a:txBody>
                    <a:bodyPr/>
                    <a:lstStyle/>
                    <a:p>
                      <a:r>
                        <a:rPr lang="el-GR" sz="3200" b="1" dirty="0" smtClean="0"/>
                        <a:t>Σου</a:t>
                      </a:r>
                      <a:endParaRPr lang="el-G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Ton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Ton père</a:t>
                      </a:r>
                      <a:endParaRPr lang="el-GR" sz="2800" dirty="0" smtClean="0"/>
                    </a:p>
                    <a:p>
                      <a:pPr algn="ctr"/>
                      <a:r>
                        <a:rPr lang="el-GR" sz="2400" dirty="0" smtClean="0"/>
                        <a:t>Ο μπαμπάς σου</a:t>
                      </a:r>
                      <a:r>
                        <a:rPr lang="fr-FR" sz="2400" dirty="0" smtClean="0"/>
                        <a:t> 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Ta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2800" b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baseline="0" dirty="0" smtClean="0"/>
                        <a:t>Ta mère </a:t>
                      </a:r>
                      <a:endParaRPr lang="el-GR" sz="2800" baseline="0" dirty="0" smtClean="0"/>
                    </a:p>
                    <a:p>
                      <a:pPr algn="ctr"/>
                      <a:r>
                        <a:rPr lang="el-GR" sz="2800" baseline="0" dirty="0" smtClean="0"/>
                        <a:t>Η μαμά σου</a:t>
                      </a:r>
                      <a:endParaRPr lang="el-G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Tes</a:t>
                      </a:r>
                      <a:r>
                        <a:rPr lang="fr-FR" sz="3600" b="1" baseline="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endParaRPr lang="fr-FR" sz="2800" b="1" baseline="0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baseline="0" dirty="0" smtClean="0"/>
                        <a:t>Tes parents</a:t>
                      </a:r>
                      <a:endParaRPr lang="el-GR" sz="2800" baseline="0" dirty="0" smtClean="0"/>
                    </a:p>
                    <a:p>
                      <a:pPr algn="ctr"/>
                      <a:r>
                        <a:rPr lang="el-GR" sz="2800" baseline="0" dirty="0" smtClean="0"/>
                        <a:t>Οι γονείς σου</a:t>
                      </a:r>
                      <a:endParaRPr lang="el-GR" sz="2800" dirty="0"/>
                    </a:p>
                  </a:txBody>
                  <a:tcPr/>
                </a:tc>
              </a:tr>
              <a:tr h="1709990">
                <a:tc>
                  <a:txBody>
                    <a:bodyPr/>
                    <a:lstStyle/>
                    <a:p>
                      <a:r>
                        <a:rPr lang="el-GR" sz="3200" b="1" dirty="0" smtClean="0"/>
                        <a:t>Του</a:t>
                      </a:r>
                    </a:p>
                    <a:p>
                      <a:r>
                        <a:rPr lang="el-GR" sz="3200" b="1" dirty="0" smtClean="0"/>
                        <a:t>/της</a:t>
                      </a:r>
                      <a:endParaRPr lang="el-GR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Son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Son père</a:t>
                      </a:r>
                      <a:endParaRPr lang="el-GR" sz="2800" dirty="0" smtClean="0"/>
                    </a:p>
                    <a:p>
                      <a:pPr algn="ctr"/>
                      <a:r>
                        <a:rPr lang="el-GR" sz="2400" dirty="0" smtClean="0"/>
                        <a:t>Ο μπαμπάς του</a:t>
                      </a:r>
                      <a:r>
                        <a:rPr lang="fr-FR" sz="2400" dirty="0" smtClean="0"/>
                        <a:t> </a:t>
                      </a:r>
                      <a:r>
                        <a:rPr lang="el-GR" sz="2400" dirty="0" smtClean="0"/>
                        <a:t>/της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Sa mère </a:t>
                      </a:r>
                      <a:endParaRPr lang="el-GR" sz="2800" dirty="0" smtClean="0"/>
                    </a:p>
                    <a:p>
                      <a:pPr algn="ctr"/>
                      <a:r>
                        <a:rPr lang="el-GR" sz="2400" dirty="0" smtClean="0"/>
                        <a:t>Η μαμά του/της</a:t>
                      </a:r>
                      <a:endParaRPr lang="el-G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Ses </a:t>
                      </a:r>
                      <a:endParaRPr lang="fr-FR" sz="2800" b="1" dirty="0" smtClean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pPr algn="ctr"/>
                      <a:r>
                        <a:rPr lang="fr-FR" sz="2800" dirty="0" smtClean="0"/>
                        <a:t>Ses parents</a:t>
                      </a:r>
                      <a:endParaRPr lang="el-GR" sz="2800" dirty="0" smtClean="0"/>
                    </a:p>
                    <a:p>
                      <a:pPr algn="ctr"/>
                      <a:r>
                        <a:rPr lang="el-GR" sz="2400" dirty="0" smtClean="0"/>
                        <a:t>Οι γονείς του/της</a:t>
                      </a:r>
                      <a:endParaRPr lang="el-GR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depor\OneDrive\Υπολογιστής\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92696"/>
            <a:ext cx="8006722" cy="396044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4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ΠΡΟΣΟΧΗ!!!!</a:t>
            </a:r>
          </a:p>
          <a:p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Όταν το θηλυκό ενικού αρχίζει από </a:t>
            </a:r>
            <a:r>
              <a:rPr lang="el-GR" sz="4800" b="1" dirty="0" smtClean="0">
                <a:solidFill>
                  <a:srgbClr val="C00000"/>
                </a:solidFill>
                <a:latin typeface="+mj-lt"/>
              </a:rPr>
              <a:t>φωνήεν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ή -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h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, τότε αντί για 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ma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ta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χρησιμοποιούμε 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mon</a:t>
            </a:r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, </a:t>
            </a:r>
            <a:r>
              <a:rPr lang="fr-FR" sz="4800" b="1" dirty="0" smtClean="0">
                <a:solidFill>
                  <a:srgbClr val="C00000"/>
                </a:solidFill>
                <a:latin typeface="+mj-lt"/>
              </a:rPr>
              <a:t>ton</a:t>
            </a:r>
            <a:r>
              <a:rPr lang="el-G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για λόγους ευφωνίας. </a:t>
            </a:r>
            <a:endParaRPr lang="fr-F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Mon ami, mon amie</a:t>
            </a:r>
          </a:p>
          <a:p>
            <a:r>
              <a:rPr lang="fr-FR" sz="4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Ton ami, ton amie</a:t>
            </a:r>
            <a:endParaRPr lang="el-GR" sz="48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Κάνε όπως το </a:t>
            </a:r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παράδειγμα</a:t>
            </a:r>
            <a:r>
              <a:rPr lang="fr-F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el-GR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stylo : c’est mon stylo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une jupe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des crayons: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a des classeurs: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une gomme: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un jean: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portes un manteau: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Il porte une ceinture: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στον ενικό </a:t>
            </a: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</a:rPr>
              <a:t>(f)</a:t>
            </a:r>
            <a:endParaRPr lang="el-GR" sz="3600" u="sng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ses frères: c’est son frère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mes chiens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mes sœurs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tes amies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tes professeurs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ses pulls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ses agendas :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Ce sont mes trousses : </a:t>
            </a: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7704856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Βάλε τις φράσεις στον πληθυντικό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son frère : ce sont ses frères.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ta gomme et ton cahier.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sa lettre et son enveloppe.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mon piano et ma guitare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sa moto et ma voiture.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ton chat et mon chien.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son oncle et ma tante.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C’est ton frère et ma sœur. </a:t>
            </a:r>
          </a:p>
          <a:p>
            <a:pPr marL="742950" indent="-742950" algn="l">
              <a:buAutoNum type="arabicPeriod"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600" y="260648"/>
            <a:ext cx="8172400" cy="6192688"/>
          </a:xfrm>
        </p:spPr>
        <p:txBody>
          <a:bodyPr/>
          <a:lstStyle/>
          <a:p>
            <a:r>
              <a:rPr lang="el-GR" sz="3600" u="sng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Συμπλήρωσε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un chien: c’est ……chien.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un sac: c’est ……sac.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Paul a un portable: c’est …..portable.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J’ai deux enfants: ce sont …..enfants.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des ballons: ce sont …ballons.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des lunettes: ce sont …lunettes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Tu as une blouse: c’est ….blouse. </a:t>
            </a:r>
          </a:p>
          <a:p>
            <a:pPr marL="742950" indent="-742950" algn="l">
              <a:buAutoNum type="arabicPeriod"/>
            </a:pPr>
            <a:r>
              <a:rPr lang="fr-FR" sz="36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Elle a un chapeau: c’est ….chapeau. </a:t>
            </a:r>
          </a:p>
          <a:p>
            <a:pPr marL="742950" indent="-742950" algn="l">
              <a:buAutoNum type="arabicPeriod"/>
            </a:pPr>
            <a:endParaRPr lang="en-US" sz="36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slow">
    <p:wedge/>
  </p:transition>
</p:sld>
</file>

<file path=ppt/theme/theme1.xml><?xml version="1.0" encoding="utf-8"?>
<a:theme xmlns:a="http://schemas.openxmlformats.org/drawingml/2006/main" name="Notebook7">
  <a:themeElements>
    <a:clrScheme name="Θέμα του Office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Διαστημικό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Θέμα του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Θέμα του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Θέμα του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Notebook7</Template>
  <TotalTime>95</TotalTime>
  <Words>594</Words>
  <Application>Microsoft Office PowerPoint</Application>
  <PresentationFormat>Προβολή στην οθόνη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Notebook7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COLLEGE DE KERATEA</dc:title>
  <dc:creator>Δέσποινα Ορφανίδου</dc:creator>
  <cp:lastModifiedBy>Δέσποινα Ορφανίδου</cp:lastModifiedBy>
  <cp:revision>19</cp:revision>
  <dcterms:created xsi:type="dcterms:W3CDTF">2024-06-05T15:41:21Z</dcterms:created>
  <dcterms:modified xsi:type="dcterms:W3CDTF">2024-07-16T15:31:02Z</dcterms:modified>
</cp:coreProperties>
</file>