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4" r:id="rId4"/>
    <p:sldId id="265" r:id="rId5"/>
    <p:sldId id="266" r:id="rId6"/>
    <p:sldId id="267" r:id="rId7"/>
    <p:sldId id="270" r:id="rId8"/>
    <p:sldId id="268" r:id="rId9"/>
    <p:sldId id="271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ld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33.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Verbe faire </a:t>
            </a:r>
          </a:p>
          <a:p>
            <a:r>
              <a:rPr lang="el-GR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κάνω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pull dir="l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8266518" cy="5400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algn="l"/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Je fais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mes devoirs</a:t>
            </a:r>
          </a:p>
          <a:p>
            <a:pPr algn="l"/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Tu fais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ton exercice</a:t>
            </a:r>
          </a:p>
          <a:p>
            <a:pPr algn="l"/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Il/elle fait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la cuisine</a:t>
            </a:r>
          </a:p>
          <a:p>
            <a:pPr algn="l"/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Nous faisons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des crêpes</a:t>
            </a:r>
          </a:p>
          <a:p>
            <a:pPr algn="l"/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Vous faites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vos maths</a:t>
            </a:r>
          </a:p>
          <a:p>
            <a:pPr algn="l"/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ils/elles font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des bêtises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ll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980728"/>
            <a:ext cx="7704856" cy="5472608"/>
          </a:xfrm>
        </p:spPr>
        <p:txBody>
          <a:bodyPr/>
          <a:lstStyle/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Να βάλεις </a:t>
            </a:r>
          </a:p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τις παραπάνω φράσεις </a:t>
            </a:r>
          </a:p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στον αρνητικό τύπο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</a:t>
            </a:r>
            <a:endParaRPr lang="fr-F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l-GR" sz="5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ll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548680"/>
            <a:ext cx="7704856" cy="5904656"/>
          </a:xfrm>
        </p:spPr>
        <p:txBody>
          <a:bodyPr/>
          <a:lstStyle/>
          <a:p>
            <a:r>
              <a:rPr lang="el-G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Να συμπληρώσεις τις φράσεις που ακολουθούν με το κατάλληλο πρόσωπο του ρήματος </a:t>
            </a:r>
          </a:p>
          <a:p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Faire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n-US" sz="54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…….mes devoirs d’anglais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……un dessin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que vous ……?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……des crêpes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……un pull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……le ménage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Ta mère, qu’est-ce qu’elle…?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……la cuisine</a:t>
            </a:r>
          </a:p>
          <a:p>
            <a:pPr marL="742950" indent="-742950" algn="l">
              <a:buAutoNum type="arabicPeriod"/>
            </a:pP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ll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3"/>
            <a:ext cx="7992888" cy="590465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3" y="332656"/>
            <a:ext cx="8211831" cy="597666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8546131" cy="61206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por\OneDrive\Υπολογιστής\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8253198" cy="58326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54</TotalTime>
  <Words>92</Words>
  <Application>Microsoft Office PowerPoint</Application>
  <PresentationFormat>Προβολή στην οθόνη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13</cp:revision>
  <dcterms:created xsi:type="dcterms:W3CDTF">2024-06-05T15:41:21Z</dcterms:created>
  <dcterms:modified xsi:type="dcterms:W3CDTF">2024-07-16T15:31:37Z</dcterms:modified>
</cp:coreProperties>
</file>