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4" r:id="rId4"/>
    <p:sldId id="265" r:id="rId5"/>
    <p:sldId id="266" r:id="rId6"/>
    <p:sldId id="267" r:id="rId7"/>
    <p:sldId id="270" r:id="rId8"/>
    <p:sldId id="268" r:id="rId9"/>
    <p:sldId id="271" r:id="rId10"/>
    <p:sldId id="26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51CDE9-C1D2-4AE3-B756-34CC1696425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3FBA1AFB-E825-41E7-9816-E9D5437230C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0F6C46D2-EAA6-4420-A921-CB001D19062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ACF2F-F01B-4A42-BDDD-665991A853F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817B-AF5B-4258-A168-674B1598A3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9F73E-6EC1-4BF4-A56B-768CAD9AA6F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F9C3-4E0B-4A3F-ADC0-DE67231104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777B4-21B3-402F-A5D9-B938B3F35E6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8CBB1-3DD1-4384-8B77-2280D3E1EA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0E71D-06C8-4638-9863-3F2CDDC615D9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C8B30-65FE-402B-BE7B-466BE9F4A5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2327D-0733-4876-95AA-25A0A2AA341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8EF49-978D-436F-B7C1-8F0D78733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5771D2-15D3-47D8-AA72-927FB9C16B1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1877-0268-477A-A78E-EF89BB963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25A6-9107-41F8-8CE3-9616A1EE1C1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344F-1FBC-4029-9821-575EFFCD70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66B06-9146-46E0-8C91-B60FB790722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A9D40-9489-4FB8-92B5-BCD3D50869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C64C1-36D7-46E4-A654-C55C409E3C04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F8D8-AB57-42F3-A37A-FABB978286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F344E-D141-47D2-BBFB-D1DE6912CEC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6FF9-C4F6-440B-AEEE-C428BC6662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1951F00-B3DC-40C6-A375-F8FA7C38F04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1440633-1D41-42B0-AF0A-28E2F173D96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 dir="ld"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80"/>
            <a:ext cx="7304856" cy="5090120"/>
          </a:xfrm>
        </p:spPr>
        <p:txBody>
          <a:bodyPr/>
          <a:lstStyle/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33. 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Verbe faire </a:t>
            </a:r>
          </a:p>
          <a:p>
            <a:r>
              <a:rPr lang="el-GR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κάνω</a:t>
            </a:r>
            <a:endParaRPr lang="en-US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pull dir="l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por\OneDrive\Υπολογιστής\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76672"/>
            <a:ext cx="8266518" cy="5400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pPr algn="l"/>
            <a:r>
              <a:rPr lang="fr-FR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Je fais 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mes devoirs</a:t>
            </a:r>
          </a:p>
          <a:p>
            <a:pPr algn="l"/>
            <a:r>
              <a:rPr lang="fr-FR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Tu fais 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ton exercice</a:t>
            </a:r>
          </a:p>
          <a:p>
            <a:pPr algn="l"/>
            <a:r>
              <a:rPr lang="fr-FR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Il/elle fait 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la cuisine</a:t>
            </a:r>
          </a:p>
          <a:p>
            <a:pPr algn="l"/>
            <a:r>
              <a:rPr lang="fr-FR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Nous faisons 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des crêpes</a:t>
            </a:r>
          </a:p>
          <a:p>
            <a:pPr algn="l"/>
            <a:r>
              <a:rPr lang="fr-FR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Vous faites 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vos maths</a:t>
            </a:r>
          </a:p>
          <a:p>
            <a:pPr algn="l"/>
            <a:r>
              <a:rPr lang="fr-FR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ils/elles font 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des bêtises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pull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980728"/>
            <a:ext cx="7704856" cy="5472608"/>
          </a:xfrm>
        </p:spPr>
        <p:txBody>
          <a:bodyPr/>
          <a:lstStyle/>
          <a:p>
            <a:r>
              <a:rPr lang="el-GR" sz="5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Να βάλεις </a:t>
            </a:r>
          </a:p>
          <a:p>
            <a:r>
              <a:rPr lang="el-GR" sz="5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τις παραπάνω φράσεις </a:t>
            </a:r>
          </a:p>
          <a:p>
            <a:r>
              <a:rPr lang="el-GR" sz="5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στον αρνητικό τύπο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</a:t>
            </a:r>
            <a:endParaRPr lang="fr-FR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endParaRPr lang="el-GR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pull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548680"/>
            <a:ext cx="7704856" cy="5904656"/>
          </a:xfrm>
        </p:spPr>
        <p:txBody>
          <a:bodyPr/>
          <a:lstStyle/>
          <a:p>
            <a:r>
              <a:rPr lang="el-GR" sz="5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Να συμπληρώσεις τις φράσεις που ακολουθούν με το κατάλληλο πρόσωπο του ρήματος </a:t>
            </a:r>
          </a:p>
          <a:p>
            <a:r>
              <a:rPr lang="fr-FR" sz="5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Faire</a:t>
            </a: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en-US" sz="5400" u="sng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pull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pPr marL="742950" indent="-742950" algn="l">
              <a:buAutoNum type="arabicPeriod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…….mes devoirs d’anglais</a:t>
            </a:r>
          </a:p>
          <a:p>
            <a:pPr marL="742950" indent="-742950" algn="l">
              <a:buAutoNum type="arabicPeriod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……un dessin</a:t>
            </a:r>
          </a:p>
          <a:p>
            <a:pPr marL="742950" indent="-742950" algn="l">
              <a:buAutoNum type="arabicPeriod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Qu’est-ce que vous ……?</a:t>
            </a:r>
          </a:p>
          <a:p>
            <a:pPr marL="742950" indent="-742950" algn="l">
              <a:buAutoNum type="arabicPeriod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……des crêpes</a:t>
            </a:r>
          </a:p>
          <a:p>
            <a:pPr marL="742950" indent="-742950" algn="l">
              <a:buAutoNum type="arabicPeriod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Elles ……un pull</a:t>
            </a:r>
          </a:p>
          <a:p>
            <a:pPr marL="742950" indent="-742950" algn="l">
              <a:buAutoNum type="arabicPeriod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……le ménage</a:t>
            </a:r>
          </a:p>
          <a:p>
            <a:pPr marL="742950" indent="-742950" algn="l">
              <a:buAutoNum type="arabicPeriod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Ta mère, qu’est-ce qu’elle…?</a:t>
            </a:r>
          </a:p>
          <a:p>
            <a:pPr marL="742950" indent="-742950" algn="l">
              <a:buAutoNum type="arabicPeriod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Elles ……la cuisine</a:t>
            </a:r>
          </a:p>
          <a:p>
            <a:pPr marL="742950" indent="-742950" algn="l">
              <a:buAutoNum type="arabicPeriod"/>
            </a:pPr>
            <a:endParaRPr lang="en-US" sz="4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pull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por\OneDrive\Υπολογιστής\Καταγραφή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3"/>
            <a:ext cx="7992888" cy="590465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por\OneDrive\Υπολογιστής\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3" y="332656"/>
            <a:ext cx="8211831" cy="597666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l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epor\OneDrive\Υπολογιστής\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32656"/>
            <a:ext cx="8546131" cy="61206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epor\OneDrive\Υπολογιστής\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76672"/>
            <a:ext cx="8253198" cy="58326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ld"/>
  </p:transition>
</p:sld>
</file>

<file path=ppt/theme/theme1.xml><?xml version="1.0" encoding="utf-8"?>
<a:theme xmlns:a="http://schemas.openxmlformats.org/drawingml/2006/main" name="Notebook7">
  <a:themeElements>
    <a:clrScheme name="Θέμα του Offic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Notebook7</Template>
  <TotalTime>54</TotalTime>
  <Words>92</Words>
  <Application>Microsoft Office PowerPoint</Application>
  <PresentationFormat>Προβολή στην οθόνη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Notebook7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DE KERATEA</dc:title>
  <dc:creator>Δέσποινα Ορφανίδου</dc:creator>
  <cp:lastModifiedBy>Δέσποινα Ορφανίδου</cp:lastModifiedBy>
  <cp:revision>13</cp:revision>
  <dcterms:created xsi:type="dcterms:W3CDTF">2024-06-05T15:41:21Z</dcterms:created>
  <dcterms:modified xsi:type="dcterms:W3CDTF">2024-07-16T15:31:37Z</dcterms:modified>
</cp:coreProperties>
</file>