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258" r:id="rId3"/>
    <p:sldId id="266" r:id="rId4"/>
    <p:sldId id="264" r:id="rId5"/>
    <p:sldId id="267" r:id="rId6"/>
    <p:sldId id="268" r:id="rId7"/>
    <p:sldId id="269" r:id="rId8"/>
    <p:sldId id="270" r:id="rId9"/>
    <p:sldId id="271" r:id="rId10"/>
    <p:sldId id="272" r:id="rId11"/>
    <p:sldId id="273" r:id="rId12"/>
    <p:sldId id="277" r:id="rId13"/>
    <p:sldId id="276" r:id="rId14"/>
    <p:sldId id="275" r:id="rId15"/>
    <p:sldId id="274"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EB9"/>
  </p:clrMru>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08" y="-60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F51CDE9-C1D2-4AE3-B756-34CC16964259}"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5"/>
            <a:ext cx="7772400" cy="1470025"/>
          </a:xfrm>
        </p:spPr>
        <p:txBody>
          <a:bodyPr/>
          <a:lstStyle>
            <a:lvl1pPr>
              <a:defRPr sz="5400"/>
            </a:lvl1pPr>
          </a:lstStyle>
          <a:p>
            <a:r>
              <a:rPr lang="el-GR" smtClean="0"/>
              <a:t>Kλικ για επεξεργασία του τίτλου</a:t>
            </a:r>
            <a:endParaRPr lang="en-US"/>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buFontTx/>
              <a:buNone/>
              <a:defRPr sz="4000"/>
            </a:lvl1pPr>
          </a:lstStyle>
          <a:p>
            <a:r>
              <a:rPr lang="el-GR" smtClean="0"/>
              <a:t>Κάντε κλικ για να επεξεργαστείτε τον υπότιτλο του υποδείγματος</a:t>
            </a:r>
            <a:endParaRPr lang="en-US"/>
          </a:p>
        </p:txBody>
      </p:sp>
      <p:sp>
        <p:nvSpPr>
          <p:cNvPr id="4100" name="Rectangle 4"/>
          <p:cNvSpPr>
            <a:spLocks noGrp="1" noChangeArrowheads="1"/>
          </p:cNvSpPr>
          <p:nvPr>
            <p:ph type="dt" sz="half" idx="2"/>
          </p:nvPr>
        </p:nvSpPr>
        <p:spPr>
          <a:xfrm>
            <a:off x="457200" y="6245225"/>
            <a:ext cx="2133600" cy="476250"/>
          </a:xfrm>
        </p:spPr>
        <p:txBody>
          <a:bodyPr/>
          <a:lstStyle>
            <a:lvl1pPr>
              <a:defRPr sz="1600">
                <a:latin typeface="+mn-lt"/>
              </a:defRPr>
            </a:lvl1pPr>
          </a:lstStyle>
          <a:p>
            <a:fld id="{3FBA1AFB-E825-41E7-9816-E9D5437230CA}" type="datetime1">
              <a:rPr lang="en-US"/>
              <a:pPr/>
              <a:t>7/16/2024</a:t>
            </a:fld>
            <a:endParaRPr lang="en-US" dirty="0"/>
          </a:p>
        </p:txBody>
      </p:sp>
      <p:sp>
        <p:nvSpPr>
          <p:cNvPr id="4101" name="Rectangle 5"/>
          <p:cNvSpPr>
            <a:spLocks noGrp="1" noChangeArrowheads="1"/>
          </p:cNvSpPr>
          <p:nvPr>
            <p:ph type="ftr" sz="quarter" idx="3"/>
          </p:nvPr>
        </p:nvSpPr>
        <p:spPr>
          <a:xfrm>
            <a:off x="3124200" y="6245225"/>
            <a:ext cx="2895600" cy="476250"/>
          </a:xfrm>
        </p:spPr>
        <p:txBody>
          <a:bodyPr/>
          <a:lstStyle>
            <a:lvl1pPr>
              <a:defRPr sz="1600"/>
            </a:lvl1pPr>
          </a:lstStyle>
          <a:p>
            <a:r>
              <a:rPr lang="en-US" dirty="0"/>
              <a:t>copyright 2006 www.brainybetty.com ALL RIGHTS RESERVED.</a:t>
            </a:r>
          </a:p>
        </p:txBody>
      </p:sp>
      <p:sp>
        <p:nvSpPr>
          <p:cNvPr id="4102" name="Rectangle 6"/>
          <p:cNvSpPr>
            <a:spLocks noGrp="1" noChangeArrowheads="1"/>
          </p:cNvSpPr>
          <p:nvPr>
            <p:ph type="sldNum" sz="quarter" idx="4"/>
          </p:nvPr>
        </p:nvSpPr>
        <p:spPr>
          <a:xfrm>
            <a:off x="6553200" y="6245225"/>
            <a:ext cx="2133600" cy="476250"/>
          </a:xfrm>
        </p:spPr>
        <p:txBody>
          <a:bodyPr/>
          <a:lstStyle>
            <a:lvl1pPr>
              <a:defRPr sz="1600"/>
            </a:lvl1pPr>
          </a:lstStyle>
          <a:p>
            <a:fld id="{0F6C46D2-EAA6-4420-A921-CB001D19062C}" type="slidenum">
              <a:rPr lang="en-US"/>
              <a:pPr/>
              <a:t>‹#›</a:t>
            </a:fld>
            <a:endParaRPr lang="en-US" dirty="0"/>
          </a:p>
        </p:txBody>
      </p:sp>
    </p:spTree>
  </p:cSld>
  <p:clrMapOvr>
    <a:masterClrMapping/>
  </p:clrMapOvr>
  <p:transition spd="slow">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013ACF2F-F01B-4A42-BDDD-665991A853FA}" type="datetime1">
              <a:rPr lang="en-US"/>
              <a:pPr/>
              <a:t>7/16/2024</a:t>
            </a:fld>
            <a:endParaRPr lang="en-US" dirty="0"/>
          </a:p>
        </p:txBody>
      </p:sp>
      <p:sp>
        <p:nvSpPr>
          <p:cNvPr id="5" name="4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6" name="5 - Θέση αριθμού διαφάνειας"/>
          <p:cNvSpPr>
            <a:spLocks noGrp="1"/>
          </p:cNvSpPr>
          <p:nvPr>
            <p:ph type="sldNum" sz="quarter" idx="12"/>
          </p:nvPr>
        </p:nvSpPr>
        <p:spPr/>
        <p:txBody>
          <a:bodyPr/>
          <a:lstStyle>
            <a:lvl1pPr>
              <a:defRPr/>
            </a:lvl1pPr>
          </a:lstStyle>
          <a:p>
            <a:fld id="{70AC817B-AF5B-4258-A168-674B1598A30A}" type="slidenum">
              <a:rPr lang="en-US"/>
              <a:pPr/>
              <a:t>‹#›</a:t>
            </a:fld>
            <a:endParaRPr lang="en-US" dirty="0"/>
          </a:p>
        </p:txBody>
      </p:sp>
    </p:spTree>
  </p:cSld>
  <p:clrMapOvr>
    <a:masterClrMapping/>
  </p:clrMapOvr>
  <p:transition spd="slow">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E609F73E-6EC1-4BF4-A56B-768CAD9AA6F1}" type="datetime1">
              <a:rPr lang="en-US"/>
              <a:pPr/>
              <a:t>7/16/2024</a:t>
            </a:fld>
            <a:endParaRPr lang="en-US" dirty="0"/>
          </a:p>
        </p:txBody>
      </p:sp>
      <p:sp>
        <p:nvSpPr>
          <p:cNvPr id="5" name="4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6" name="5 - Θέση αριθμού διαφάνειας"/>
          <p:cNvSpPr>
            <a:spLocks noGrp="1"/>
          </p:cNvSpPr>
          <p:nvPr>
            <p:ph type="sldNum" sz="quarter" idx="12"/>
          </p:nvPr>
        </p:nvSpPr>
        <p:spPr/>
        <p:txBody>
          <a:bodyPr/>
          <a:lstStyle>
            <a:lvl1pPr>
              <a:defRPr/>
            </a:lvl1pPr>
          </a:lstStyle>
          <a:p>
            <a:fld id="{A4D0F9C3-4E0B-4A3F-ADC0-DE6723110450}" type="slidenum">
              <a:rPr lang="en-US"/>
              <a:pPr/>
              <a:t>‹#›</a:t>
            </a:fld>
            <a:endParaRPr lang="en-US" dirty="0"/>
          </a:p>
        </p:txBody>
      </p:sp>
    </p:spTree>
  </p:cSld>
  <p:clrMapOvr>
    <a:masterClrMapping/>
  </p:clrMapOvr>
  <p:transition spd="slow">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D4F777B4-21B3-402F-A5D9-B938B3F35E6C}" type="datetime1">
              <a:rPr lang="en-US"/>
              <a:pPr/>
              <a:t>7/16/2024</a:t>
            </a:fld>
            <a:endParaRPr lang="en-US" dirty="0"/>
          </a:p>
        </p:txBody>
      </p:sp>
      <p:sp>
        <p:nvSpPr>
          <p:cNvPr id="5" name="4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6" name="5 - Θέση αριθμού διαφάνειας"/>
          <p:cNvSpPr>
            <a:spLocks noGrp="1"/>
          </p:cNvSpPr>
          <p:nvPr>
            <p:ph type="sldNum" sz="quarter" idx="12"/>
          </p:nvPr>
        </p:nvSpPr>
        <p:spPr/>
        <p:txBody>
          <a:bodyPr/>
          <a:lstStyle>
            <a:lvl1pPr>
              <a:defRPr/>
            </a:lvl1pPr>
          </a:lstStyle>
          <a:p>
            <a:fld id="{BB28CBB1-3DD1-4384-8B77-2280D3E1EADB}" type="slidenum">
              <a:rPr lang="en-US"/>
              <a:pPr/>
              <a:t>‹#›</a:t>
            </a:fld>
            <a:endParaRPr lang="en-US" dirty="0"/>
          </a:p>
        </p:txBody>
      </p:sp>
    </p:spTree>
  </p:cSld>
  <p:clrMapOvr>
    <a:masterClrMapping/>
  </p:clrMapOvr>
  <p:transition spd="slow">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fld id="{E650E71D-06C8-4638-9863-3F2CDDC615D9}" type="datetime1">
              <a:rPr lang="en-US"/>
              <a:pPr/>
              <a:t>7/16/2024</a:t>
            </a:fld>
            <a:endParaRPr lang="en-US" dirty="0"/>
          </a:p>
        </p:txBody>
      </p:sp>
      <p:sp>
        <p:nvSpPr>
          <p:cNvPr id="5" name="4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6" name="5 - Θέση αριθμού διαφάνειας"/>
          <p:cNvSpPr>
            <a:spLocks noGrp="1"/>
          </p:cNvSpPr>
          <p:nvPr>
            <p:ph type="sldNum" sz="quarter" idx="12"/>
          </p:nvPr>
        </p:nvSpPr>
        <p:spPr/>
        <p:txBody>
          <a:bodyPr/>
          <a:lstStyle>
            <a:lvl1pPr>
              <a:defRPr/>
            </a:lvl1pPr>
          </a:lstStyle>
          <a:p>
            <a:fld id="{8D3C8B30-65FE-402B-BE7B-466BE9F4A534}" type="slidenum">
              <a:rPr lang="en-US"/>
              <a:pPr/>
              <a:t>‹#›</a:t>
            </a:fld>
            <a:endParaRPr lang="en-US" dirty="0"/>
          </a:p>
        </p:txBody>
      </p:sp>
    </p:spTree>
  </p:cSld>
  <p:clrMapOvr>
    <a:masterClrMapping/>
  </p:clrMapOvr>
  <p:transition spd="slow">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fld id="{60C2327D-0733-4876-95AA-25A0A2AA341C}" type="datetime1">
              <a:rPr lang="en-US"/>
              <a:pPr/>
              <a:t>7/16/2024</a:t>
            </a:fld>
            <a:endParaRPr lang="en-US" dirty="0"/>
          </a:p>
        </p:txBody>
      </p:sp>
      <p:sp>
        <p:nvSpPr>
          <p:cNvPr id="6" name="5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7" name="6 - Θέση αριθμού διαφάνειας"/>
          <p:cNvSpPr>
            <a:spLocks noGrp="1"/>
          </p:cNvSpPr>
          <p:nvPr>
            <p:ph type="sldNum" sz="quarter" idx="12"/>
          </p:nvPr>
        </p:nvSpPr>
        <p:spPr/>
        <p:txBody>
          <a:bodyPr/>
          <a:lstStyle>
            <a:lvl1pPr>
              <a:defRPr/>
            </a:lvl1pPr>
          </a:lstStyle>
          <a:p>
            <a:fld id="{2758EF49-978D-436F-B7C1-8F0D78733D18}" type="slidenum">
              <a:rPr lang="en-US"/>
              <a:pPr/>
              <a:t>‹#›</a:t>
            </a:fld>
            <a:endParaRPr lang="en-US" dirty="0"/>
          </a:p>
        </p:txBody>
      </p:sp>
    </p:spTree>
  </p:cSld>
  <p:clrMapOvr>
    <a:masterClrMapping/>
  </p:clrMapOvr>
  <p:transition spd="slow">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fld id="{065771D2-15D3-47D8-AA72-927FB9C16B10}" type="datetime1">
              <a:rPr lang="en-US"/>
              <a:pPr/>
              <a:t>7/16/2024</a:t>
            </a:fld>
            <a:endParaRPr lang="en-US" dirty="0"/>
          </a:p>
        </p:txBody>
      </p:sp>
      <p:sp>
        <p:nvSpPr>
          <p:cNvPr id="8" name="7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9" name="8 - Θέση αριθμού διαφάνειας"/>
          <p:cNvSpPr>
            <a:spLocks noGrp="1"/>
          </p:cNvSpPr>
          <p:nvPr>
            <p:ph type="sldNum" sz="quarter" idx="12"/>
          </p:nvPr>
        </p:nvSpPr>
        <p:spPr/>
        <p:txBody>
          <a:bodyPr/>
          <a:lstStyle>
            <a:lvl1pPr>
              <a:defRPr/>
            </a:lvl1pPr>
          </a:lstStyle>
          <a:p>
            <a:fld id="{00AE1877-0268-477A-A78E-EF89BB963F97}" type="slidenum">
              <a:rPr lang="en-US"/>
              <a:pPr/>
              <a:t>‹#›</a:t>
            </a:fld>
            <a:endParaRPr lang="en-US" dirty="0"/>
          </a:p>
        </p:txBody>
      </p:sp>
    </p:spTree>
  </p:cSld>
  <p:clrMapOvr>
    <a:masterClrMapping/>
  </p:clrMapOvr>
  <p:transition spd="slow">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fld id="{B69D25A6-9107-41F8-8CE3-9616A1EE1C16}" type="datetime1">
              <a:rPr lang="en-US"/>
              <a:pPr/>
              <a:t>7/16/2024</a:t>
            </a:fld>
            <a:endParaRPr lang="en-US" dirty="0"/>
          </a:p>
        </p:txBody>
      </p:sp>
      <p:sp>
        <p:nvSpPr>
          <p:cNvPr id="4" name="3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5" name="4 - Θέση αριθμού διαφάνειας"/>
          <p:cNvSpPr>
            <a:spLocks noGrp="1"/>
          </p:cNvSpPr>
          <p:nvPr>
            <p:ph type="sldNum" sz="quarter" idx="12"/>
          </p:nvPr>
        </p:nvSpPr>
        <p:spPr/>
        <p:txBody>
          <a:bodyPr/>
          <a:lstStyle>
            <a:lvl1pPr>
              <a:defRPr/>
            </a:lvl1pPr>
          </a:lstStyle>
          <a:p>
            <a:fld id="{54CB344F-1FBC-4029-9821-575EFFCD70D4}" type="slidenum">
              <a:rPr lang="en-US"/>
              <a:pPr/>
              <a:t>‹#›</a:t>
            </a:fld>
            <a:endParaRPr lang="en-US" dirty="0"/>
          </a:p>
        </p:txBody>
      </p:sp>
    </p:spTree>
  </p:cSld>
  <p:clrMapOvr>
    <a:masterClrMapping/>
  </p:clrMapOvr>
  <p:transition spd="slow">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fld id="{43A66B06-9146-46E0-8C91-B60FB7907220}" type="datetime1">
              <a:rPr lang="en-US"/>
              <a:pPr/>
              <a:t>7/16/2024</a:t>
            </a:fld>
            <a:endParaRPr lang="en-US" dirty="0"/>
          </a:p>
        </p:txBody>
      </p:sp>
      <p:sp>
        <p:nvSpPr>
          <p:cNvPr id="3" name="2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4" name="3 - Θέση αριθμού διαφάνειας"/>
          <p:cNvSpPr>
            <a:spLocks noGrp="1"/>
          </p:cNvSpPr>
          <p:nvPr>
            <p:ph type="sldNum" sz="quarter" idx="12"/>
          </p:nvPr>
        </p:nvSpPr>
        <p:spPr/>
        <p:txBody>
          <a:bodyPr/>
          <a:lstStyle>
            <a:lvl1pPr>
              <a:defRPr/>
            </a:lvl1pPr>
          </a:lstStyle>
          <a:p>
            <a:fld id="{999A9D40-9489-4FB8-92B5-BCD3D50869B4}" type="slidenum">
              <a:rPr lang="en-US"/>
              <a:pPr/>
              <a:t>‹#›</a:t>
            </a:fld>
            <a:endParaRPr lang="en-US" dirty="0"/>
          </a:p>
        </p:txBody>
      </p:sp>
    </p:spTree>
  </p:cSld>
  <p:clrMapOvr>
    <a:masterClrMapping/>
  </p:clrMapOvr>
  <p:transition spd="slow">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fld id="{725C64C1-36D7-46E4-A654-C55C409E3C04}" type="datetime1">
              <a:rPr lang="en-US"/>
              <a:pPr/>
              <a:t>7/16/2024</a:t>
            </a:fld>
            <a:endParaRPr lang="en-US" dirty="0"/>
          </a:p>
        </p:txBody>
      </p:sp>
      <p:sp>
        <p:nvSpPr>
          <p:cNvPr id="6" name="5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7" name="6 - Θέση αριθμού διαφάνειας"/>
          <p:cNvSpPr>
            <a:spLocks noGrp="1"/>
          </p:cNvSpPr>
          <p:nvPr>
            <p:ph type="sldNum" sz="quarter" idx="12"/>
          </p:nvPr>
        </p:nvSpPr>
        <p:spPr/>
        <p:txBody>
          <a:bodyPr/>
          <a:lstStyle>
            <a:lvl1pPr>
              <a:defRPr/>
            </a:lvl1pPr>
          </a:lstStyle>
          <a:p>
            <a:fld id="{D6FCF8D8-AB57-42F3-A37A-FABB97828623}" type="slidenum">
              <a:rPr lang="en-US"/>
              <a:pPr/>
              <a:t>‹#›</a:t>
            </a:fld>
            <a:endParaRPr lang="en-US" dirty="0"/>
          </a:p>
        </p:txBody>
      </p:sp>
    </p:spTree>
  </p:cSld>
  <p:clrMapOvr>
    <a:masterClrMapping/>
  </p:clrMapOvr>
  <p:transition spd="slow">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smtClean="0"/>
              <a:t>Κάντε κλικ στο εικονίδιο για να προσθέσετε μια εικόνα</a:t>
            </a:r>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fld id="{F7DF344E-D141-47D2-BBFB-D1DE6912CEC6}" type="datetime1">
              <a:rPr lang="en-US"/>
              <a:pPr/>
              <a:t>7/16/2024</a:t>
            </a:fld>
            <a:endParaRPr lang="en-US" dirty="0"/>
          </a:p>
        </p:txBody>
      </p:sp>
      <p:sp>
        <p:nvSpPr>
          <p:cNvPr id="6" name="5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7" name="6 - Θέση αριθμού διαφάνειας"/>
          <p:cNvSpPr>
            <a:spLocks noGrp="1"/>
          </p:cNvSpPr>
          <p:nvPr>
            <p:ph type="sldNum" sz="quarter" idx="12"/>
          </p:nvPr>
        </p:nvSpPr>
        <p:spPr/>
        <p:txBody>
          <a:bodyPr/>
          <a:lstStyle>
            <a:lvl1pPr>
              <a:defRPr/>
            </a:lvl1pPr>
          </a:lstStyle>
          <a:p>
            <a:fld id="{16056FF9-C4F6-440B-AEEE-C428BC6662EE}" type="slidenum">
              <a:rPr lang="en-US"/>
              <a:pPr/>
              <a:t>‹#›</a:t>
            </a:fld>
            <a:endParaRPr lang="en-US" dirty="0"/>
          </a:p>
        </p:txBody>
      </p:sp>
    </p:spTree>
  </p:cSld>
  <p:clrMapOvr>
    <a:masterClrMapping/>
  </p:clrMapOvr>
  <p:transition spd="slow">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endParaRPr lang="en-US"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028" name="Rectangle 4"/>
          <p:cNvSpPr>
            <a:spLocks noGrp="1" noChangeArrowheads="1"/>
          </p:cNvSpPr>
          <p:nvPr>
            <p:ph type="dt" sz="half" idx="2"/>
          </p:nvPr>
        </p:nvSpPr>
        <p:spPr bwMode="auto">
          <a:xfrm>
            <a:off x="0" y="661352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fld id="{51951F00-B3DC-40C6-A375-F8FA7C38F041}" type="datetime1">
              <a:rPr lang="en-US"/>
              <a:pPr/>
              <a:t>7/16/2024</a:t>
            </a:fld>
            <a:endParaRPr lang="en-US" dirty="0"/>
          </a:p>
        </p:txBody>
      </p:sp>
      <p:sp>
        <p:nvSpPr>
          <p:cNvPr id="1029" name="Rectangle 5"/>
          <p:cNvSpPr>
            <a:spLocks noGrp="1" noChangeArrowheads="1"/>
          </p:cNvSpPr>
          <p:nvPr>
            <p:ph type="ftr" sz="quarter" idx="3"/>
          </p:nvPr>
        </p:nvSpPr>
        <p:spPr bwMode="auto">
          <a:xfrm>
            <a:off x="2209800" y="6629400"/>
            <a:ext cx="51054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r>
              <a:rPr lang="en-US" dirty="0"/>
              <a:t>copyright 2006 www.brainybetty.com ALL RIGHTS RESERVED.</a:t>
            </a:r>
          </a:p>
        </p:txBody>
      </p:sp>
      <p:sp>
        <p:nvSpPr>
          <p:cNvPr id="1030" name="Rectangle 6"/>
          <p:cNvSpPr>
            <a:spLocks noGrp="1" noChangeArrowheads="1"/>
          </p:cNvSpPr>
          <p:nvPr>
            <p:ph type="sldNum" sz="quarter" idx="4"/>
          </p:nvPr>
        </p:nvSpPr>
        <p:spPr bwMode="auto">
          <a:xfrm>
            <a:off x="7010400" y="661352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01440633-1D41-42B0-AF0A-28E2F173D96C}"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zoom dir="in"/>
  </p:transition>
  <p:hf hdr="0"/>
  <p:txStyles>
    <p:titleStyle>
      <a:lvl1pPr algn="ctr" rtl="0" eaLnBrk="1" fontAlgn="base" hangingPunct="1">
        <a:spcBef>
          <a:spcPct val="0"/>
        </a:spcBef>
        <a:spcAft>
          <a:spcPct val="0"/>
        </a:spcAft>
        <a:defRPr sz="4800">
          <a:solidFill>
            <a:schemeClr val="tx2"/>
          </a:solidFill>
          <a:latin typeface="+mj-lt"/>
          <a:ea typeface="+mj-ea"/>
          <a:cs typeface="+mj-cs"/>
        </a:defRPr>
      </a:lvl1pPr>
      <a:lvl2pPr algn="ctr" rtl="0" eaLnBrk="1" fontAlgn="base" hangingPunct="1">
        <a:spcBef>
          <a:spcPct val="0"/>
        </a:spcBef>
        <a:spcAft>
          <a:spcPct val="0"/>
        </a:spcAft>
        <a:defRPr sz="4800">
          <a:solidFill>
            <a:schemeClr val="tx2"/>
          </a:solidFill>
          <a:latin typeface="Andy" pitchFamily="66" charset="0"/>
        </a:defRPr>
      </a:lvl2pPr>
      <a:lvl3pPr algn="ctr" rtl="0" eaLnBrk="1" fontAlgn="base" hangingPunct="1">
        <a:spcBef>
          <a:spcPct val="0"/>
        </a:spcBef>
        <a:spcAft>
          <a:spcPct val="0"/>
        </a:spcAft>
        <a:defRPr sz="4800">
          <a:solidFill>
            <a:schemeClr val="tx2"/>
          </a:solidFill>
          <a:latin typeface="Andy" pitchFamily="66" charset="0"/>
        </a:defRPr>
      </a:lvl3pPr>
      <a:lvl4pPr algn="ctr" rtl="0" eaLnBrk="1" fontAlgn="base" hangingPunct="1">
        <a:spcBef>
          <a:spcPct val="0"/>
        </a:spcBef>
        <a:spcAft>
          <a:spcPct val="0"/>
        </a:spcAft>
        <a:defRPr sz="4800">
          <a:solidFill>
            <a:schemeClr val="tx2"/>
          </a:solidFill>
          <a:latin typeface="Andy" pitchFamily="66" charset="0"/>
        </a:defRPr>
      </a:lvl4pPr>
      <a:lvl5pPr algn="ctr" rtl="0" eaLnBrk="1" fontAlgn="base" hangingPunct="1">
        <a:spcBef>
          <a:spcPct val="0"/>
        </a:spcBef>
        <a:spcAft>
          <a:spcPct val="0"/>
        </a:spcAft>
        <a:defRPr sz="4800">
          <a:solidFill>
            <a:schemeClr val="tx2"/>
          </a:solidFill>
          <a:latin typeface="Andy" pitchFamily="66" charset="0"/>
        </a:defRPr>
      </a:lvl5pPr>
      <a:lvl6pPr marL="457200" algn="ctr" rtl="0" eaLnBrk="1" fontAlgn="base" hangingPunct="1">
        <a:spcBef>
          <a:spcPct val="0"/>
        </a:spcBef>
        <a:spcAft>
          <a:spcPct val="0"/>
        </a:spcAft>
        <a:defRPr sz="4800">
          <a:solidFill>
            <a:schemeClr val="tx2"/>
          </a:solidFill>
          <a:latin typeface="Andy" pitchFamily="66" charset="0"/>
        </a:defRPr>
      </a:lvl6pPr>
      <a:lvl7pPr marL="914400" algn="ctr" rtl="0" eaLnBrk="1" fontAlgn="base" hangingPunct="1">
        <a:spcBef>
          <a:spcPct val="0"/>
        </a:spcBef>
        <a:spcAft>
          <a:spcPct val="0"/>
        </a:spcAft>
        <a:defRPr sz="4800">
          <a:solidFill>
            <a:schemeClr val="tx2"/>
          </a:solidFill>
          <a:latin typeface="Andy" pitchFamily="66" charset="0"/>
        </a:defRPr>
      </a:lvl7pPr>
      <a:lvl8pPr marL="1371600" algn="ctr" rtl="0" eaLnBrk="1" fontAlgn="base" hangingPunct="1">
        <a:spcBef>
          <a:spcPct val="0"/>
        </a:spcBef>
        <a:spcAft>
          <a:spcPct val="0"/>
        </a:spcAft>
        <a:defRPr sz="4800">
          <a:solidFill>
            <a:schemeClr val="tx2"/>
          </a:solidFill>
          <a:latin typeface="Andy" pitchFamily="66" charset="0"/>
        </a:defRPr>
      </a:lvl8pPr>
      <a:lvl9pPr marL="1828800" algn="ctr" rtl="0" eaLnBrk="1" fontAlgn="base" hangingPunct="1">
        <a:spcBef>
          <a:spcPct val="0"/>
        </a:spcBef>
        <a:spcAft>
          <a:spcPct val="0"/>
        </a:spcAft>
        <a:defRPr sz="4800">
          <a:solidFill>
            <a:schemeClr val="tx2"/>
          </a:solidFill>
          <a:latin typeface="Andy" pitchFamily="66" charset="0"/>
        </a:defRPr>
      </a:lvl9pPr>
    </p:titleStyle>
    <p:bodyStyle>
      <a:lvl1pPr marL="342900" indent="-342900" algn="l" rtl="0" eaLnBrk="1" fontAlgn="base" hangingPunct="1">
        <a:spcBef>
          <a:spcPct val="20000"/>
        </a:spcBef>
        <a:spcAft>
          <a:spcPct val="0"/>
        </a:spcAft>
        <a:buChar char="•"/>
        <a:defRPr sz="3600">
          <a:solidFill>
            <a:schemeClr val="tx1"/>
          </a:solidFill>
          <a:latin typeface="+mn-lt"/>
          <a:ea typeface="+mn-ea"/>
          <a:cs typeface="+mn-cs"/>
        </a:defRPr>
      </a:lvl1pPr>
      <a:lvl2pPr marL="742950" indent="-285750" algn="l" rtl="0" eaLnBrk="1" fontAlgn="base" hangingPunct="1">
        <a:spcBef>
          <a:spcPct val="20000"/>
        </a:spcBef>
        <a:spcAft>
          <a:spcPct val="0"/>
        </a:spcAft>
        <a:buChar char="–"/>
        <a:defRPr sz="3200">
          <a:solidFill>
            <a:schemeClr val="tx1"/>
          </a:solidFill>
          <a:latin typeface="+mn-lt"/>
        </a:defRPr>
      </a:lvl2pPr>
      <a:lvl3pPr marL="1143000" indent="-228600" algn="l" rtl="0" eaLnBrk="1" fontAlgn="base" hangingPunct="1">
        <a:spcBef>
          <a:spcPct val="20000"/>
        </a:spcBef>
        <a:spcAft>
          <a:spcPct val="0"/>
        </a:spcAft>
        <a:buChar char="•"/>
        <a:defRPr sz="2800">
          <a:solidFill>
            <a:schemeClr val="tx1"/>
          </a:solidFill>
          <a:latin typeface="+mn-lt"/>
        </a:defRPr>
      </a:lvl3pPr>
      <a:lvl4pPr marL="1600200" indent="-228600" algn="l" rtl="0" eaLnBrk="1" fontAlgn="base" hangingPunct="1">
        <a:spcBef>
          <a:spcPct val="20000"/>
        </a:spcBef>
        <a:spcAft>
          <a:spcPct val="0"/>
        </a:spcAft>
        <a:buChar char="–"/>
        <a:defRPr sz="2400">
          <a:solidFill>
            <a:schemeClr val="tx1"/>
          </a:solidFill>
          <a:latin typeface="+mn-lt"/>
        </a:defRPr>
      </a:lvl4pPr>
      <a:lvl5pPr marL="2057400" indent="-228600" algn="l" rtl="0" eaLnBrk="1" fontAlgn="base" hangingPunct="1">
        <a:spcBef>
          <a:spcPct val="20000"/>
        </a:spcBef>
        <a:spcAft>
          <a:spcPct val="0"/>
        </a:spcAft>
        <a:buChar char="»"/>
        <a:defRPr sz="2400">
          <a:solidFill>
            <a:schemeClr val="tx1"/>
          </a:solidFill>
          <a:latin typeface="+mn-lt"/>
        </a:defRPr>
      </a:lvl5pPr>
      <a:lvl6pPr marL="2514600" indent="-228600" algn="l" rtl="0" eaLnBrk="1" fontAlgn="base" hangingPunct="1">
        <a:spcBef>
          <a:spcPct val="20000"/>
        </a:spcBef>
        <a:spcAft>
          <a:spcPct val="0"/>
        </a:spcAft>
        <a:buChar char="»"/>
        <a:defRPr sz="2400">
          <a:solidFill>
            <a:schemeClr val="tx1"/>
          </a:solidFill>
          <a:latin typeface="+mn-lt"/>
        </a:defRPr>
      </a:lvl6pPr>
      <a:lvl7pPr marL="2971800" indent="-228600" algn="l" rtl="0" eaLnBrk="1" fontAlgn="base" hangingPunct="1">
        <a:spcBef>
          <a:spcPct val="20000"/>
        </a:spcBef>
        <a:spcAft>
          <a:spcPct val="0"/>
        </a:spcAft>
        <a:buChar char="»"/>
        <a:defRPr sz="2400">
          <a:solidFill>
            <a:schemeClr val="tx1"/>
          </a:solidFill>
          <a:latin typeface="+mn-lt"/>
        </a:defRPr>
      </a:lvl7pPr>
      <a:lvl8pPr marL="3429000" indent="-228600" algn="l" rtl="0" eaLnBrk="1" fontAlgn="base" hangingPunct="1">
        <a:spcBef>
          <a:spcPct val="20000"/>
        </a:spcBef>
        <a:spcAft>
          <a:spcPct val="0"/>
        </a:spcAft>
        <a:buChar char="»"/>
        <a:defRPr sz="2400">
          <a:solidFill>
            <a:schemeClr val="tx1"/>
          </a:solidFill>
          <a:latin typeface="+mn-lt"/>
        </a:defRPr>
      </a:lvl8pPr>
      <a:lvl9pPr marL="3886200" indent="-228600" algn="l" rtl="0" eaLnBrk="1" fontAlgn="base" hangingPunct="1">
        <a:spcBef>
          <a:spcPct val="20000"/>
        </a:spcBef>
        <a:spcAft>
          <a:spcPct val="0"/>
        </a:spcAft>
        <a:buChar char="»"/>
        <a:defRPr sz="24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371600" y="548680"/>
            <a:ext cx="7304856" cy="5090120"/>
          </a:xfrm>
        </p:spPr>
        <p:txBody>
          <a:bodyPr/>
          <a:lstStyle/>
          <a:p>
            <a:r>
              <a:rPr lang="en-US" sz="8000" b="1" dirty="0" smtClean="0">
                <a:solidFill>
                  <a:srgbClr val="C00000"/>
                </a:solidFill>
                <a:effectLst>
                  <a:outerShdw blurRad="38100" dist="38100" dir="2700000" algn="tl">
                    <a:srgbClr val="000000">
                      <a:alpha val="43137"/>
                    </a:srgbClr>
                  </a:outerShdw>
                </a:effectLst>
                <a:latin typeface="+mj-lt"/>
              </a:rPr>
              <a:t>34. </a:t>
            </a:r>
          </a:p>
          <a:p>
            <a:r>
              <a:rPr lang="en-US" sz="8000" b="1" dirty="0" smtClean="0">
                <a:solidFill>
                  <a:srgbClr val="C00000"/>
                </a:solidFill>
                <a:effectLst>
                  <a:outerShdw blurRad="38100" dist="38100" dir="2700000" algn="tl">
                    <a:srgbClr val="000000">
                      <a:alpha val="43137"/>
                    </a:srgbClr>
                  </a:outerShdw>
                </a:effectLst>
                <a:latin typeface="+mj-lt"/>
              </a:rPr>
              <a:t>C’est – Il est </a:t>
            </a:r>
            <a:endParaRPr lang="en-US" sz="8000" b="1" dirty="0">
              <a:solidFill>
                <a:srgbClr val="C00000"/>
              </a:solidFill>
              <a:effectLst>
                <a:outerShdw blurRad="38100" dist="38100" dir="2700000" algn="tl">
                  <a:srgbClr val="000000">
                    <a:alpha val="43137"/>
                  </a:srgbClr>
                </a:outerShdw>
              </a:effectLst>
              <a:latin typeface="+mj-lt"/>
            </a:endParaRPr>
          </a:p>
        </p:txBody>
      </p:sp>
    </p:spTree>
  </p:cSld>
  <p:clrMapOvr>
    <a:masterClrMapping/>
  </p:clrMapOvr>
  <p:transition spd="slow">
    <p:zoom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704856" cy="6192688"/>
          </a:xfrm>
        </p:spPr>
        <p:txBody>
          <a:bodyPr/>
          <a:lstStyle/>
          <a:p>
            <a:r>
              <a:rPr lang="el-GR" sz="3600" u="sng" dirty="0" smtClean="0">
                <a:solidFill>
                  <a:schemeClr val="accent2">
                    <a:lumMod val="50000"/>
                  </a:schemeClr>
                </a:solidFill>
                <a:latin typeface="+mj-lt"/>
              </a:rPr>
              <a:t>Συμπλήρωσε </a:t>
            </a:r>
          </a:p>
          <a:p>
            <a:pPr algn="just"/>
            <a:r>
              <a:rPr lang="en-US" sz="3600" dirty="0" smtClean="0">
                <a:solidFill>
                  <a:schemeClr val="accent2">
                    <a:lumMod val="50000"/>
                  </a:schemeClr>
                </a:solidFill>
                <a:latin typeface="+mj-lt"/>
              </a:rPr>
              <a:t>Qui est-ce? ……Zinedine Zidane. On l’appelle Zizou. ……le père d’Enzo et de Luca. ……une personne extraordinaire. …… toujours très gentil.  ……est algérien. Il adore la cuisine italienne. Ses plats préférés, ……les pâtes et le filet de boeuf. ……un grand joueur de football. ……champion du monde de football depuis 1998. </a:t>
            </a:r>
          </a:p>
        </p:txBody>
      </p:sp>
    </p:spTree>
  </p:cSld>
  <p:clrMapOvr>
    <a:masterClrMapping/>
  </p:clrMapOvr>
  <p:transition spd="slow">
    <p:zoom dir="in"/>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epor\OneDrive\Υπολογιστής\1.GIF"/>
          <p:cNvPicPr>
            <a:picLocks noChangeAspect="1" noChangeArrowheads="1"/>
          </p:cNvPicPr>
          <p:nvPr/>
        </p:nvPicPr>
        <p:blipFill>
          <a:blip r:embed="rId2" cstate="print"/>
          <a:srcRect/>
          <a:stretch>
            <a:fillRect/>
          </a:stretch>
        </p:blipFill>
        <p:spPr bwMode="auto">
          <a:xfrm>
            <a:off x="827584" y="332656"/>
            <a:ext cx="8316416" cy="6336704"/>
          </a:xfrm>
          <a:prstGeom prst="rect">
            <a:avLst/>
          </a:prstGeom>
          <a:noFill/>
        </p:spPr>
      </p:pic>
    </p:spTree>
  </p:cSld>
  <p:clrMapOvr>
    <a:masterClrMapping/>
  </p:clrMapOvr>
  <p:transition spd="slow">
    <p:zoom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depor\OneDrive\Υπολογιστής\2.GIF"/>
          <p:cNvPicPr>
            <a:picLocks noChangeAspect="1" noChangeArrowheads="1"/>
          </p:cNvPicPr>
          <p:nvPr/>
        </p:nvPicPr>
        <p:blipFill>
          <a:blip r:embed="rId2" cstate="print"/>
          <a:srcRect/>
          <a:stretch>
            <a:fillRect/>
          </a:stretch>
        </p:blipFill>
        <p:spPr bwMode="auto">
          <a:xfrm>
            <a:off x="683568" y="404664"/>
            <a:ext cx="9035619" cy="5760640"/>
          </a:xfrm>
          <a:prstGeom prst="rect">
            <a:avLst/>
          </a:prstGeom>
          <a:noFill/>
        </p:spPr>
      </p:pic>
    </p:spTree>
  </p:cSld>
  <p:clrMapOvr>
    <a:masterClrMapping/>
  </p:clrMapOvr>
  <p:transition spd="slow">
    <p:zoom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depor\OneDrive\Υπολογιστής\3.GIF"/>
          <p:cNvPicPr>
            <a:picLocks noChangeAspect="1" noChangeArrowheads="1"/>
          </p:cNvPicPr>
          <p:nvPr/>
        </p:nvPicPr>
        <p:blipFill>
          <a:blip r:embed="rId2" cstate="print"/>
          <a:srcRect/>
          <a:stretch>
            <a:fillRect/>
          </a:stretch>
        </p:blipFill>
        <p:spPr bwMode="auto">
          <a:xfrm>
            <a:off x="683568" y="332656"/>
            <a:ext cx="8260200" cy="6120680"/>
          </a:xfrm>
          <a:prstGeom prst="rect">
            <a:avLst/>
          </a:prstGeom>
          <a:noFill/>
        </p:spPr>
      </p:pic>
    </p:spTree>
  </p:cSld>
  <p:clrMapOvr>
    <a:masterClrMapping/>
  </p:clrMapOvr>
  <p:transition spd="slow">
    <p:zoom dir="in"/>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depor\OneDrive\Υπολογιστής\4.GIF"/>
          <p:cNvPicPr>
            <a:picLocks noChangeAspect="1" noChangeArrowheads="1"/>
          </p:cNvPicPr>
          <p:nvPr/>
        </p:nvPicPr>
        <p:blipFill>
          <a:blip r:embed="rId2" cstate="print"/>
          <a:srcRect/>
          <a:stretch>
            <a:fillRect/>
          </a:stretch>
        </p:blipFill>
        <p:spPr bwMode="auto">
          <a:xfrm>
            <a:off x="539552" y="332656"/>
            <a:ext cx="8352928" cy="6336704"/>
          </a:xfrm>
          <a:prstGeom prst="rect">
            <a:avLst/>
          </a:prstGeom>
          <a:noFill/>
        </p:spPr>
      </p:pic>
    </p:spTree>
  </p:cSld>
  <p:clrMapOvr>
    <a:masterClrMapping/>
  </p:clrMapOvr>
  <p:transition spd="slow">
    <p:zoom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depor\OneDrive\Υπολογιστής\5.GIF"/>
          <p:cNvPicPr>
            <a:picLocks noChangeAspect="1" noChangeArrowheads="1"/>
          </p:cNvPicPr>
          <p:nvPr/>
        </p:nvPicPr>
        <p:blipFill>
          <a:blip r:embed="rId2" cstate="print"/>
          <a:srcRect/>
          <a:stretch>
            <a:fillRect/>
          </a:stretch>
        </p:blipFill>
        <p:spPr bwMode="auto">
          <a:xfrm>
            <a:off x="683568" y="188640"/>
            <a:ext cx="8208912" cy="6480720"/>
          </a:xfrm>
          <a:prstGeom prst="rect">
            <a:avLst/>
          </a:prstGeom>
          <a:noFill/>
        </p:spPr>
      </p:pic>
    </p:spTree>
  </p:cSld>
  <p:clrMapOvr>
    <a:masterClrMapping/>
  </p:clrMapOvr>
  <p:transition spd="slow">
    <p:zoom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704856" cy="6192688"/>
          </a:xfrm>
        </p:spPr>
        <p:txBody>
          <a:bodyPr/>
          <a:lstStyle/>
          <a:p>
            <a:r>
              <a:rPr lang="el-GR" sz="5400" dirty="0" smtClean="0">
                <a:solidFill>
                  <a:schemeClr val="accent2">
                    <a:lumMod val="50000"/>
                  </a:schemeClr>
                </a:solidFill>
                <a:latin typeface="+mj-lt"/>
              </a:rPr>
              <a:t>Το  </a:t>
            </a:r>
            <a:r>
              <a:rPr lang="fr-FR" sz="5400" b="1" dirty="0" smtClean="0">
                <a:solidFill>
                  <a:srgbClr val="C00000"/>
                </a:solidFill>
                <a:effectLst>
                  <a:outerShdw blurRad="38100" dist="38100" dir="2700000" algn="tl">
                    <a:srgbClr val="000000">
                      <a:alpha val="43137"/>
                    </a:srgbClr>
                  </a:outerShdw>
                </a:effectLst>
                <a:latin typeface="+mj-lt"/>
              </a:rPr>
              <a:t>C’est – Ce sont</a:t>
            </a:r>
            <a:r>
              <a:rPr lang="el-GR" sz="5400" b="1" dirty="0" smtClean="0">
                <a:solidFill>
                  <a:srgbClr val="C00000"/>
                </a:solidFill>
                <a:effectLst>
                  <a:outerShdw blurRad="38100" dist="38100" dir="2700000" algn="tl">
                    <a:srgbClr val="000000">
                      <a:alpha val="43137"/>
                    </a:srgbClr>
                  </a:outerShdw>
                </a:effectLst>
                <a:latin typeface="+mj-lt"/>
              </a:rPr>
              <a:t>  </a:t>
            </a:r>
            <a:r>
              <a:rPr lang="el-GR" sz="5400" dirty="0" smtClean="0">
                <a:solidFill>
                  <a:schemeClr val="accent2">
                    <a:lumMod val="50000"/>
                  </a:schemeClr>
                </a:solidFill>
                <a:latin typeface="+mj-lt"/>
              </a:rPr>
              <a:t>χρησιμοποιείται για να απαντήσει στις ερωτήσεις </a:t>
            </a:r>
          </a:p>
          <a:p>
            <a:r>
              <a:rPr lang="fr-FR" sz="5400" dirty="0" smtClean="0">
                <a:solidFill>
                  <a:schemeClr val="accent2">
                    <a:lumMod val="50000"/>
                  </a:schemeClr>
                </a:solidFill>
                <a:latin typeface="+mj-lt"/>
              </a:rPr>
              <a:t>Qui est-ce? </a:t>
            </a:r>
          </a:p>
          <a:p>
            <a:r>
              <a:rPr lang="fr-FR" sz="5400" dirty="0" smtClean="0">
                <a:solidFill>
                  <a:schemeClr val="accent2">
                    <a:lumMod val="50000"/>
                  </a:schemeClr>
                </a:solidFill>
                <a:latin typeface="+mj-lt"/>
              </a:rPr>
              <a:t>Qu’est-ce que c’est? </a:t>
            </a:r>
            <a:endParaRPr lang="el-GR" sz="5400" dirty="0" smtClean="0">
              <a:solidFill>
                <a:schemeClr val="accent2">
                  <a:lumMod val="50000"/>
                </a:schemeClr>
              </a:solidFill>
              <a:latin typeface="+mj-lt"/>
            </a:endParaRPr>
          </a:p>
          <a:p>
            <a:endParaRPr lang="en-US" sz="5400" dirty="0">
              <a:solidFill>
                <a:schemeClr val="accent2">
                  <a:lumMod val="50000"/>
                </a:schemeClr>
              </a:solidFill>
              <a:latin typeface="+mj-lt"/>
            </a:endParaRPr>
          </a:p>
        </p:txBody>
      </p:sp>
    </p:spTree>
  </p:cSld>
  <p:clrMapOvr>
    <a:masterClrMapping/>
  </p:clrMapOvr>
  <p:transition spd="slow">
    <p:zoom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704856" cy="6192688"/>
          </a:xfrm>
        </p:spPr>
        <p:txBody>
          <a:bodyPr/>
          <a:lstStyle/>
          <a:p>
            <a:r>
              <a:rPr lang="fr-FR" sz="5400" dirty="0" smtClean="0">
                <a:solidFill>
                  <a:schemeClr val="accent2">
                    <a:lumMod val="50000"/>
                  </a:schemeClr>
                </a:solidFill>
                <a:latin typeface="+mj-lt"/>
              </a:rPr>
              <a:t>C’est Lucas</a:t>
            </a:r>
          </a:p>
          <a:p>
            <a:r>
              <a:rPr lang="fr-FR" sz="5400" dirty="0" smtClean="0">
                <a:solidFill>
                  <a:schemeClr val="accent2">
                    <a:lumMod val="50000"/>
                  </a:schemeClr>
                </a:solidFill>
                <a:latin typeface="+mj-lt"/>
              </a:rPr>
              <a:t>C’est mon chien </a:t>
            </a:r>
          </a:p>
          <a:p>
            <a:r>
              <a:rPr lang="fr-FR" sz="5400" dirty="0" smtClean="0">
                <a:solidFill>
                  <a:schemeClr val="accent2">
                    <a:lumMod val="50000"/>
                  </a:schemeClr>
                </a:solidFill>
                <a:latin typeface="+mj-lt"/>
              </a:rPr>
              <a:t>Ce sont mes parents </a:t>
            </a:r>
          </a:p>
          <a:p>
            <a:r>
              <a:rPr lang="fr-FR" sz="5400" dirty="0" smtClean="0">
                <a:solidFill>
                  <a:schemeClr val="accent2">
                    <a:lumMod val="50000"/>
                  </a:schemeClr>
                </a:solidFill>
                <a:latin typeface="+mj-lt"/>
              </a:rPr>
              <a:t>C’est le sac de Nikos</a:t>
            </a:r>
          </a:p>
          <a:p>
            <a:r>
              <a:rPr lang="fr-FR" sz="5400" dirty="0" smtClean="0">
                <a:solidFill>
                  <a:schemeClr val="accent2">
                    <a:lumMod val="50000"/>
                  </a:schemeClr>
                </a:solidFill>
                <a:latin typeface="+mj-lt"/>
              </a:rPr>
              <a:t>Ce sont les crayons de Luc</a:t>
            </a:r>
            <a:endParaRPr lang="el-GR" sz="5400" dirty="0" smtClean="0">
              <a:solidFill>
                <a:schemeClr val="accent2">
                  <a:lumMod val="50000"/>
                </a:schemeClr>
              </a:solidFill>
              <a:latin typeface="+mj-lt"/>
            </a:endParaRPr>
          </a:p>
          <a:p>
            <a:endParaRPr lang="en-US" sz="5400" dirty="0">
              <a:solidFill>
                <a:schemeClr val="accent2">
                  <a:lumMod val="50000"/>
                </a:schemeClr>
              </a:solidFill>
              <a:latin typeface="+mj-lt"/>
            </a:endParaRPr>
          </a:p>
        </p:txBody>
      </p:sp>
    </p:spTree>
  </p:cSld>
  <p:clrMapOvr>
    <a:masterClrMapping/>
  </p:clrMapOvr>
  <p:transition spd="slow">
    <p:zoom dir="in"/>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704856" cy="6192688"/>
          </a:xfrm>
        </p:spPr>
        <p:txBody>
          <a:bodyPr/>
          <a:lstStyle/>
          <a:p>
            <a:r>
              <a:rPr lang="el-GR" sz="4800" dirty="0" smtClean="0">
                <a:solidFill>
                  <a:schemeClr val="accent2">
                    <a:lumMod val="50000"/>
                  </a:schemeClr>
                </a:solidFill>
                <a:latin typeface="+mj-lt"/>
              </a:rPr>
              <a:t>Το </a:t>
            </a:r>
            <a:endParaRPr lang="fr-FR" sz="4800" dirty="0" smtClean="0">
              <a:solidFill>
                <a:schemeClr val="accent2">
                  <a:lumMod val="50000"/>
                </a:schemeClr>
              </a:solidFill>
              <a:latin typeface="+mj-lt"/>
            </a:endParaRPr>
          </a:p>
          <a:p>
            <a:r>
              <a:rPr lang="el-GR" sz="4800" b="1" dirty="0" smtClean="0">
                <a:solidFill>
                  <a:srgbClr val="C00000"/>
                </a:solidFill>
                <a:effectLst>
                  <a:outerShdw blurRad="38100" dist="38100" dir="2700000" algn="tl">
                    <a:srgbClr val="000000">
                      <a:alpha val="43137"/>
                    </a:srgbClr>
                  </a:outerShdw>
                </a:effectLst>
                <a:latin typeface="+mj-lt"/>
              </a:rPr>
              <a:t> </a:t>
            </a:r>
            <a:r>
              <a:rPr lang="fr-FR" sz="4800" b="1" dirty="0" smtClean="0">
                <a:solidFill>
                  <a:srgbClr val="C00000"/>
                </a:solidFill>
                <a:effectLst>
                  <a:outerShdw blurRad="38100" dist="38100" dir="2700000" algn="tl">
                    <a:srgbClr val="000000">
                      <a:alpha val="43137"/>
                    </a:srgbClr>
                  </a:outerShdw>
                </a:effectLst>
                <a:latin typeface="+mj-lt"/>
              </a:rPr>
              <a:t>il est / elle est /</a:t>
            </a:r>
          </a:p>
          <a:p>
            <a:r>
              <a:rPr lang="fr-FR" sz="4800" b="1" dirty="0" smtClean="0">
                <a:solidFill>
                  <a:srgbClr val="C00000"/>
                </a:solidFill>
                <a:effectLst>
                  <a:outerShdw blurRad="38100" dist="38100" dir="2700000" algn="tl">
                    <a:srgbClr val="000000">
                      <a:alpha val="43137"/>
                    </a:srgbClr>
                  </a:outerShdw>
                </a:effectLst>
                <a:latin typeface="+mj-lt"/>
              </a:rPr>
              <a:t> ils sont / elles sont </a:t>
            </a:r>
            <a:r>
              <a:rPr lang="el-GR" sz="4800" dirty="0" smtClean="0">
                <a:solidFill>
                  <a:schemeClr val="accent2">
                    <a:lumMod val="50000"/>
                  </a:schemeClr>
                </a:solidFill>
                <a:latin typeface="+mj-lt"/>
              </a:rPr>
              <a:t>χρησιμοποιείται για να περιγράψει ένα πρόσωπο ή πράγμα και ακολουθείται από επίθετο ή επάγγελμα</a:t>
            </a:r>
          </a:p>
          <a:p>
            <a:endParaRPr lang="en-US" sz="5400" dirty="0">
              <a:solidFill>
                <a:schemeClr val="accent2">
                  <a:lumMod val="50000"/>
                </a:schemeClr>
              </a:solidFill>
              <a:latin typeface="+mj-lt"/>
            </a:endParaRPr>
          </a:p>
        </p:txBody>
      </p:sp>
    </p:spTree>
  </p:cSld>
  <p:clrMapOvr>
    <a:masterClrMapping/>
  </p:clrMapOvr>
  <p:transition spd="slow">
    <p:zoom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704856" cy="6192688"/>
          </a:xfrm>
        </p:spPr>
        <p:txBody>
          <a:bodyPr/>
          <a:lstStyle/>
          <a:p>
            <a:r>
              <a:rPr lang="fr-FR" sz="5400" dirty="0" smtClean="0">
                <a:solidFill>
                  <a:schemeClr val="accent2">
                    <a:lumMod val="50000"/>
                  </a:schemeClr>
                </a:solidFill>
                <a:latin typeface="+mj-lt"/>
              </a:rPr>
              <a:t>Il est gentil</a:t>
            </a:r>
          </a:p>
          <a:p>
            <a:r>
              <a:rPr lang="fr-FR" sz="5400" dirty="0" smtClean="0">
                <a:solidFill>
                  <a:schemeClr val="accent2">
                    <a:lumMod val="50000"/>
                  </a:schemeClr>
                </a:solidFill>
                <a:latin typeface="+mj-lt"/>
              </a:rPr>
              <a:t>Elle est adorable</a:t>
            </a:r>
          </a:p>
          <a:p>
            <a:r>
              <a:rPr lang="fr-FR" sz="5400" dirty="0" smtClean="0">
                <a:solidFill>
                  <a:schemeClr val="accent2">
                    <a:lumMod val="50000"/>
                  </a:schemeClr>
                </a:solidFill>
                <a:latin typeface="+mj-lt"/>
              </a:rPr>
              <a:t>Ils sont médecins</a:t>
            </a:r>
          </a:p>
          <a:p>
            <a:r>
              <a:rPr lang="fr-FR" sz="5400" dirty="0" smtClean="0">
                <a:solidFill>
                  <a:schemeClr val="accent2">
                    <a:lumMod val="50000"/>
                  </a:schemeClr>
                </a:solidFill>
                <a:latin typeface="+mj-lt"/>
              </a:rPr>
              <a:t>Elles sont chanteuses</a:t>
            </a:r>
            <a:endParaRPr lang="el-GR" sz="5400" dirty="0" smtClean="0">
              <a:solidFill>
                <a:schemeClr val="accent2">
                  <a:lumMod val="50000"/>
                </a:schemeClr>
              </a:solidFill>
              <a:latin typeface="+mj-lt"/>
            </a:endParaRPr>
          </a:p>
          <a:p>
            <a:endParaRPr lang="en-US" sz="5400" dirty="0">
              <a:solidFill>
                <a:schemeClr val="accent2">
                  <a:lumMod val="50000"/>
                </a:schemeClr>
              </a:solidFill>
              <a:latin typeface="+mj-lt"/>
            </a:endParaRPr>
          </a:p>
        </p:txBody>
      </p:sp>
    </p:spTree>
  </p:cSld>
  <p:clrMapOvr>
    <a:masterClrMapping/>
  </p:clrMapOvr>
  <p:transition spd="slow">
    <p:zoom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704856" cy="6192688"/>
          </a:xfrm>
        </p:spPr>
        <p:txBody>
          <a:bodyPr/>
          <a:lstStyle/>
          <a:p>
            <a:r>
              <a:rPr lang="el-GR" sz="5400" dirty="0" smtClean="0">
                <a:solidFill>
                  <a:schemeClr val="accent2">
                    <a:lumMod val="50000"/>
                  </a:schemeClr>
                </a:solidFill>
                <a:latin typeface="+mj-lt"/>
              </a:rPr>
              <a:t>Το  </a:t>
            </a:r>
            <a:endParaRPr lang="fr-FR" sz="5400" dirty="0" smtClean="0">
              <a:solidFill>
                <a:schemeClr val="accent2">
                  <a:lumMod val="50000"/>
                </a:schemeClr>
              </a:solidFill>
              <a:latin typeface="+mj-lt"/>
            </a:endParaRPr>
          </a:p>
          <a:p>
            <a:r>
              <a:rPr lang="el-GR" sz="5400" b="1" dirty="0" smtClean="0">
                <a:solidFill>
                  <a:srgbClr val="C00000"/>
                </a:solidFill>
                <a:effectLst>
                  <a:outerShdw blurRad="38100" dist="38100" dir="2700000" algn="tl">
                    <a:srgbClr val="000000">
                      <a:alpha val="43137"/>
                    </a:srgbClr>
                  </a:outerShdw>
                </a:effectLst>
              </a:rPr>
              <a:t> </a:t>
            </a:r>
            <a:r>
              <a:rPr lang="fr-FR" sz="5400" b="1" dirty="0" smtClean="0">
                <a:solidFill>
                  <a:srgbClr val="C00000"/>
                </a:solidFill>
                <a:effectLst>
                  <a:outerShdw blurRad="38100" dist="38100" dir="2700000" algn="tl">
                    <a:srgbClr val="000000">
                      <a:alpha val="43137"/>
                    </a:srgbClr>
                  </a:outerShdw>
                </a:effectLst>
              </a:rPr>
              <a:t>il est / elle est /</a:t>
            </a:r>
          </a:p>
          <a:p>
            <a:r>
              <a:rPr lang="fr-FR" sz="5400" b="1" dirty="0" smtClean="0">
                <a:solidFill>
                  <a:srgbClr val="C00000"/>
                </a:solidFill>
                <a:effectLst>
                  <a:outerShdw blurRad="38100" dist="38100" dir="2700000" algn="tl">
                    <a:srgbClr val="000000">
                      <a:alpha val="43137"/>
                    </a:srgbClr>
                  </a:outerShdw>
                </a:effectLst>
              </a:rPr>
              <a:t> ils sont / elles sont </a:t>
            </a:r>
            <a:r>
              <a:rPr lang="el-GR" sz="5400" dirty="0" smtClean="0">
                <a:solidFill>
                  <a:schemeClr val="accent2">
                    <a:lumMod val="50000"/>
                  </a:schemeClr>
                </a:solidFill>
                <a:latin typeface="+mj-lt"/>
              </a:rPr>
              <a:t> </a:t>
            </a:r>
            <a:endParaRPr lang="fr-FR" sz="5400" dirty="0" smtClean="0">
              <a:solidFill>
                <a:schemeClr val="accent2">
                  <a:lumMod val="50000"/>
                </a:schemeClr>
              </a:solidFill>
              <a:latin typeface="+mj-lt"/>
            </a:endParaRPr>
          </a:p>
          <a:p>
            <a:r>
              <a:rPr lang="el-GR" sz="5400" dirty="0" smtClean="0">
                <a:solidFill>
                  <a:schemeClr val="accent2">
                    <a:lumMod val="50000"/>
                  </a:schemeClr>
                </a:solidFill>
                <a:latin typeface="+mj-lt"/>
              </a:rPr>
              <a:t>δεν ακολουθείται ποτέ από ουσιαστικό ή άρθρο ή κτητικό. </a:t>
            </a:r>
          </a:p>
          <a:p>
            <a:endParaRPr lang="en-US" sz="5400" dirty="0">
              <a:solidFill>
                <a:schemeClr val="accent2">
                  <a:lumMod val="50000"/>
                </a:schemeClr>
              </a:solidFill>
              <a:latin typeface="+mj-lt"/>
            </a:endParaRPr>
          </a:p>
        </p:txBody>
      </p:sp>
    </p:spTree>
  </p:cSld>
  <p:clrMapOvr>
    <a:masterClrMapping/>
  </p:clrMapOvr>
  <p:transition spd="slow">
    <p:zoom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704856" cy="6192688"/>
          </a:xfrm>
        </p:spPr>
        <p:txBody>
          <a:bodyPr/>
          <a:lstStyle/>
          <a:p>
            <a:r>
              <a:rPr lang="el-GR" sz="3600" u="sng" dirty="0" smtClean="0">
                <a:solidFill>
                  <a:schemeClr val="accent2">
                    <a:lumMod val="50000"/>
                  </a:schemeClr>
                </a:solidFill>
                <a:latin typeface="+mj-lt"/>
              </a:rPr>
              <a:t>Συμπλήρωσε </a:t>
            </a:r>
            <a:r>
              <a:rPr lang="fr-FR" sz="3600" smtClean="0">
                <a:solidFill>
                  <a:schemeClr val="accent2">
                    <a:lumMod val="50000"/>
                  </a:schemeClr>
                </a:solidFill>
              </a:rPr>
              <a:t>(f)</a:t>
            </a:r>
            <a:endParaRPr lang="el-GR" sz="3600" u="sng" dirty="0" smtClean="0">
              <a:solidFill>
                <a:schemeClr val="accent2">
                  <a:lumMod val="50000"/>
                </a:schemeClr>
              </a:solidFill>
              <a:latin typeface="+mj-lt"/>
            </a:endParaRPr>
          </a:p>
          <a:p>
            <a:pPr marL="742950" indent="-742950" algn="l">
              <a:buAutoNum type="arabicPeriod"/>
            </a:pPr>
            <a:r>
              <a:rPr lang="fr-FR" sz="3600" dirty="0" smtClean="0">
                <a:solidFill>
                  <a:schemeClr val="accent2">
                    <a:lumMod val="50000"/>
                  </a:schemeClr>
                </a:solidFill>
                <a:latin typeface="+mj-lt"/>
              </a:rPr>
              <a:t>……mon oncle. ……journaliste. </a:t>
            </a:r>
          </a:p>
          <a:p>
            <a:pPr marL="514350" indent="-514350" algn="l">
              <a:buAutoNum type="arabicPeriod"/>
            </a:pPr>
            <a:r>
              <a:rPr lang="fr-FR" sz="3600" dirty="0" smtClean="0">
                <a:solidFill>
                  <a:schemeClr val="accent2">
                    <a:lumMod val="50000"/>
                  </a:schemeClr>
                </a:solidFill>
                <a:latin typeface="+mj-lt"/>
              </a:rPr>
              <a:t>……Nikos. ……mon frère. </a:t>
            </a:r>
          </a:p>
          <a:p>
            <a:pPr marL="514350" indent="-514350" algn="l">
              <a:buAutoNum type="arabicPeriod"/>
            </a:pPr>
            <a:r>
              <a:rPr lang="fr-FR" sz="3600" dirty="0" smtClean="0">
                <a:solidFill>
                  <a:schemeClr val="accent2">
                    <a:lumMod val="50000"/>
                  </a:schemeClr>
                </a:solidFill>
                <a:latin typeface="+mj-lt"/>
              </a:rPr>
              <a:t>Lui, ……pharmacien. Elle, ……comptable. </a:t>
            </a:r>
          </a:p>
          <a:p>
            <a:pPr marL="514350" indent="-514350" algn="l">
              <a:buAutoNum type="arabicPeriod"/>
            </a:pPr>
            <a:r>
              <a:rPr lang="fr-FR" sz="3600" dirty="0" smtClean="0">
                <a:solidFill>
                  <a:schemeClr val="accent2">
                    <a:lumMod val="50000"/>
                  </a:schemeClr>
                </a:solidFill>
                <a:latin typeface="+mj-lt"/>
              </a:rPr>
              <a:t>……mes deux cousines. ……drôles. </a:t>
            </a:r>
          </a:p>
          <a:p>
            <a:pPr marL="514350" indent="-514350" algn="l">
              <a:buAutoNum type="arabicPeriod"/>
            </a:pPr>
            <a:r>
              <a:rPr lang="fr-FR" sz="3600" dirty="0" smtClean="0">
                <a:solidFill>
                  <a:schemeClr val="accent2">
                    <a:lumMod val="50000"/>
                  </a:schemeClr>
                </a:solidFill>
                <a:latin typeface="+mj-lt"/>
              </a:rPr>
              <a:t>……mes grands-parents. ……acteurs</a:t>
            </a:r>
          </a:p>
          <a:p>
            <a:pPr marL="514350" indent="-514350" algn="l">
              <a:buAutoNum type="arabicPeriod"/>
            </a:pPr>
            <a:r>
              <a:rPr lang="fr-FR" sz="3600" dirty="0" smtClean="0">
                <a:solidFill>
                  <a:schemeClr val="accent2">
                    <a:lumMod val="50000"/>
                  </a:schemeClr>
                </a:solidFill>
                <a:latin typeface="+mj-lt"/>
              </a:rPr>
              <a:t>……Zinedine Zidane. ……super!</a:t>
            </a:r>
            <a:endParaRPr lang="el-GR" sz="3200" dirty="0" smtClean="0">
              <a:solidFill>
                <a:schemeClr val="accent2">
                  <a:lumMod val="50000"/>
                </a:schemeClr>
              </a:solidFill>
              <a:latin typeface="+mj-lt"/>
            </a:endParaRPr>
          </a:p>
          <a:p>
            <a:endParaRPr lang="en-US" sz="3600" dirty="0">
              <a:solidFill>
                <a:schemeClr val="accent2">
                  <a:lumMod val="50000"/>
                </a:schemeClr>
              </a:solidFill>
              <a:latin typeface="+mj-lt"/>
            </a:endParaRPr>
          </a:p>
        </p:txBody>
      </p:sp>
    </p:spTree>
  </p:cSld>
  <p:clrMapOvr>
    <a:masterClrMapping/>
  </p:clrMapOvr>
  <p:transition spd="slow">
    <p:zoom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1556792"/>
            <a:ext cx="7704856" cy="4896544"/>
          </a:xfrm>
        </p:spPr>
        <p:txBody>
          <a:bodyPr/>
          <a:lstStyle/>
          <a:p>
            <a:r>
              <a:rPr lang="el-GR" sz="5400" u="sng" dirty="0" smtClean="0">
                <a:solidFill>
                  <a:schemeClr val="accent2">
                    <a:lumMod val="50000"/>
                  </a:schemeClr>
                </a:solidFill>
                <a:latin typeface="+mj-lt"/>
              </a:rPr>
              <a:t>Ποιες από τις φράσεις που ακολουθούν είναι σωστές</a:t>
            </a:r>
            <a:r>
              <a:rPr lang="el-GR" sz="5400" u="sng" dirty="0" smtClean="0">
                <a:solidFill>
                  <a:schemeClr val="accent2">
                    <a:lumMod val="50000"/>
                  </a:schemeClr>
                </a:solidFill>
                <a:latin typeface="+mj-lt"/>
              </a:rPr>
              <a:t>;</a:t>
            </a:r>
            <a:endParaRPr lang="fr-FR" sz="5400" u="sng" dirty="0" smtClean="0">
              <a:solidFill>
                <a:schemeClr val="accent2">
                  <a:lumMod val="50000"/>
                </a:schemeClr>
              </a:solidFill>
              <a:latin typeface="+mj-lt"/>
            </a:endParaRPr>
          </a:p>
          <a:p>
            <a:r>
              <a:rPr lang="fr-FR" sz="5400" dirty="0" smtClean="0">
                <a:solidFill>
                  <a:schemeClr val="accent2">
                    <a:lumMod val="50000"/>
                  </a:schemeClr>
                </a:solidFill>
              </a:rPr>
              <a:t>(f)</a:t>
            </a:r>
            <a:endParaRPr lang="en-US" sz="5400" u="sng" dirty="0">
              <a:solidFill>
                <a:schemeClr val="accent2">
                  <a:lumMod val="50000"/>
                </a:schemeClr>
              </a:solidFill>
              <a:latin typeface="+mj-lt"/>
            </a:endParaRPr>
          </a:p>
        </p:txBody>
      </p:sp>
    </p:spTree>
  </p:cSld>
  <p:clrMapOvr>
    <a:masterClrMapping/>
  </p:clrMapOvr>
  <p:transition spd="slow">
    <p:zoom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704856" cy="6192688"/>
          </a:xfrm>
        </p:spPr>
        <p:txBody>
          <a:bodyPr/>
          <a:lstStyle/>
          <a:p>
            <a:pPr marL="742950" indent="-742950" algn="l">
              <a:buAutoNum type="arabicPeriod"/>
            </a:pPr>
            <a:r>
              <a:rPr lang="fr-FR" sz="3300" dirty="0" smtClean="0">
                <a:solidFill>
                  <a:schemeClr val="accent2">
                    <a:lumMod val="50000"/>
                  </a:schemeClr>
                </a:solidFill>
                <a:latin typeface="+mj-lt"/>
              </a:rPr>
              <a:t>C’est une chanteuse sympa. </a:t>
            </a:r>
          </a:p>
          <a:p>
            <a:pPr marL="514350" indent="-514350" algn="l">
              <a:buAutoNum type="arabicPeriod"/>
            </a:pPr>
            <a:r>
              <a:rPr lang="fr-FR" sz="3300" dirty="0" smtClean="0">
                <a:solidFill>
                  <a:schemeClr val="accent2">
                    <a:lumMod val="50000"/>
                  </a:schemeClr>
                </a:solidFill>
                <a:latin typeface="+mj-lt"/>
              </a:rPr>
              <a:t>C’est des chanteuses sympas. </a:t>
            </a:r>
          </a:p>
          <a:p>
            <a:pPr marL="514350" indent="-514350" algn="l">
              <a:buAutoNum type="arabicPeriod"/>
            </a:pPr>
            <a:r>
              <a:rPr lang="fr-FR" sz="3300" dirty="0" smtClean="0">
                <a:solidFill>
                  <a:schemeClr val="accent2">
                    <a:lumMod val="50000"/>
                  </a:schemeClr>
                </a:solidFill>
                <a:latin typeface="+mj-lt"/>
              </a:rPr>
              <a:t>Mon père est architecte. </a:t>
            </a:r>
          </a:p>
          <a:p>
            <a:pPr marL="514350" indent="-514350" algn="l">
              <a:buAutoNum type="arabicPeriod"/>
            </a:pPr>
            <a:r>
              <a:rPr lang="fr-FR" sz="3300" dirty="0" smtClean="0">
                <a:solidFill>
                  <a:schemeClr val="accent2">
                    <a:lumMod val="50000"/>
                  </a:schemeClr>
                </a:solidFill>
                <a:latin typeface="+mj-lt"/>
              </a:rPr>
              <a:t>Mon père est un architecte. </a:t>
            </a:r>
          </a:p>
          <a:p>
            <a:pPr marL="514350" indent="-514350" algn="l">
              <a:buAutoNum type="arabicPeriod"/>
            </a:pPr>
            <a:r>
              <a:rPr lang="fr-FR" sz="3300" dirty="0" smtClean="0">
                <a:solidFill>
                  <a:schemeClr val="accent2">
                    <a:lumMod val="50000"/>
                  </a:schemeClr>
                </a:solidFill>
                <a:latin typeface="+mj-lt"/>
              </a:rPr>
              <a:t>Elle est mon institutrice. </a:t>
            </a:r>
          </a:p>
          <a:p>
            <a:pPr marL="514350" indent="-514350" algn="l">
              <a:buAutoNum type="arabicPeriod"/>
            </a:pPr>
            <a:r>
              <a:rPr lang="fr-FR" sz="3300" dirty="0" smtClean="0">
                <a:solidFill>
                  <a:schemeClr val="accent2">
                    <a:lumMod val="50000"/>
                  </a:schemeClr>
                </a:solidFill>
                <a:latin typeface="+mj-lt"/>
              </a:rPr>
              <a:t>Elle est institutrice. </a:t>
            </a:r>
          </a:p>
          <a:p>
            <a:pPr marL="514350" indent="-514350" algn="l">
              <a:buAutoNum type="arabicPeriod"/>
            </a:pPr>
            <a:r>
              <a:rPr lang="fr-FR" sz="3300" dirty="0" smtClean="0">
                <a:solidFill>
                  <a:schemeClr val="accent2">
                    <a:lumMod val="50000"/>
                  </a:schemeClr>
                </a:solidFill>
                <a:latin typeface="+mj-lt"/>
              </a:rPr>
              <a:t>Ce sont des professeurs</a:t>
            </a:r>
          </a:p>
          <a:p>
            <a:pPr marL="514350" indent="-514350" algn="l">
              <a:buAutoNum type="arabicPeriod"/>
            </a:pPr>
            <a:r>
              <a:rPr lang="fr-FR" sz="3300" dirty="0" smtClean="0">
                <a:solidFill>
                  <a:schemeClr val="accent2">
                    <a:lumMod val="50000"/>
                  </a:schemeClr>
                </a:solidFill>
                <a:latin typeface="+mj-lt"/>
              </a:rPr>
              <a:t>Ils sont des professeurs; </a:t>
            </a:r>
          </a:p>
          <a:p>
            <a:pPr marL="514350" indent="-514350" algn="l">
              <a:buAutoNum type="arabicPeriod"/>
            </a:pPr>
            <a:r>
              <a:rPr lang="fr-FR" sz="3300" dirty="0" smtClean="0">
                <a:solidFill>
                  <a:schemeClr val="accent2">
                    <a:lumMod val="50000"/>
                  </a:schemeClr>
                </a:solidFill>
                <a:latin typeface="+mj-lt"/>
              </a:rPr>
              <a:t>C’est ma couleur préférée</a:t>
            </a:r>
          </a:p>
          <a:p>
            <a:pPr marL="514350" indent="-514350" algn="l">
              <a:buAutoNum type="arabicPeriod"/>
            </a:pPr>
            <a:r>
              <a:rPr lang="fr-FR" sz="3300" dirty="0" smtClean="0">
                <a:solidFill>
                  <a:schemeClr val="accent2">
                    <a:lumMod val="50000"/>
                  </a:schemeClr>
                </a:solidFill>
                <a:latin typeface="+mj-lt"/>
              </a:rPr>
              <a:t>Il est ma couleur préférée</a:t>
            </a:r>
            <a:endParaRPr lang="el-GR" sz="3300" dirty="0" smtClean="0">
              <a:solidFill>
                <a:schemeClr val="accent2">
                  <a:lumMod val="50000"/>
                </a:schemeClr>
              </a:solidFill>
              <a:latin typeface="+mj-lt"/>
            </a:endParaRPr>
          </a:p>
          <a:p>
            <a:endParaRPr lang="en-US" sz="3600" dirty="0">
              <a:solidFill>
                <a:schemeClr val="accent2">
                  <a:lumMod val="50000"/>
                </a:schemeClr>
              </a:solidFill>
              <a:latin typeface="+mj-lt"/>
            </a:endParaRPr>
          </a:p>
        </p:txBody>
      </p:sp>
    </p:spTree>
  </p:cSld>
  <p:clrMapOvr>
    <a:masterClrMapping/>
  </p:clrMapOvr>
  <p:transition spd="slow">
    <p:zoom dir="in"/>
  </p:transition>
</p:sld>
</file>

<file path=ppt/theme/theme1.xml><?xml version="1.0" encoding="utf-8"?>
<a:theme xmlns:a="http://schemas.openxmlformats.org/drawingml/2006/main" name="Notebook7">
  <a:themeElements>
    <a:clrScheme name="Θέμα του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Θέμα του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Θέμα του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Θέμα του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Θέμα του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Θέμα του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Θέμα του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Θέμα του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Θέμα του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Θέμα του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Θέμα του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Θέμα του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Θέμα του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Notebook7</Template>
  <TotalTime>111</TotalTime>
  <Words>286</Words>
  <Application>Microsoft Office PowerPoint</Application>
  <PresentationFormat>Προβολή στην οθόνη (4:3)</PresentationFormat>
  <Paragraphs>42</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Notebook7</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DE KERATEA</dc:title>
  <dc:creator>Δέσποινα Ορφανίδου</dc:creator>
  <cp:lastModifiedBy>Δέσποινα Ορφανίδου</cp:lastModifiedBy>
  <cp:revision>18</cp:revision>
  <dcterms:created xsi:type="dcterms:W3CDTF">2024-06-05T15:41:21Z</dcterms:created>
  <dcterms:modified xsi:type="dcterms:W3CDTF">2024-07-16T15:32:46Z</dcterms:modified>
</cp:coreProperties>
</file>