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72" r:id="rId3"/>
    <p:sldId id="258" r:id="rId4"/>
    <p:sldId id="274" r:id="rId5"/>
    <p:sldId id="279" r:id="rId6"/>
    <p:sldId id="280" r:id="rId7"/>
    <p:sldId id="276" r:id="rId8"/>
    <p:sldId id="278" r:id="rId9"/>
    <p:sldId id="281" r:id="rId10"/>
    <p:sldId id="285" r:id="rId11"/>
    <p:sldId id="286" r:id="rId12"/>
    <p:sldId id="287" r:id="rId13"/>
    <p:sldId id="284" r:id="rId14"/>
    <p:sldId id="282" r:id="rId15"/>
    <p:sldId id="28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35. </a:t>
            </a:r>
          </a:p>
          <a:p>
            <a:r>
              <a:rPr lang="fr-F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 ville </a:t>
            </a:r>
          </a:p>
          <a:p>
            <a:r>
              <a:rPr lang="fr-F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Prépositions de lieu</a:t>
            </a:r>
            <a:endParaRPr lang="en-US" sz="6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698" y="188640"/>
            <a:ext cx="8559302" cy="63813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8359611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3" y="188640"/>
            <a:ext cx="8373569" cy="61926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8196255" cy="66693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8640"/>
            <a:ext cx="7848872" cy="66037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por\OneDrive\Υπολογιστής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8331958" cy="65973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4664"/>
            <a:ext cx="8133071" cy="57606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vrai ou faux?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Robert est chez lui.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téléphone aux parents de Marine.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 un exercice facile.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Marine vient du gymnase.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Marine va chez Robert. 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Vocabulaire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 VILLE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=πόλη</a:t>
            </a:r>
            <a:endParaRPr lang="fr-FR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99592" y="1196752"/>
          <a:ext cx="8064896" cy="51339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2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collège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r>
                        <a:rPr lang="el-G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γυμνάσιο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L’église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61960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supermarché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pharmacie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gymnase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r>
                        <a:rPr lang="el-GR" sz="20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γυμναστήριο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stade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piscine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L’hôpital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2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parc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boulangerie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r>
                        <a:rPr lang="el-GR" sz="2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φούρνος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boucherie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r>
                        <a:rPr lang="el-GR" sz="2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κρεοπωλείο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pâtisserie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commissariat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police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r>
                        <a:rPr lang="el-GR" sz="2800" b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αστ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/</a:t>
                      </a:r>
                      <a:r>
                        <a:rPr lang="el-GR" sz="2800" b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κό</a:t>
                      </a:r>
                      <a:r>
                        <a:rPr lang="el-G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τμήμα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boutique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2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des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2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vêtements</a:t>
                      </a:r>
                      <a:r>
                        <a:rPr lang="el-G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μπουτίκ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poste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r>
                        <a:rPr lang="el-G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ταχυδρομείο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banque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le </a:t>
                      </a:r>
                      <a:r>
                        <a:rPr lang="fr-FR" sz="2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cinéma</a:t>
                      </a: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</a:t>
                      </a:r>
                      <a:endParaRPr lang="el-GR" sz="28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2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librairie</a:t>
                      </a:r>
                      <a:r>
                        <a:rPr lang="fr-F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</a:t>
                      </a:r>
                      <a:r>
                        <a:rPr lang="el-GR" sz="28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βιβλιοπωλείο</a:t>
                      </a:r>
                      <a:endParaRPr lang="el-GR" sz="28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7" name="Picture 3" descr="C:\Users\depor\OneDrive\Υπολογιστής\colle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83" y="188640"/>
            <a:ext cx="8202797" cy="64087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Réponds aux questions 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Où est le bureau?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 qu’il y a en face de la salle des profs?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La cour est devant les salles de cours?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Où est la salle d’informatique?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Où sont les salles de cours? 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Τοπικές προθέσεις και επιρρήματα</a:t>
            </a: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99592" y="1196752"/>
          <a:ext cx="7848872" cy="49377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924436"/>
                <a:gridCol w="392443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devant</a:t>
                      </a:r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l-G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=μπροστά σε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derrière</a:t>
                      </a:r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l-G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πίσω από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61960">
                <a:tc>
                  <a:txBody>
                    <a:bodyPr/>
                    <a:lstStyle/>
                    <a:p>
                      <a:r>
                        <a:rPr lang="fr-FR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à droite de</a:t>
                      </a:r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l-G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=αριστερά του…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à gauche</a:t>
                      </a:r>
                      <a:r>
                        <a:rPr lang="fr-FR" sz="32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de </a:t>
                      </a:r>
                      <a:r>
                        <a:rPr lang="el-G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=δεξιά του…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à côté</a:t>
                      </a:r>
                      <a:r>
                        <a:rPr lang="fr-FR" sz="32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de </a:t>
                      </a:r>
                      <a:r>
                        <a:rPr lang="el-G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=πλάι σε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au milieu de </a:t>
                      </a:r>
                      <a:r>
                        <a:rPr lang="el-G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στη μέση του…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sur</a:t>
                      </a:r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l-G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πάνω</a:t>
                      </a:r>
                      <a:r>
                        <a:rPr lang="el-G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σε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sous</a:t>
                      </a:r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l-G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κάτω</a:t>
                      </a:r>
                      <a:r>
                        <a:rPr lang="el-G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από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dans</a:t>
                      </a:r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l-G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μέσα σε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Entre</a:t>
                      </a:r>
                      <a:r>
                        <a:rPr lang="el-G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= ανάμεσα σε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en face de </a:t>
                      </a:r>
                      <a:r>
                        <a:rPr lang="el-G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= απέναντι από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122" name="Picture 2" descr="C:\Users\depor\OneDrive\Υπολογιστής\lieu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8460432" cy="691373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0"/>
            <a:ext cx="7272808" cy="677908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180</TotalTime>
  <Words>219</Words>
  <Application>Microsoft Office PowerPoint</Application>
  <PresentationFormat>Προβολή στην οθόνη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36</cp:revision>
  <dcterms:created xsi:type="dcterms:W3CDTF">2024-06-05T15:41:21Z</dcterms:created>
  <dcterms:modified xsi:type="dcterms:W3CDTF">2024-09-11T16:07:00Z</dcterms:modified>
</cp:coreProperties>
</file>