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64" r:id="rId4"/>
    <p:sldId id="277" r:id="rId5"/>
    <p:sldId id="275" r:id="rId6"/>
    <p:sldId id="268" r:id="rId7"/>
    <p:sldId id="278" r:id="rId8"/>
    <p:sldId id="279" r:id="rId9"/>
    <p:sldId id="280" r:id="rId10"/>
    <p:sldId id="293" r:id="rId11"/>
    <p:sldId id="281" r:id="rId12"/>
    <p:sldId id="282" r:id="rId13"/>
    <p:sldId id="284" r:id="rId14"/>
    <p:sldId id="283" r:id="rId15"/>
    <p:sldId id="285" r:id="rId16"/>
    <p:sldId id="292" r:id="rId17"/>
    <p:sldId id="291" r:id="rId18"/>
    <p:sldId id="290" r:id="rId19"/>
    <p:sldId id="28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80"/>
            <a:ext cx="7304856" cy="509012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36. </a:t>
            </a:r>
          </a:p>
          <a:p>
            <a:r>
              <a:rPr lang="fr-F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chambre</a:t>
            </a:r>
          </a:p>
          <a:p>
            <a:r>
              <a:rPr lang="fr-F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maison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por\OneDrive\Υπολογιστής\SA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848872" cy="6825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Réponds aux questions</a:t>
            </a:r>
            <a:endParaRPr lang="en-US" u="sng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2" descr="C:\Users\depor\OneDrive\Υπολογιστής\448884197_7958990544136112_2973176803774698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379866" cy="5733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Réponds aux questions:</a:t>
            </a:r>
          </a:p>
          <a:p>
            <a:pPr marL="742950" indent="-742950" algn="just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ù est le ballon? </a:t>
            </a:r>
          </a:p>
          <a:p>
            <a:pPr marL="742950" indent="-742950" algn="just">
              <a:buAutoNum type="arabicPeriod"/>
            </a:pP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ù est la guitare? </a:t>
            </a:r>
          </a:p>
          <a:p>
            <a:pPr marL="742950" indent="-742950" algn="just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Où sont les livres? </a:t>
            </a:r>
          </a:p>
          <a:p>
            <a:pPr marL="742950" indent="-742950" algn="just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Où sont les cahiers? </a:t>
            </a:r>
          </a:p>
          <a:p>
            <a:pPr marL="742950" indent="-742950" algn="just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Où est le sac? </a:t>
            </a:r>
          </a:p>
          <a:p>
            <a:pPr marL="742950" indent="-742950" algn="just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Où est la lampe? </a:t>
            </a: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Décris la chambre suivant en employant </a:t>
            </a:r>
            <a:r>
              <a:rPr lang="el-G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:</a:t>
            </a:r>
          </a:p>
          <a:p>
            <a:endParaRPr lang="fr-FR" sz="4400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y a: </a:t>
            </a:r>
          </a:p>
          <a:p>
            <a:endParaRPr lang="fr-FR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Dans la chambre, il y a …..</a:t>
            </a: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C:\Users\depor\OneDrive\Υπολογιστής\448974488_7958989827469517_327866237433259975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80920" cy="6374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por\OneDrive\Υπολογιστής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8126615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380" y="404664"/>
            <a:ext cx="8192208" cy="57611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8315128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or\OneDrive\Υπολογιστής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60648"/>
            <a:ext cx="8649737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or\OneDrive\Υπολογιστής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476672"/>
            <a:ext cx="8036529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179543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Réponds aux questions  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fr-FR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Sa chambre, est aussi la chambre de son frère?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Où est son cahier?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Son livre est dans le tiroir?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Sa chambre est grande ou petite?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Ses affaires sont bien rangées?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depor\OneDrive\Υπολογιστής\chamb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59285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Vocabulaire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CHAMBRE</a:t>
            </a:r>
          </a:p>
          <a:p>
            <a:endParaRPr lang="fr-F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99592" y="1196752"/>
          <a:ext cx="8064896" cy="5120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 mur 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</a:t>
                      </a:r>
                      <a:r>
                        <a:rPr lang="el-G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τοίχος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 fenêtre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=παράθυρο</a:t>
                      </a:r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196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 rideau 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 κουρτίνα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 porte 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=πόρτα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L’armoire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=ντουλάπα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L’étagère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=ράφι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 lit 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=κρεβάτι</a:t>
                      </a:r>
                      <a:r>
                        <a:rPr lang="el-G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 chaise 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=καρέκλα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table de nuit </a:t>
                      </a:r>
                      <a:r>
                        <a:rPr lang="el-G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=κομοδίνο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 fauteuil 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=πολυθρόνα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 tiroir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l-G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=συρτάρι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 bureau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l-G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 γραφείο</a:t>
                      </a:r>
                      <a:endParaRPr lang="el-GR" sz="3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 tapis 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 χαλί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L’oreiller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l-G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=μαξιλάρι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L’ordinateur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=</a:t>
                      </a:r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PC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 lampe 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=λάμπα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Réponds aux questions  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fr-FR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Qu’est-ce qu’il y a sur ton bureau?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Qu’est-ce qu’il y a dans ton tiroir?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Qu’est-ce qu’il y a sur tes étagères?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Qu’est-ce qu’il y a dans ton armoire? </a:t>
            </a: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depor\OneDrive\Υπολογιστής\mais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7"/>
            <a:ext cx="8460432" cy="6461375"/>
          </a:xfrm>
          <a:prstGeom prst="rect">
            <a:avLst/>
          </a:prstGeom>
          <a:noFill/>
        </p:spPr>
      </p:pic>
      <p:pic>
        <p:nvPicPr>
          <p:cNvPr id="1026" name="Picture 2" descr="C:\Users\depor\OneDrive\Υπολογιστής\453035861_944323670831063_508009794939870684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0"/>
            <a:ext cx="849897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Vocabulaire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MAISON</a:t>
            </a:r>
          </a:p>
          <a:p>
            <a:endParaRPr lang="fr-F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99592" y="1196752"/>
          <a:ext cx="7848872" cy="4937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24436"/>
                <a:gridCol w="392443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L’entrée</a:t>
                      </a:r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</a:t>
                      </a:r>
                      <a:r>
                        <a:rPr lang="el-G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είσοδος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 </a:t>
                      </a:r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salon</a:t>
                      </a:r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196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cuisine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 </a:t>
                      </a:r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bureau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=γραφείο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 </a:t>
                      </a:r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salle</a:t>
                      </a:r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</a:t>
                      </a:r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bains</a:t>
                      </a:r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Les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WC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 </a:t>
                      </a:r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chambre</a:t>
                      </a:r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=δωμάτιο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 </a:t>
                      </a:r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grenier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l-G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=σοφίτα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 </a:t>
                      </a:r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salle</a:t>
                      </a:r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à</a:t>
                      </a:r>
                      <a:r>
                        <a:rPr lang="fr-FR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manger</a:t>
                      </a:r>
                      <a:r>
                        <a:rPr lang="el-GR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l-G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=τραπεζαρία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 </a:t>
                      </a:r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jardin</a:t>
                      </a:r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l-G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= κήπος</a:t>
                      </a:r>
                    </a:p>
                    <a:p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 </a:t>
                      </a:r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garage</a:t>
                      </a:r>
                      <a:endParaRPr lang="el-GR" sz="3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Décris la chambre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depor\OneDrive\Υπολογιστής\MA CHAMBR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823662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547</TotalTime>
  <Words>252</Words>
  <Application>Microsoft Office PowerPoint</Application>
  <PresentationFormat>Προβολή στην οθόνη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70</cp:revision>
  <dcterms:created xsi:type="dcterms:W3CDTF">2024-06-05T15:41:21Z</dcterms:created>
  <dcterms:modified xsi:type="dcterms:W3CDTF">2024-08-03T14:02:42Z</dcterms:modified>
</cp:coreProperties>
</file>