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3" r:id="rId3"/>
    <p:sldId id="264" r:id="rId4"/>
    <p:sldId id="269" r:id="rId5"/>
    <p:sldId id="258" r:id="rId6"/>
    <p:sldId id="283" r:id="rId7"/>
    <p:sldId id="294" r:id="rId8"/>
    <p:sldId id="293" r:id="rId9"/>
    <p:sldId id="292" r:id="rId10"/>
    <p:sldId id="291" r:id="rId11"/>
    <p:sldId id="290" r:id="rId12"/>
    <p:sldId id="289" r:id="rId13"/>
    <p:sldId id="288" r:id="rId14"/>
    <p:sldId id="279" r:id="rId15"/>
    <p:sldId id="287" r:id="rId16"/>
    <p:sldId id="286" r:id="rId17"/>
    <p:sldId id="285" r:id="rId18"/>
    <p:sldId id="274" r:id="rId19"/>
    <p:sldId id="275" r:id="rId20"/>
    <p:sldId id="282" r:id="rId21"/>
    <p:sldId id="270" r:id="rId22"/>
    <p:sldId id="284" r:id="rId23"/>
    <p:sldId id="296" r:id="rId24"/>
    <p:sldId id="295" r:id="rId25"/>
    <p:sldId id="272" r:id="rId26"/>
    <p:sldId id="280" r:id="rId27"/>
    <p:sldId id="271" r:id="rId28"/>
    <p:sldId id="276" r:id="rId29"/>
    <p:sldId id="277" r:id="rId30"/>
    <p:sldId id="278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8/3/2024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d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37. </a:t>
            </a:r>
            <a:endParaRPr lang="en-US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fr-F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ller </a:t>
            </a:r>
            <a:r>
              <a:rPr lang="el-G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πηγαίνω</a:t>
            </a:r>
            <a:endParaRPr lang="el-GR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fr-F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Venir </a:t>
            </a:r>
            <a:r>
              <a:rPr lang="el-G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έρχομαι</a:t>
            </a:r>
            <a:r>
              <a:rPr lang="fr-F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8105493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64896" cy="6380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106790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or\OneDrive\Υπολογιστής\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080380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Lundi je vais ……piscine, mardi ……stade, mercredi ……musée, jeudi ……cinéma, vendredi ……bibliothèque, samedi ……magasins et dimanche ……église. </a:t>
            </a:r>
          </a:p>
          <a:p>
            <a:pPr algn="just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Nous allons ……mer. </a:t>
            </a:r>
          </a:p>
          <a:p>
            <a:pPr algn="just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3. Vous allez ……restaurant. </a:t>
            </a:r>
          </a:p>
          <a:p>
            <a:pPr algn="just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4. Elles vont ……librairie. </a:t>
            </a:r>
          </a:p>
          <a:p>
            <a:pPr algn="just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5. Le facteur va ……poste.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60648"/>
            <a:ext cx="8153315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8110840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32656"/>
            <a:ext cx="8192125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60648"/>
            <a:ext cx="7848872" cy="6192688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latin typeface="+mj-lt"/>
              </a:rPr>
              <a:t>venir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= 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έρχομαι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99592" y="1397000"/>
          <a:ext cx="7992888" cy="3383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72408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Je viens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</a:t>
                      </a:r>
                      <a:r>
                        <a:rPr lang="fr-FR" sz="5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viens</a:t>
                      </a:r>
                    </a:p>
                    <a:p>
                      <a:r>
                        <a:rPr lang="fr-FR" sz="5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Il vient</a:t>
                      </a:r>
                    </a:p>
                    <a:p>
                      <a:r>
                        <a:rPr lang="fr-FR" sz="5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Elle vient</a:t>
                      </a:r>
                      <a:endParaRPr lang="el-GR" sz="5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Nous venons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Vous venez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Ils viennent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Elles viennent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 με το ρήμα </a:t>
            </a:r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venir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…… de l’opéra.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…… du supermarché.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…… du restaurant.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…… du lycée Esplanade.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 d’ un concert.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…… de France.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…… du cinéma.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60648"/>
            <a:ext cx="7848872" cy="6192688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latin typeface="+mj-lt"/>
              </a:rPr>
              <a:t>Aller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= 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πηγαίνω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99592" y="1397000"/>
          <a:ext cx="7704856" cy="3383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Je vais  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</a:t>
                      </a:r>
                      <a:r>
                        <a:rPr lang="fr-FR" sz="5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vas  </a:t>
                      </a:r>
                    </a:p>
                    <a:p>
                      <a:r>
                        <a:rPr lang="fr-FR" sz="5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Il va </a:t>
                      </a:r>
                    </a:p>
                    <a:p>
                      <a:r>
                        <a:rPr lang="fr-FR" sz="5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Elle va </a:t>
                      </a:r>
                      <a:endParaRPr lang="el-GR" sz="5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Nous allons 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Vous allez 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Ils vont </a:t>
                      </a:r>
                    </a:p>
                    <a:p>
                      <a:r>
                        <a:rPr lang="fr-FR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Elles vont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 με το ρήμα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venir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…… à vélo.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…… de Crète.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D’o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ù …… ta mère?</a:t>
            </a:r>
          </a:p>
          <a:p>
            <a:pPr marL="742950" indent="-742950" algn="l"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…… d’Athènes. </a:t>
            </a:r>
          </a:p>
          <a:p>
            <a:pPr marL="742950" indent="-742950" algn="l"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……juste à temps. </a:t>
            </a:r>
          </a:p>
          <a:p>
            <a:pPr marL="742950" indent="-742950" algn="l"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 …… du tennis. </a:t>
            </a:r>
          </a:p>
          <a:p>
            <a:pPr marL="742950" indent="-742950" algn="l"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Les enfants …… avec moi. </a:t>
            </a:r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48680"/>
            <a:ext cx="7920880" cy="5976664"/>
          </a:xfrm>
        </p:spPr>
        <p:txBody>
          <a:bodyPr/>
          <a:lstStyle/>
          <a:p>
            <a:r>
              <a:rPr lang="fr-F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Venir de</a:t>
            </a:r>
            <a:endParaRPr lang="fr-FR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viens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 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(de+le) parc </a:t>
            </a: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 viens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la 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piscine </a:t>
            </a: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Nous venons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’hôtel</a:t>
            </a: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Vous venez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 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toilettes</a:t>
            </a:r>
          </a:p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D’où est-ce que tu viens?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92688" cy="59354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3483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99500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60648"/>
            <a:ext cx="7848872" cy="619268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D’où on peut venir?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397000"/>
          <a:ext cx="7992888" cy="463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café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l’église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la poste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restaurant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musée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des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magasins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la plage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l’école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stade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cinéma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la pharmacie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supermarché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théâtre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la banque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 la mer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du gymnase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vient ……restaurant.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vient ……mer.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viens ……café.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venons ……musée.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viennent ……magasins.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viennent ……église.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viens ……école.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venez ……maison de Jean.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va …… école.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rentre …… maison.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vont …… plage.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vont …… magasins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viens ……. école.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viens …… maison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venons …… cinéma.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venez …… toilettes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Mon père va ……supermarché.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 mère va …… magasins.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vient ……collège et il va …… piscine.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vas …… aéroport?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vient …… toilettes.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ne va pas …… cantine.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7920880" cy="6264696"/>
          </a:xfrm>
        </p:spPr>
        <p:txBody>
          <a:bodyPr/>
          <a:lstStyle/>
          <a:p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Προσοχή στις ερωτήσεις: </a:t>
            </a:r>
          </a:p>
          <a:p>
            <a:pPr>
              <a:lnSpc>
                <a:spcPct val="200000"/>
              </a:lnSpc>
            </a:pP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Où vas-tu? 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Πού πας;</a:t>
            </a:r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D’où viens-tu?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Από πού έρχεσαι;</a:t>
            </a:r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Où est le…?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Πού είναι το…;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 με το ρήμα </a:t>
            </a:r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aller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…… à l’opéra.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…… au supermarché.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…… au restaurant.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…… au lycée Esplanade.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 à un concert.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…… en France.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…… au cinéma.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Διάλεξε το σωστό ρήμα και βάλτο στο κατάλληλο πρόσωπο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Comment ……ton père?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……à Samos cet été?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…… Pierre et Paul?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…..où?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D’où ……cette fille?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……de l’école?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……à la piscine.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Βρες την ερώτηση</a:t>
            </a:r>
            <a:endParaRPr lang="fr-FR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À la plage.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Du collège.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Sur le lit.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Aux magasins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mon sac. </a:t>
            </a:r>
          </a:p>
          <a:p>
            <a:pPr marL="742950" indent="-742950" algn="l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 la cantine.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7920880" cy="6264696"/>
          </a:xfrm>
        </p:spPr>
        <p:txBody>
          <a:bodyPr/>
          <a:lstStyle/>
          <a:p>
            <a:r>
              <a:rPr lang="fr-F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ller </a:t>
            </a:r>
            <a:r>
              <a:rPr lang="el-G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à</a:t>
            </a:r>
            <a:endParaRPr lang="fr-FR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 vais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</a:t>
            </a:r>
            <a:r>
              <a:rPr lang="fr-FR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(à+le) parc </a:t>
            </a: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 vas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à la 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piscine </a:t>
            </a: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Nous allons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à l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’hôtel</a:t>
            </a:r>
          </a:p>
          <a:p>
            <a:pPr algn="l"/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Vous allez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aux</a:t>
            </a:r>
            <a:r>
              <a:rPr lang="fr-FR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toilettes</a:t>
            </a:r>
          </a:p>
          <a:p>
            <a:r>
              <a:rPr lang="fr-F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Où est-ce que tu vas?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on peut aller?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397000"/>
          <a:ext cx="7992888" cy="463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café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 l’église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 la poste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restaurant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musée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aux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magasins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la plage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 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l’école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stade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cinéma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 la pharmacie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supermarché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théâtre</a:t>
                      </a:r>
                      <a:r>
                        <a:rPr lang="fr-FR" sz="3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 la banque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 la mer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 gymnase = </a:t>
                      </a:r>
                      <a:endParaRPr lang="el-GR" sz="3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60648"/>
            <a:ext cx="8065539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244768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01612"/>
            <a:ext cx="8354296" cy="6395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36904" cy="65733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406</TotalTime>
  <Words>625</Words>
  <Application>Microsoft Office PowerPoint</Application>
  <PresentationFormat>Προβολή στην οθόνη (4:3)</PresentationFormat>
  <Paragraphs>141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41</cp:revision>
  <dcterms:created xsi:type="dcterms:W3CDTF">2024-06-05T15:41:21Z</dcterms:created>
  <dcterms:modified xsi:type="dcterms:W3CDTF">2024-08-03T14:12:08Z</dcterms:modified>
</cp:coreProperties>
</file>