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8" r:id="rId4"/>
    <p:sldId id="266" r:id="rId5"/>
    <p:sldId id="267" r:id="rId6"/>
    <p:sldId id="268" r:id="rId7"/>
    <p:sldId id="270" r:id="rId8"/>
    <p:sldId id="278" r:id="rId9"/>
    <p:sldId id="271" r:id="rId10"/>
    <p:sldId id="279" r:id="rId11"/>
    <p:sldId id="264" r:id="rId12"/>
    <p:sldId id="272" r:id="rId13"/>
    <p:sldId id="273" r:id="rId14"/>
    <p:sldId id="277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39.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Forme interrogative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098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8067676" cy="576064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7452320" y="836712"/>
            <a:ext cx="4026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()</a:t>
            </a:r>
            <a:endParaRPr lang="el-GR" dirty="0"/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2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Transforme à la forme interrogative A et </a:t>
            </a:r>
            <a:r>
              <a:rPr lang="fr-FR" sz="52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B  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sz="52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r>
              <a:rPr lang="fr-FR" sz="5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aimes la danse. </a:t>
            </a:r>
          </a:p>
          <a:p>
            <a:pPr marL="914400" indent="-914400" algn="l">
              <a:buAutoNum type="arabicPeriod"/>
            </a:pPr>
            <a:r>
              <a:rPr lang="fr-FR" sz="5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adorez le foot. </a:t>
            </a:r>
          </a:p>
          <a:p>
            <a:pPr marL="914400" indent="-914400" algn="l">
              <a:buAutoNum type="arabicPeriod"/>
            </a:pPr>
            <a:r>
              <a:rPr lang="fr-FR" sz="5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ranges tes affaires.</a:t>
            </a:r>
          </a:p>
          <a:p>
            <a:pPr marL="914400" indent="-914400" algn="l">
              <a:buAutoNum type="arabicPeriod"/>
            </a:pPr>
            <a:r>
              <a:rPr lang="fr-FR" sz="5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vont à l’école. </a:t>
            </a:r>
          </a:p>
          <a:p>
            <a:pPr marL="914400" indent="-914400" algn="l">
              <a:buAutoNum type="arabicPeriod"/>
            </a:pPr>
            <a:r>
              <a:rPr lang="fr-FR" sz="5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sont anglaises. </a:t>
            </a:r>
            <a:endParaRPr lang="el-GR" sz="52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8172400" cy="6192688"/>
          </a:xfrm>
        </p:spPr>
        <p:txBody>
          <a:bodyPr/>
          <a:lstStyle/>
          <a:p>
            <a:r>
              <a:rPr lang="fr-FR" sz="52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Trouve la </a:t>
            </a:r>
            <a:r>
              <a:rPr lang="fr-FR" sz="52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question  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fr-FR" sz="52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fr-FR" sz="52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Non, il est anglais.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je suis étudiante.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Non, il est journaliste.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nous aimons le cinéma.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ce sont des lapins.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ils jouent au foot.  </a:t>
            </a: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971600" y="476672"/>
            <a:ext cx="7776864" cy="115212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Associe correctement</a:t>
            </a:r>
            <a:endParaRPr lang="el-GR" sz="4800" u="sng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7" name="Picture 3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556792"/>
            <a:ext cx="8109901" cy="4176464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8028384" y="764704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971600" y="476672"/>
            <a:ext cx="7776864" cy="115212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Place correctement</a:t>
            </a:r>
            <a:endParaRPr lang="el-GR" sz="4800" u="sng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050" name="Picture 2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8298124" cy="50405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971600" y="476672"/>
            <a:ext cx="7776864" cy="115212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Trouve le correct</a:t>
            </a:r>
            <a:endParaRPr lang="el-GR" sz="4800" u="sng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051" name="Picture 3" descr="C:\Users\depor\OneDrive\Υπολογιστής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8300634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fr-FR" sz="4800" dirty="0" smtClean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8211674" cy="64807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4800" dirty="0" smtClean="0">
                <a:solidFill>
                  <a:srgbClr val="C00000"/>
                </a:solidFill>
                <a:latin typeface="+mj-lt"/>
              </a:rPr>
              <a:t>Forme interrogative A </a:t>
            </a:r>
          </a:p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Σχηματίζεται αν βάλουμε πριν από τον καταφατικό τύπο </a:t>
            </a:r>
          </a:p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Est-ce que 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Est-ce que tu parles? 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Est-ce que vous jouez?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Est-ce que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είναι </a:t>
            </a:r>
            <a:r>
              <a:rPr lang="el-GR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άκλιτο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δεν αλλάζει δηλαδή σε κανένα πρόσωπο ή χρόνο. 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Όταν όμως ακολουθεί λέξη που αρχίζει από φωνήεν ή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h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μετατρέπεται σε </a:t>
            </a:r>
            <a:r>
              <a:rPr lang="fr-FR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est-ce qu’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Est-ce qu’il parle?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Est-ce qu’elles habitent ici?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92888" cy="6192688"/>
          </a:xfrm>
        </p:spPr>
        <p:txBody>
          <a:bodyPr/>
          <a:lstStyle/>
          <a:p>
            <a:r>
              <a:rPr lang="fr-FR" sz="4800" dirty="0" smtClean="0">
                <a:solidFill>
                  <a:srgbClr val="C00000"/>
                </a:solidFill>
                <a:latin typeface="+mj-lt"/>
              </a:rPr>
              <a:t>Forme interrogative B </a:t>
            </a:r>
          </a:p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Ονομάζεται και τύπος αντιστροφής γιατί για να τον σχηματίζουμε αντιστρέφουμε τη θέση υποκειμένου και ρήματος, βάζοντας ανάμεσα μία παύλα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parles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Parles-tu?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Ωστόσο, στα ρήματα που λήγουν σε -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er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, στο 3</a:t>
            </a:r>
            <a:r>
              <a:rPr lang="el-GR" sz="4800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ο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πρόσωπο του ενικού, για λόγους ευφωνίας, προσθέτουμε ένα –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t-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ανάμεσα σε παύλες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Parle-t-il?   Parle-t-elle?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Trouve  la  question  en utilisant est-ce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    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il va en Grèce.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elle est française.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je suis content.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ils sont bruns.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elles habitent en Rome.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elle voyage en avion. </a:t>
            </a:r>
            <a:endParaRPr lang="el-G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981950" cy="5184576"/>
          </a:xfrm>
          <a:prstGeom prst="rect">
            <a:avLst/>
          </a:prstGeom>
          <a:noFill/>
        </p:spPr>
      </p:pic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Trouve  la  question  en utilisant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l’inversion   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il va à Paris.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nous partons à 2 heures.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elle arrive dans 5 minutes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ils sont minces.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il est gros.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Oui, elle boit du lait. </a:t>
            </a:r>
            <a:endParaRPr lang="el-G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159</TotalTime>
  <Words>316</Words>
  <Application>Microsoft Office PowerPoint</Application>
  <PresentationFormat>Προβολή στην οθόνη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22</cp:revision>
  <dcterms:created xsi:type="dcterms:W3CDTF">2024-06-05T15:41:21Z</dcterms:created>
  <dcterms:modified xsi:type="dcterms:W3CDTF">2024-07-16T15:38:39Z</dcterms:modified>
</cp:coreProperties>
</file>