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65" r:id="rId4"/>
    <p:sldId id="264" r:id="rId5"/>
    <p:sldId id="268" r:id="rId6"/>
    <p:sldId id="269" r:id="rId7"/>
    <p:sldId id="26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6/24/2024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4. </a:t>
            </a:r>
            <a:endParaRPr lang="en-US" sz="8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Les </a:t>
            </a:r>
            <a:r>
              <a:rPr lang="en-US" sz="8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numéros</a:t>
            </a:r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0 - 20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por\OneDrive\Υπολογιστής\ob_eadcb6_chiffres-0-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8208912" cy="63602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1"/>
            <a:ext cx="7997937" cy="61926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Να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γράψεις τους αριθμούς στο τετράδιο σου και να τους μάθεις. </a:t>
            </a:r>
          </a:p>
          <a:p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Ποιος αριθμός είναι πριν και ποιος μετά;;;;</a:t>
            </a:r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649" y="332656"/>
            <a:ext cx="8247831" cy="61206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Διάβασε τους παρακάτω τηλεφωνικούς αριθμούς: </a:t>
            </a:r>
          </a:p>
          <a:p>
            <a:pPr marL="914400" indent="-914400" algn="l">
              <a:buAutoNum type="arabicPeriod"/>
            </a:pP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04 15 10 17 19 </a:t>
            </a:r>
          </a:p>
          <a:p>
            <a:pPr marL="914400" indent="-914400" algn="l">
              <a:buAutoNum type="arabicPeriod"/>
            </a:pP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01 16 13 20 06 </a:t>
            </a:r>
          </a:p>
          <a:p>
            <a:pPr marL="914400" indent="-914400" algn="l">
              <a:buAutoNum type="arabicPeriod"/>
            </a:pP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06 08 10 11 13 </a:t>
            </a:r>
          </a:p>
          <a:p>
            <a:pPr marL="914400" indent="-914400" algn="l">
              <a:buAutoNum type="arabicPeriod"/>
            </a:pPr>
            <a:r>
              <a:rPr lang="el-G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02 07 18 12 14 </a:t>
            </a:r>
          </a:p>
          <a:p>
            <a:pPr marL="914400" indent="-914400" algn="l">
              <a:buAutoNum type="arabicPeriod"/>
            </a:pPr>
            <a:r>
              <a:rPr lang="el-GR" sz="48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05 15 14 19 00</a:t>
            </a:r>
            <a:endParaRPr lang="el-GR" sz="48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circle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52</TotalTime>
  <Words>58</Words>
  <Application>Microsoft Office PowerPoint</Application>
  <PresentationFormat>Προβολή στην οθόνη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16</cp:revision>
  <dcterms:created xsi:type="dcterms:W3CDTF">2024-06-05T15:41:21Z</dcterms:created>
  <dcterms:modified xsi:type="dcterms:W3CDTF">2024-06-24T09:12:01Z</dcterms:modified>
</cp:coreProperties>
</file>