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69" r:id="rId3"/>
    <p:sldId id="258" r:id="rId4"/>
    <p:sldId id="266" r:id="rId5"/>
    <p:sldId id="267" r:id="rId6"/>
    <p:sldId id="264" r:id="rId7"/>
    <p:sldId id="268" r:id="rId8"/>
    <p:sldId id="270" r:id="rId9"/>
    <p:sldId id="272" r:id="rId10"/>
    <p:sldId id="271" r:id="rId11"/>
    <p:sldId id="273" r:id="rId12"/>
    <p:sldId id="274" r:id="rId13"/>
    <p:sldId id="277" r:id="rId14"/>
    <p:sldId id="276" r:id="rId15"/>
    <p:sldId id="275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B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51CDE9-C1D2-4AE3-B756-34CC1696425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4000"/>
            </a:lvl1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fld id="{3FBA1AFB-E825-41E7-9816-E9D5437230CA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600"/>
            </a:lvl1pPr>
          </a:lstStyle>
          <a:p>
            <a:fld id="{0F6C46D2-EAA6-4420-A921-CB001D19062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3ACF2F-F01B-4A42-BDDD-665991A853FA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C817B-AF5B-4258-A168-674B1598A30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09F73E-6EC1-4BF4-A56B-768CAD9AA6F1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0F9C3-4E0B-4A3F-ADC0-DE672311045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F777B4-21B3-402F-A5D9-B938B3F35E6C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8CBB1-3DD1-4384-8B77-2280D3E1EAD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50E71D-06C8-4638-9863-3F2CDDC615D9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C8B30-65FE-402B-BE7B-466BE9F4A5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C2327D-0733-4876-95AA-25A0A2AA341C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8EF49-978D-436F-B7C1-8F0D78733D1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5771D2-15D3-47D8-AA72-927FB9C16B10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E1877-0268-477A-A78E-EF89BB963F9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25A6-9107-41F8-8CE3-9616A1EE1C16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B344F-1FBC-4029-9821-575EFFCD70D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A66B06-9146-46E0-8C91-B60FB7907220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A9D40-9489-4FB8-92B5-BCD3D50869B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5C64C1-36D7-46E4-A654-C55C409E3C04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CF8D8-AB57-42F3-A37A-FABB978286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DF344E-D141-47D2-BBFB-D1DE6912CEC6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56FF9-C4F6-440B-AEEE-C428BC6662E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1951F00-B3DC-40C6-A375-F8FA7C38F041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629400"/>
            <a:ext cx="510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1440633-1D41-42B0-AF0A-28E2F173D96C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blinds/>
  </p:transition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8680"/>
            <a:ext cx="7304856" cy="5090120"/>
          </a:xfrm>
        </p:spPr>
        <p:txBody>
          <a:bodyPr/>
          <a:lstStyle/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40. </a:t>
            </a:r>
          </a:p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Les verbes</a:t>
            </a:r>
          </a:p>
          <a:p>
            <a:r>
              <a:rPr lang="fr-FR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Pouvoir, vouloir, devoir, il faut</a:t>
            </a:r>
            <a:endParaRPr lang="en-US" sz="8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slow"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l-G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Βάλε τις φράσεις στον αρνητικό τύπο, όπως στο </a:t>
            </a:r>
            <a:r>
              <a:rPr lang="el-G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παράδειγμα</a:t>
            </a: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endParaRPr lang="el-GR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l"/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0. nous/vouloir/venir: Nous ne voulons pas venir. 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Elle/pouvoir/inviter/Julie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Tu/vouloir/se lever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Ils/devoir/se raser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Je/pouvoir/courir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Vous/pouvoir/se préparer</a:t>
            </a:r>
          </a:p>
        </p:txBody>
      </p:sp>
    </p:spTree>
  </p:cSld>
  <p:clrMapOvr>
    <a:masterClrMapping/>
  </p:clrMapOvr>
  <p:transition spd="slow">
    <p:blind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755576" y="260648"/>
            <a:ext cx="7848872" cy="792088"/>
          </a:xfrm>
        </p:spPr>
        <p:txBody>
          <a:bodyPr/>
          <a:lstStyle/>
          <a:p>
            <a:r>
              <a:rPr lang="fr-FR" sz="48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Complète </a:t>
            </a:r>
            <a:endParaRPr lang="el-GR" sz="4800" u="sng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1027" name="Picture 3" descr="C:\Users\depor\OneDrive\Υπολογιστής\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052736"/>
            <a:ext cx="8142930" cy="547260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blinds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755576" y="260648"/>
            <a:ext cx="7848872" cy="792088"/>
          </a:xfrm>
        </p:spPr>
        <p:txBody>
          <a:bodyPr/>
          <a:lstStyle/>
          <a:p>
            <a:r>
              <a:rPr lang="fr-FR" sz="48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Choisis le correct</a:t>
            </a:r>
            <a:endParaRPr lang="el-GR" sz="4800" u="sng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2050" name="Picture 2" descr="C:\Users\depor\OneDrive\Υπολογιστής\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052736"/>
            <a:ext cx="8292229" cy="561662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blinds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755576" y="260648"/>
            <a:ext cx="7848872" cy="792088"/>
          </a:xfrm>
        </p:spPr>
        <p:txBody>
          <a:bodyPr/>
          <a:lstStyle/>
          <a:p>
            <a:r>
              <a:rPr lang="fr-FR" sz="4800" b="1" u="sng" dirty="0" smtClean="0">
                <a:solidFill>
                  <a:schemeClr val="accent2">
                    <a:lumMod val="50000"/>
                  </a:schemeClr>
                </a:solidFill>
              </a:rPr>
              <a:t>Choisis le correct</a:t>
            </a:r>
            <a:endParaRPr lang="el-GR" sz="4800" b="1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l-GR" sz="4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3074" name="Picture 2" descr="C:\Users\depor\OneDrive\Υπολογιστής\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24744"/>
            <a:ext cx="8325100" cy="547260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blinds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755576" y="260648"/>
            <a:ext cx="7848872" cy="792088"/>
          </a:xfrm>
        </p:spPr>
        <p:txBody>
          <a:bodyPr/>
          <a:lstStyle/>
          <a:p>
            <a:r>
              <a:rPr lang="fr-FR" sz="4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Complète avec le verbe </a:t>
            </a:r>
            <a:r>
              <a:rPr lang="fr-FR" sz="48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devoir</a:t>
            </a:r>
            <a:endParaRPr lang="el-GR" sz="4800" u="sng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4098" name="Picture 2" descr="C:\Users\depor\OneDrive\Υπολογιστής\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052736"/>
            <a:ext cx="8213226" cy="547260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blinds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755576" y="260648"/>
            <a:ext cx="7848872" cy="792088"/>
          </a:xfrm>
        </p:spPr>
        <p:txBody>
          <a:bodyPr/>
          <a:lstStyle/>
          <a:p>
            <a:r>
              <a:rPr lang="fr-FR" sz="48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Complète</a:t>
            </a: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endParaRPr lang="el-GR" sz="4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5122" name="Picture 2" descr="C:\Users\depor\OneDrive\Υπολογιστής\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980728"/>
            <a:ext cx="8282206" cy="561662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blind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Tu viens au gymnase?</a:t>
            </a:r>
          </a:p>
          <a:p>
            <a:pPr algn="just">
              <a:buFontTx/>
              <a:buChar char="-"/>
            </a:pPr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Non, je ne </a:t>
            </a:r>
            <a:r>
              <a:rPr lang="en-US" sz="4800" b="1" dirty="0" smtClean="0">
                <a:solidFill>
                  <a:srgbClr val="C00000"/>
                </a:solidFill>
                <a:latin typeface="+mj-lt"/>
              </a:rPr>
              <a:t>peux</a:t>
            </a:r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pas. </a:t>
            </a:r>
          </a:p>
          <a:p>
            <a:pPr algn="just">
              <a:buFontTx/>
              <a:buChar char="-"/>
            </a:pPr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Tu ne </a:t>
            </a:r>
            <a:r>
              <a:rPr lang="en-US" sz="4800" b="1" dirty="0" smtClean="0">
                <a:solidFill>
                  <a:srgbClr val="C00000"/>
                </a:solidFill>
                <a:latin typeface="+mj-lt"/>
              </a:rPr>
              <a:t>peux</a:t>
            </a:r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pas, ou tu ne </a:t>
            </a:r>
            <a:r>
              <a:rPr lang="en-US" sz="4800" b="1" dirty="0" smtClean="0">
                <a:solidFill>
                  <a:srgbClr val="C00000"/>
                </a:solidFill>
                <a:latin typeface="+mj-lt"/>
              </a:rPr>
              <a:t>veux</a:t>
            </a:r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pas?</a:t>
            </a:r>
          </a:p>
          <a:p>
            <a:pPr algn="just">
              <a:buFontTx/>
              <a:buChar char="-"/>
            </a:pPr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Mais </a:t>
            </a:r>
            <a:r>
              <a:rPr lang="en-US" sz="4800" b="1" dirty="0" smtClean="0">
                <a:solidFill>
                  <a:srgbClr val="C00000"/>
                </a:solidFill>
                <a:latin typeface="+mj-lt"/>
              </a:rPr>
              <a:t>il faut </a:t>
            </a:r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aller au supermarché. Je </a:t>
            </a:r>
            <a:r>
              <a:rPr lang="en-US" sz="4800" b="1" dirty="0" smtClean="0">
                <a:solidFill>
                  <a:srgbClr val="C00000"/>
                </a:solidFill>
                <a:latin typeface="+mj-lt"/>
              </a:rPr>
              <a:t>dois</a:t>
            </a:r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acheter du lait et du beurre pour ma mère. </a:t>
            </a:r>
            <a:endParaRPr lang="en-US" sz="4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blinds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n-US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Pouvoir</a:t>
            </a:r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= </a:t>
            </a:r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μπορώ</a:t>
            </a:r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</a:p>
          <a:p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peux </a:t>
            </a:r>
          </a:p>
          <a:p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peux</a:t>
            </a:r>
          </a:p>
          <a:p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il/elle peut</a:t>
            </a:r>
          </a:p>
          <a:p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Nous pouvons</a:t>
            </a:r>
          </a:p>
          <a:p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Vous pouvez</a:t>
            </a:r>
          </a:p>
          <a:p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Ils/elles peuvent</a:t>
            </a:r>
            <a:endParaRPr lang="en-US" sz="4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blind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n-US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Vouloir</a:t>
            </a:r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=  </a:t>
            </a:r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θέλω</a:t>
            </a:r>
            <a:endParaRPr lang="en-US" sz="5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veux </a:t>
            </a:r>
          </a:p>
          <a:p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veux</a:t>
            </a:r>
          </a:p>
          <a:p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il/elle veut</a:t>
            </a:r>
          </a:p>
          <a:p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Nous voulons</a:t>
            </a:r>
          </a:p>
          <a:p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Vous voulez</a:t>
            </a:r>
          </a:p>
          <a:p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Ils/elles veulent</a:t>
            </a:r>
            <a:endParaRPr lang="en-US" sz="4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blind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n-US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Devoir</a:t>
            </a:r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=  </a:t>
            </a:r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οφείλω</a:t>
            </a:r>
            <a:endParaRPr lang="en-US" sz="5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dois</a:t>
            </a:r>
          </a:p>
          <a:p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dois</a:t>
            </a:r>
          </a:p>
          <a:p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il/elle doit</a:t>
            </a:r>
          </a:p>
          <a:p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Nous devons</a:t>
            </a:r>
          </a:p>
          <a:p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Vous devez</a:t>
            </a:r>
          </a:p>
          <a:p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Ils/elles doivent</a:t>
            </a:r>
            <a:endParaRPr lang="en-US" sz="4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blind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fr-FR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Il faut 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=</a:t>
            </a:r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πρέπει </a:t>
            </a:r>
          </a:p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Είναι ρήμα απρόσωπο, δηλαδή το συναντάμε μόνο στο 3</a:t>
            </a:r>
            <a:r>
              <a:rPr lang="el-GR" sz="5400" baseline="300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ο</a:t>
            </a:r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ενικό. </a:t>
            </a:r>
          </a:p>
          <a:p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Faut-il? </a:t>
            </a:r>
          </a:p>
          <a:p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ne faut pas</a:t>
            </a:r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blind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l-GR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ΠΡΟΣΟΧΗ!!! </a:t>
            </a:r>
          </a:p>
          <a:p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Μετά από τα ρήματα  </a:t>
            </a: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vouloir, pouvoir, devoir, il faut</a:t>
            </a: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, </a:t>
            </a:r>
            <a:r>
              <a:rPr lang="el-GR" sz="4800" dirty="0" smtClean="0">
                <a:solidFill>
                  <a:srgbClr val="C00000"/>
                </a:solidFill>
                <a:latin typeface="+mj-lt"/>
              </a:rPr>
              <a:t>όταν ακολουθεί ρήμα, το βάζουμε στο απαρέμφατο</a:t>
            </a: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. </a:t>
            </a:r>
          </a:p>
          <a:p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peux chanter, il veut manger, il faut penser</a:t>
            </a:r>
            <a:endParaRPr lang="en-US" sz="4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blinds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Προσοχή όταν υπάρχει </a:t>
            </a: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verbe pronominal:</a:t>
            </a:r>
          </a:p>
          <a:p>
            <a:r>
              <a:rPr lang="fr-FR" sz="45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veux me coucher</a:t>
            </a:r>
          </a:p>
          <a:p>
            <a:r>
              <a:rPr lang="fr-FR" sz="45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peux te réveiller</a:t>
            </a:r>
          </a:p>
          <a:p>
            <a:r>
              <a:rPr lang="fr-FR" sz="45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doit se laver</a:t>
            </a:r>
          </a:p>
          <a:p>
            <a:r>
              <a:rPr lang="fr-FR" sz="45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Nous voulons nous lever</a:t>
            </a:r>
          </a:p>
          <a:p>
            <a:r>
              <a:rPr lang="fr-FR" sz="45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Vous pouvez vous coiffer</a:t>
            </a:r>
          </a:p>
          <a:p>
            <a:r>
              <a:rPr lang="fr-FR" sz="45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Elles doivent se maquiller</a:t>
            </a:r>
            <a:endParaRPr lang="en-US" sz="45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blinds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l-G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Μετασχημάτισε τις φράσεις όπως στο </a:t>
            </a:r>
            <a:r>
              <a:rPr lang="el-G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παράδειγμα</a:t>
            </a: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 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endParaRPr lang="el-GR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l"/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0.  Je dois finir : il faut finir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 doit cuisiner: 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dois te lever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Nous devons nous raser: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dois penser : 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Vous devez vous préparer: </a:t>
            </a:r>
          </a:p>
        </p:txBody>
      </p:sp>
    </p:spTree>
  </p:cSld>
  <p:clrMapOvr>
    <a:masterClrMapping/>
  </p:clrMapOvr>
  <p:transition spd="slow">
    <p:blinds/>
  </p:transition>
</p:sld>
</file>

<file path=ppt/theme/theme1.xml><?xml version="1.0" encoding="utf-8"?>
<a:theme xmlns:a="http://schemas.openxmlformats.org/drawingml/2006/main" name="Notebook7">
  <a:themeElements>
    <a:clrScheme name="Θέμα του Office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Notebook7</Template>
  <TotalTime>333</TotalTime>
  <Words>274</Words>
  <Application>Microsoft Office PowerPoint</Application>
  <PresentationFormat>Προβολή στην οθόνη (4:3)</PresentationFormat>
  <Paragraphs>61</Paragraphs>
  <Slides>15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Notebook7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DE KERATEA</dc:title>
  <dc:creator>Δέσποινα Ορφανίδου</dc:creator>
  <cp:lastModifiedBy>Δέσποινα Ορφανίδου</cp:lastModifiedBy>
  <cp:revision>20</cp:revision>
  <dcterms:created xsi:type="dcterms:W3CDTF">2024-06-05T15:41:21Z</dcterms:created>
  <dcterms:modified xsi:type="dcterms:W3CDTF">2024-07-16T15:39:19Z</dcterms:modified>
</cp:coreProperties>
</file>