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8" r:id="rId4"/>
    <p:sldId id="266" r:id="rId5"/>
    <p:sldId id="267" r:id="rId6"/>
    <p:sldId id="264" r:id="rId7"/>
    <p:sldId id="268" r:id="rId8"/>
    <p:sldId id="270" r:id="rId9"/>
    <p:sldId id="272" r:id="rId10"/>
    <p:sldId id="271" r:id="rId11"/>
    <p:sldId id="273" r:id="rId12"/>
    <p:sldId id="274" r:id="rId13"/>
    <p:sldId id="277" r:id="rId14"/>
    <p:sldId id="276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40.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verbes</a:t>
            </a:r>
          </a:p>
          <a:p>
            <a:r>
              <a:rPr lang="fr-F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Pouvoir, vouloir, devoir, il faut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αρνητικό τύπο, όπως στο 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παράδειγμα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0. nous/vouloir/venir: Nous ne voulons pas venir.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Elle/pouvoir/inviter/Julie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Tu/vouloir/se lever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Ils/devoir/se raser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Je/pouvoir/courir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Vous/pouvoir/se préparer</a:t>
            </a:r>
          </a:p>
        </p:txBody>
      </p:sp>
    </p:spTree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848872" cy="7920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7" name="Picture 3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8142930" cy="54726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848872" cy="7920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Choisis le correct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050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8292229" cy="56166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848872" cy="792088"/>
          </a:xfrm>
        </p:spPr>
        <p:txBody>
          <a:bodyPr/>
          <a:lstStyle/>
          <a:p>
            <a:r>
              <a:rPr lang="fr-FR" sz="4800" b="1" u="sng" dirty="0" smtClean="0">
                <a:solidFill>
                  <a:schemeClr val="accent2">
                    <a:lumMod val="50000"/>
                  </a:schemeClr>
                </a:solidFill>
              </a:rPr>
              <a:t>Choisis le correct</a:t>
            </a:r>
            <a:endParaRPr lang="el-GR" sz="4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l-GR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074" name="Picture 2" descr="C:\Users\depor\OneDrive\Υπολογιστής\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8325100" cy="54726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848872" cy="7920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devoir</a:t>
            </a:r>
            <a:endParaRPr lang="el-GR" sz="48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098" name="Picture 2" descr="C:\Users\depor\OneDrive\Υπολογιστής\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2736"/>
            <a:ext cx="8213226" cy="54726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848872" cy="7920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122" name="Picture 2" descr="C:\Users\depor\OneDrive\Υπολογιστής\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8282206" cy="56166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Tu viens au gymnase?</a:t>
            </a:r>
          </a:p>
          <a:p>
            <a:pPr algn="just">
              <a:buFontTx/>
              <a:buChar char="-"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Non, je ne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peux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pas. </a:t>
            </a:r>
          </a:p>
          <a:p>
            <a:pPr algn="just">
              <a:buFontTx/>
              <a:buChar char="-"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Tu ne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peux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pas, ou tu ne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veux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pas?</a:t>
            </a:r>
          </a:p>
          <a:p>
            <a:pPr algn="just">
              <a:buFontTx/>
              <a:buChar char="-"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Mais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il faut 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aller au supermarché. Je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dois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acheter du lait et du beurre pour ma mère.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Pouvoir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=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μπορώ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peux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peux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peut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pouvons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pouvez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peuvent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Vouloir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θέλω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veux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veux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veut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voulons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voulez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veulent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Devoir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οφείλω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dois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dois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doit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devons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devez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doivent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 faut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πρέπει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Είναι ρήμα απρόσωπο, δηλαδή το συναντάμε μόνο στο 3</a:t>
            </a:r>
            <a:r>
              <a:rPr lang="el-GR" sz="5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ενικό.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Faut-il?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ne faut pas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ΠΡΟΣΟΧΗ!!!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Μετά από τα ρήματα 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vouloir, pouvoir, devoir, il faut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,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όταν ακολουθεί ρήμα, το βάζουμε στο απαρέμφατο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peux chanter, il veut manger, il faut penser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Προσοχή όταν υπάρχει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verbe pronominal: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veux me coucher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peux te réveiller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doit se laver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voulons nous lever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pouvez vous coiffer</a:t>
            </a:r>
          </a:p>
          <a:p>
            <a:r>
              <a:rPr lang="fr-FR" sz="45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doivent se maquiller</a:t>
            </a:r>
            <a:endParaRPr lang="en-US" sz="45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Μετασχημάτισε τις φράσεις όπως στο 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παράδειγμα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0.  Je dois finir : il faut finir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doit cuisiner: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dois te lever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devons nous raser: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dois penser :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devez vous préparer: </a:t>
            </a:r>
          </a:p>
        </p:txBody>
      </p:sp>
    </p:spTree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333</TotalTime>
  <Words>274</Words>
  <Application>Microsoft Office PowerPoint</Application>
  <PresentationFormat>Προβολή στην οθόνη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20</cp:revision>
  <dcterms:created xsi:type="dcterms:W3CDTF">2024-06-05T15:41:21Z</dcterms:created>
  <dcterms:modified xsi:type="dcterms:W3CDTF">2024-07-16T15:39:19Z</dcterms:modified>
</cp:coreProperties>
</file>