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4" r:id="rId5"/>
    <p:sldId id="267" r:id="rId6"/>
    <p:sldId id="268" r:id="rId7"/>
    <p:sldId id="269" r:id="rId8"/>
    <p:sldId id="271" r:id="rId9"/>
    <p:sldId id="265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41. </a:t>
            </a:r>
          </a:p>
          <a:p>
            <a:r>
              <a:rPr lang="fr-F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Adjectifs ordinaux </a:t>
            </a:r>
          </a:p>
          <a:p>
            <a:r>
              <a:rPr lang="fr-F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y a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0"/>
            <a:ext cx="826837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ordinau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419520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195736" y="188640"/>
          <a:ext cx="547260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176464"/>
              </a:tblGrid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r>
                        <a:rPr lang="el-GR" sz="3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Premier – première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Deuxième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Troisième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Quatrième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Cinq</a:t>
                      </a:r>
                      <a:r>
                        <a:rPr lang="fr-FR" sz="36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ième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Sixième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Septième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Huitième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Neu</a:t>
                      </a:r>
                      <a:r>
                        <a:rPr lang="fr-FR" sz="3600" b="1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v</a:t>
                      </a:r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ième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el-GR" sz="3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ος</a:t>
                      </a:r>
                      <a:r>
                        <a:rPr lang="el-G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Dixième </a:t>
                      </a:r>
                      <a:endParaRPr lang="el-GR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Complète</a:t>
            </a:r>
          </a:p>
          <a:p>
            <a:pPr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  <a:r>
              <a:rPr lang="fr-FR" sz="4400" baseline="30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 j’habite au premier étage</a:t>
            </a:r>
          </a:p>
          <a:p>
            <a:pPr algn="l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5e: Tu habites ….</a:t>
            </a:r>
          </a:p>
          <a:p>
            <a:pPr algn="l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7e: Il …</a:t>
            </a:r>
          </a:p>
          <a:p>
            <a:pPr algn="l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9e: Nous …</a:t>
            </a:r>
          </a:p>
          <a:p>
            <a:pPr algn="l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3e: Vous …</a:t>
            </a:r>
          </a:p>
          <a:p>
            <a:pPr algn="l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4e: Elles …</a:t>
            </a:r>
          </a:p>
          <a:p>
            <a:pPr algn="l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8e: Elle …</a:t>
            </a:r>
          </a:p>
        </p:txBody>
      </p:sp>
    </p:spTree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y a – il n’y a pas</a:t>
            </a:r>
          </a:p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Το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είναι απρόσωπη έκφραση, δηλαδή το συναντάμε μόνο στο 3</a:t>
            </a:r>
            <a:r>
              <a:rPr lang="el-GR" sz="4400" baseline="30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ο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ενικό. </a:t>
            </a:r>
          </a:p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Σημαίνει υπάρχει ή υπάρχουν. </a:t>
            </a:r>
          </a:p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Forme intérrogative: est-ce qu’il y a? Y a-t-il?</a:t>
            </a:r>
          </a:p>
        </p:txBody>
      </p:sp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208912" cy="6192688"/>
          </a:xfrm>
        </p:spPr>
        <p:txBody>
          <a:bodyPr/>
          <a:lstStyle/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ΠΡΟΣΟΧΗ!!!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</a:rPr>
              <a:t>un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crayon dans le sac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’y a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</a:rPr>
              <a:t>pas de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crayon dans le sac. 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</a:rPr>
              <a:t>un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élève dans la classe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</a:rPr>
              <a:t>n’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y a 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</a:rPr>
              <a:t>pas d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’élève dans la classe. </a:t>
            </a:r>
          </a:p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Στον αρνητικό τύπο, τα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un/une/des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γίνονται 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ή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d’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Mets à la </a:t>
            </a:r>
            <a:r>
              <a:rPr lang="fr-FR" sz="4400" u="sng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forme </a:t>
            </a:r>
            <a:r>
              <a:rPr lang="fr-FR" sz="4400" u="sng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négative  </a:t>
            </a:r>
            <a:r>
              <a:rPr lang="fr-FR" sz="440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un poste .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un parc.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une bibliothèque.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des piscines.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une plage.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des magasins. 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848600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27624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116</TotalTime>
  <Words>193</Words>
  <Application>Microsoft Office PowerPoint</Application>
  <PresentationFormat>Προβολή στην οθόνη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19</cp:revision>
  <dcterms:created xsi:type="dcterms:W3CDTF">2024-06-05T15:41:21Z</dcterms:created>
  <dcterms:modified xsi:type="dcterms:W3CDTF">2024-07-16T15:39:51Z</dcterms:modified>
</cp:coreProperties>
</file>