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66" r:id="rId3"/>
    <p:sldId id="264" r:id="rId4"/>
    <p:sldId id="267" r:id="rId5"/>
    <p:sldId id="268" r:id="rId6"/>
    <p:sldId id="278" r:id="rId7"/>
    <p:sldId id="279" r:id="rId8"/>
    <p:sldId id="269" r:id="rId9"/>
    <p:sldId id="270" r:id="rId10"/>
    <p:sldId id="274" r:id="rId11"/>
    <p:sldId id="272" r:id="rId12"/>
    <p:sldId id="271" r:id="rId13"/>
    <p:sldId id="273" r:id="rId14"/>
    <p:sldId id="275" r:id="rId15"/>
    <p:sldId id="276" r:id="rId16"/>
    <p:sldId id="277" r:id="rId17"/>
    <p:sldId id="280"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EB9"/>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Μεσαίο στυλ 4 - Έμφαση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96" y="-4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F51CDE9-C1D2-4AE3-B756-34CC16964259}"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defRPr sz="5400"/>
            </a:lvl1pPr>
          </a:lstStyle>
          <a:p>
            <a:r>
              <a:rPr lang="el-GR" smtClean="0"/>
              <a:t>Kλικ για επεξεργασία του τίτλου</a:t>
            </a:r>
            <a:endParaRPr lang="en-US"/>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sz="4000"/>
            </a:lvl1pPr>
          </a:lstStyle>
          <a:p>
            <a:r>
              <a:rPr lang="el-GR" smtClean="0"/>
              <a:t>Κάντε κλικ για να επεξεργαστείτε τον υπότιτλο του υποδείγματος</a:t>
            </a:r>
            <a:endParaRPr lang="en-US"/>
          </a:p>
        </p:txBody>
      </p:sp>
      <p:sp>
        <p:nvSpPr>
          <p:cNvPr id="4100" name="Rectangle 4"/>
          <p:cNvSpPr>
            <a:spLocks noGrp="1" noChangeArrowheads="1"/>
          </p:cNvSpPr>
          <p:nvPr>
            <p:ph type="dt" sz="half" idx="2"/>
          </p:nvPr>
        </p:nvSpPr>
        <p:spPr>
          <a:xfrm>
            <a:off x="457200" y="6245225"/>
            <a:ext cx="2133600" cy="476250"/>
          </a:xfrm>
        </p:spPr>
        <p:txBody>
          <a:bodyPr/>
          <a:lstStyle>
            <a:lvl1pPr>
              <a:defRPr sz="1600">
                <a:latin typeface="+mn-lt"/>
              </a:defRPr>
            </a:lvl1pPr>
          </a:lstStyle>
          <a:p>
            <a:fld id="{3FBA1AFB-E825-41E7-9816-E9D5437230CA}" type="datetime1">
              <a:rPr lang="en-US"/>
              <a:pPr/>
              <a:t>9/11/2024</a:t>
            </a:fld>
            <a:endParaRPr lang="en-US" dirty="0"/>
          </a:p>
        </p:txBody>
      </p:sp>
      <p:sp>
        <p:nvSpPr>
          <p:cNvPr id="4101" name="Rectangle 5"/>
          <p:cNvSpPr>
            <a:spLocks noGrp="1" noChangeArrowheads="1"/>
          </p:cNvSpPr>
          <p:nvPr>
            <p:ph type="ftr" sz="quarter" idx="3"/>
          </p:nvPr>
        </p:nvSpPr>
        <p:spPr>
          <a:xfrm>
            <a:off x="3124200" y="6245225"/>
            <a:ext cx="2895600" cy="476250"/>
          </a:xfrm>
        </p:spPr>
        <p:txBody>
          <a:bodyPr/>
          <a:lstStyle>
            <a:lvl1pPr>
              <a:defRPr sz="1600"/>
            </a:lvl1pPr>
          </a:lstStyle>
          <a:p>
            <a:r>
              <a:rPr lang="en-US" dirty="0"/>
              <a:t>copyright 2006 www.brainybetty.com ALL RIGHTS RESERVED.</a:t>
            </a:r>
          </a:p>
        </p:txBody>
      </p:sp>
      <p:sp>
        <p:nvSpPr>
          <p:cNvPr id="4102" name="Rectangle 6"/>
          <p:cNvSpPr>
            <a:spLocks noGrp="1" noChangeArrowheads="1"/>
          </p:cNvSpPr>
          <p:nvPr>
            <p:ph type="sldNum" sz="quarter" idx="4"/>
          </p:nvPr>
        </p:nvSpPr>
        <p:spPr>
          <a:xfrm>
            <a:off x="6553200" y="6245225"/>
            <a:ext cx="2133600" cy="476250"/>
          </a:xfrm>
        </p:spPr>
        <p:txBody>
          <a:bodyPr/>
          <a:lstStyle>
            <a:lvl1pPr>
              <a:defRPr sz="1600"/>
            </a:lvl1pPr>
          </a:lstStyle>
          <a:p>
            <a:fld id="{0F6C46D2-EAA6-4420-A921-CB001D19062C}" type="slidenum">
              <a:rPr lang="en-US"/>
              <a:pPr/>
              <a:t>‹#›</a:t>
            </a:fld>
            <a:endParaRPr lang="en-US" dirty="0"/>
          </a:p>
        </p:txBody>
      </p:sp>
    </p:spTree>
  </p:cSld>
  <p:clrMapOvr>
    <a:masterClrMapping/>
  </p:clrMapOvr>
  <p:transition spd="slow">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013ACF2F-F01B-4A42-BDDD-665991A853FA}" type="datetime1">
              <a:rPr lang="en-US"/>
              <a:pPr/>
              <a:t>9/11/2024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70AC817B-AF5B-4258-A168-674B1598A30A}" type="slidenum">
              <a:rPr lang="en-US"/>
              <a:pPr/>
              <a:t>‹#›</a:t>
            </a:fld>
            <a:endParaRPr lang="en-US" dirty="0"/>
          </a:p>
        </p:txBody>
      </p:sp>
    </p:spTree>
  </p:cSld>
  <p:clrMapOvr>
    <a:masterClrMapping/>
  </p:clrMapOvr>
  <p:transition spd="slow">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E609F73E-6EC1-4BF4-A56B-768CAD9AA6F1}" type="datetime1">
              <a:rPr lang="en-US"/>
              <a:pPr/>
              <a:t>9/11/2024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A4D0F9C3-4E0B-4A3F-ADC0-DE6723110450}" type="slidenum">
              <a:rPr lang="en-US"/>
              <a:pPr/>
              <a:t>‹#›</a:t>
            </a:fld>
            <a:endParaRPr lang="en-US" dirty="0"/>
          </a:p>
        </p:txBody>
      </p:sp>
    </p:spTree>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D4F777B4-21B3-402F-A5D9-B938B3F35E6C}" type="datetime1">
              <a:rPr lang="en-US"/>
              <a:pPr/>
              <a:t>9/11/2024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BB28CBB1-3DD1-4384-8B77-2280D3E1EADB}" type="slidenum">
              <a:rPr lang="en-US"/>
              <a:pPr/>
              <a:t>‹#›</a:t>
            </a:fld>
            <a:endParaRPr lang="en-US" dirty="0"/>
          </a:p>
        </p:txBody>
      </p:sp>
    </p:spTree>
  </p:cSld>
  <p:clrMapOvr>
    <a:masterClrMapping/>
  </p:clrMapOvr>
  <p:transition spd="slow">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fld id="{E650E71D-06C8-4638-9863-3F2CDDC615D9}" type="datetime1">
              <a:rPr lang="en-US"/>
              <a:pPr/>
              <a:t>9/11/2024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8D3C8B30-65FE-402B-BE7B-466BE9F4A534}" type="slidenum">
              <a:rPr lang="en-US"/>
              <a:pPr/>
              <a:t>‹#›</a:t>
            </a:fld>
            <a:endParaRPr lang="en-US" dirty="0"/>
          </a:p>
        </p:txBody>
      </p:sp>
    </p:spTree>
  </p:cSld>
  <p:clrMapOvr>
    <a:masterClrMapping/>
  </p:clrMapOvr>
  <p:transition spd="slow">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fld id="{60C2327D-0733-4876-95AA-25A0A2AA341C}" type="datetime1">
              <a:rPr lang="en-US"/>
              <a:pPr/>
              <a:t>9/11/2024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2758EF49-978D-436F-B7C1-8F0D78733D18}" type="slidenum">
              <a:rPr lang="en-US"/>
              <a:pPr/>
              <a:t>‹#›</a:t>
            </a:fld>
            <a:endParaRPr lang="en-US" dirty="0"/>
          </a:p>
        </p:txBody>
      </p:sp>
    </p:spTree>
  </p:cSld>
  <p:clrMapOvr>
    <a:masterClrMapping/>
  </p:clrMapOvr>
  <p:transition spd="slow">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fld id="{065771D2-15D3-47D8-AA72-927FB9C16B10}" type="datetime1">
              <a:rPr lang="en-US"/>
              <a:pPr/>
              <a:t>9/11/2024</a:t>
            </a:fld>
            <a:endParaRPr lang="en-US" dirty="0"/>
          </a:p>
        </p:txBody>
      </p:sp>
      <p:sp>
        <p:nvSpPr>
          <p:cNvPr id="8" name="7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9" name="8 - Θέση αριθμού διαφάνειας"/>
          <p:cNvSpPr>
            <a:spLocks noGrp="1"/>
          </p:cNvSpPr>
          <p:nvPr>
            <p:ph type="sldNum" sz="quarter" idx="12"/>
          </p:nvPr>
        </p:nvSpPr>
        <p:spPr/>
        <p:txBody>
          <a:bodyPr/>
          <a:lstStyle>
            <a:lvl1pPr>
              <a:defRPr/>
            </a:lvl1pPr>
          </a:lstStyle>
          <a:p>
            <a:fld id="{00AE1877-0268-477A-A78E-EF89BB963F97}" type="slidenum">
              <a:rPr lang="en-US"/>
              <a:pPr/>
              <a:t>‹#›</a:t>
            </a:fld>
            <a:endParaRPr lang="en-US" dirty="0"/>
          </a:p>
        </p:txBody>
      </p:sp>
    </p:spTree>
  </p:cSld>
  <p:clrMapOvr>
    <a:masterClrMapping/>
  </p:clrMapOvr>
  <p:transition spd="slow">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fld id="{B69D25A6-9107-41F8-8CE3-9616A1EE1C16}" type="datetime1">
              <a:rPr lang="en-US"/>
              <a:pPr/>
              <a:t>9/11/2024</a:t>
            </a:fld>
            <a:endParaRPr lang="en-US" dirty="0"/>
          </a:p>
        </p:txBody>
      </p:sp>
      <p:sp>
        <p:nvSpPr>
          <p:cNvPr id="4" name="3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5" name="4 - Θέση αριθμού διαφάνειας"/>
          <p:cNvSpPr>
            <a:spLocks noGrp="1"/>
          </p:cNvSpPr>
          <p:nvPr>
            <p:ph type="sldNum" sz="quarter" idx="12"/>
          </p:nvPr>
        </p:nvSpPr>
        <p:spPr/>
        <p:txBody>
          <a:bodyPr/>
          <a:lstStyle>
            <a:lvl1pPr>
              <a:defRPr/>
            </a:lvl1pPr>
          </a:lstStyle>
          <a:p>
            <a:fld id="{54CB344F-1FBC-4029-9821-575EFFCD70D4}" type="slidenum">
              <a:rPr lang="en-US"/>
              <a:pPr/>
              <a:t>‹#›</a:t>
            </a:fld>
            <a:endParaRPr lang="en-US" dirty="0"/>
          </a:p>
        </p:txBody>
      </p:sp>
    </p:spTree>
  </p:cSld>
  <p:clrMapOvr>
    <a:masterClrMapping/>
  </p:clrMapOvr>
  <p:transition spd="slow">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fld id="{43A66B06-9146-46E0-8C91-B60FB7907220}" type="datetime1">
              <a:rPr lang="en-US"/>
              <a:pPr/>
              <a:t>9/11/2024</a:t>
            </a:fld>
            <a:endParaRPr lang="en-US" dirty="0"/>
          </a:p>
        </p:txBody>
      </p:sp>
      <p:sp>
        <p:nvSpPr>
          <p:cNvPr id="3" name="2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4" name="3 - Θέση αριθμού διαφάνειας"/>
          <p:cNvSpPr>
            <a:spLocks noGrp="1"/>
          </p:cNvSpPr>
          <p:nvPr>
            <p:ph type="sldNum" sz="quarter" idx="12"/>
          </p:nvPr>
        </p:nvSpPr>
        <p:spPr/>
        <p:txBody>
          <a:bodyPr/>
          <a:lstStyle>
            <a:lvl1pPr>
              <a:defRPr/>
            </a:lvl1pPr>
          </a:lstStyle>
          <a:p>
            <a:fld id="{999A9D40-9489-4FB8-92B5-BCD3D50869B4}" type="slidenum">
              <a:rPr lang="en-US"/>
              <a:pPr/>
              <a:t>‹#›</a:t>
            </a:fld>
            <a:endParaRPr lang="en-US" dirty="0"/>
          </a:p>
        </p:txBody>
      </p:sp>
    </p:spTree>
  </p:cSld>
  <p:clrMapOvr>
    <a:masterClrMapping/>
  </p:clrMapOvr>
  <p:transition spd="slow">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725C64C1-36D7-46E4-A654-C55C409E3C04}" type="datetime1">
              <a:rPr lang="en-US"/>
              <a:pPr/>
              <a:t>9/11/2024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D6FCF8D8-AB57-42F3-A37A-FABB97828623}" type="slidenum">
              <a:rPr lang="en-US"/>
              <a:pPr/>
              <a:t>‹#›</a:t>
            </a:fld>
            <a:endParaRPr lang="en-US" dirty="0"/>
          </a:p>
        </p:txBody>
      </p:sp>
    </p:spTree>
  </p:cSld>
  <p:clrMapOvr>
    <a:masterClrMapping/>
  </p:clrMapOvr>
  <p:transition spd="slow">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F7DF344E-D141-47D2-BBFB-D1DE6912CEC6}" type="datetime1">
              <a:rPr lang="en-US"/>
              <a:pPr/>
              <a:t>9/11/2024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16056FF9-C4F6-440B-AEEE-C428BC6662EE}" type="slidenum">
              <a:rPr lang="en-US"/>
              <a:pPr/>
              <a:t>‹#›</a:t>
            </a:fld>
            <a:endParaRPr lang="en-US" dirty="0"/>
          </a:p>
        </p:txBody>
      </p:sp>
    </p:spTree>
  </p:cSld>
  <p:clrMapOvr>
    <a:masterClrMapping/>
  </p:clrMapOvr>
  <p:transition spd="slow">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endParaRPr 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28" name="Rectangle 4"/>
          <p:cNvSpPr>
            <a:spLocks noGrp="1" noChangeArrowheads="1"/>
          </p:cNvSpPr>
          <p:nvPr>
            <p:ph type="dt" sz="half" idx="2"/>
          </p:nvPr>
        </p:nvSpPr>
        <p:spPr bwMode="auto">
          <a:xfrm>
            <a:off x="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fld id="{51951F00-B3DC-40C6-A375-F8FA7C38F041}" type="datetime1">
              <a:rPr lang="en-US"/>
              <a:pPr/>
              <a:t>9/11/2024</a:t>
            </a:fld>
            <a:endParaRPr lang="en-US" dirty="0"/>
          </a:p>
        </p:txBody>
      </p:sp>
      <p:sp>
        <p:nvSpPr>
          <p:cNvPr id="1029" name="Rectangle 5"/>
          <p:cNvSpPr>
            <a:spLocks noGrp="1" noChangeArrowheads="1"/>
          </p:cNvSpPr>
          <p:nvPr>
            <p:ph type="ftr" sz="quarter" idx="3"/>
          </p:nvPr>
        </p:nvSpPr>
        <p:spPr bwMode="auto">
          <a:xfrm>
            <a:off x="2209800" y="6629400"/>
            <a:ext cx="51054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r>
              <a:rPr lang="en-US" dirty="0"/>
              <a:t>copyright 2006 www.brainybetty.com ALL RIGHTS RESERVED.</a:t>
            </a:r>
          </a:p>
        </p:txBody>
      </p:sp>
      <p:sp>
        <p:nvSpPr>
          <p:cNvPr id="1030" name="Rectangle 6"/>
          <p:cNvSpPr>
            <a:spLocks noGrp="1" noChangeArrowheads="1"/>
          </p:cNvSpPr>
          <p:nvPr>
            <p:ph type="sldNum" sz="quarter" idx="4"/>
          </p:nvPr>
        </p:nvSpPr>
        <p:spPr bwMode="auto">
          <a:xfrm>
            <a:off x="701040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1440633-1D41-42B0-AF0A-28E2F173D96C}"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mb/>
  </p:transition>
  <p:hf hdr="0"/>
  <p:txStyles>
    <p:titleStyle>
      <a:lvl1pPr algn="ctr" rtl="0" eaLnBrk="1" fontAlgn="base" hangingPunct="1">
        <a:spcBef>
          <a:spcPct val="0"/>
        </a:spcBef>
        <a:spcAft>
          <a:spcPct val="0"/>
        </a:spcAft>
        <a:defRPr sz="4800">
          <a:solidFill>
            <a:schemeClr val="tx2"/>
          </a:solidFill>
          <a:latin typeface="+mj-lt"/>
          <a:ea typeface="+mj-ea"/>
          <a:cs typeface="+mj-cs"/>
        </a:defRPr>
      </a:lvl1pPr>
      <a:lvl2pPr algn="ctr" rtl="0" eaLnBrk="1" fontAlgn="base" hangingPunct="1">
        <a:spcBef>
          <a:spcPct val="0"/>
        </a:spcBef>
        <a:spcAft>
          <a:spcPct val="0"/>
        </a:spcAft>
        <a:defRPr sz="4800">
          <a:solidFill>
            <a:schemeClr val="tx2"/>
          </a:solidFill>
          <a:latin typeface="Andy" pitchFamily="66" charset="0"/>
        </a:defRPr>
      </a:lvl2pPr>
      <a:lvl3pPr algn="ctr" rtl="0" eaLnBrk="1" fontAlgn="base" hangingPunct="1">
        <a:spcBef>
          <a:spcPct val="0"/>
        </a:spcBef>
        <a:spcAft>
          <a:spcPct val="0"/>
        </a:spcAft>
        <a:defRPr sz="4800">
          <a:solidFill>
            <a:schemeClr val="tx2"/>
          </a:solidFill>
          <a:latin typeface="Andy" pitchFamily="66" charset="0"/>
        </a:defRPr>
      </a:lvl3pPr>
      <a:lvl4pPr algn="ctr" rtl="0" eaLnBrk="1" fontAlgn="base" hangingPunct="1">
        <a:spcBef>
          <a:spcPct val="0"/>
        </a:spcBef>
        <a:spcAft>
          <a:spcPct val="0"/>
        </a:spcAft>
        <a:defRPr sz="4800">
          <a:solidFill>
            <a:schemeClr val="tx2"/>
          </a:solidFill>
          <a:latin typeface="Andy" pitchFamily="66" charset="0"/>
        </a:defRPr>
      </a:lvl4pPr>
      <a:lvl5pPr algn="ctr" rtl="0" eaLnBrk="1" fontAlgn="base" hangingPunct="1">
        <a:spcBef>
          <a:spcPct val="0"/>
        </a:spcBef>
        <a:spcAft>
          <a:spcPct val="0"/>
        </a:spcAft>
        <a:defRPr sz="4800">
          <a:solidFill>
            <a:schemeClr val="tx2"/>
          </a:solidFill>
          <a:latin typeface="Andy" pitchFamily="66" charset="0"/>
        </a:defRPr>
      </a:lvl5pPr>
      <a:lvl6pPr marL="457200" algn="ctr" rtl="0" eaLnBrk="1" fontAlgn="base" hangingPunct="1">
        <a:spcBef>
          <a:spcPct val="0"/>
        </a:spcBef>
        <a:spcAft>
          <a:spcPct val="0"/>
        </a:spcAft>
        <a:defRPr sz="4800">
          <a:solidFill>
            <a:schemeClr val="tx2"/>
          </a:solidFill>
          <a:latin typeface="Andy" pitchFamily="66" charset="0"/>
        </a:defRPr>
      </a:lvl6pPr>
      <a:lvl7pPr marL="914400" algn="ctr" rtl="0" eaLnBrk="1" fontAlgn="base" hangingPunct="1">
        <a:spcBef>
          <a:spcPct val="0"/>
        </a:spcBef>
        <a:spcAft>
          <a:spcPct val="0"/>
        </a:spcAft>
        <a:defRPr sz="4800">
          <a:solidFill>
            <a:schemeClr val="tx2"/>
          </a:solidFill>
          <a:latin typeface="Andy" pitchFamily="66" charset="0"/>
        </a:defRPr>
      </a:lvl7pPr>
      <a:lvl8pPr marL="1371600" algn="ctr" rtl="0" eaLnBrk="1" fontAlgn="base" hangingPunct="1">
        <a:spcBef>
          <a:spcPct val="0"/>
        </a:spcBef>
        <a:spcAft>
          <a:spcPct val="0"/>
        </a:spcAft>
        <a:defRPr sz="4800">
          <a:solidFill>
            <a:schemeClr val="tx2"/>
          </a:solidFill>
          <a:latin typeface="Andy" pitchFamily="66" charset="0"/>
        </a:defRPr>
      </a:lvl8pPr>
      <a:lvl9pPr marL="1828800" algn="ctr" rtl="0" eaLnBrk="1" fontAlgn="base" hangingPunct="1">
        <a:spcBef>
          <a:spcPct val="0"/>
        </a:spcBef>
        <a:spcAft>
          <a:spcPct val="0"/>
        </a:spcAft>
        <a:defRPr sz="4800">
          <a:solidFill>
            <a:schemeClr val="tx2"/>
          </a:solidFill>
          <a:latin typeface="Andy" pitchFamily="66" charset="0"/>
        </a:defRPr>
      </a:lvl9pPr>
    </p:titleStyle>
    <p:bodyStyle>
      <a:lvl1pPr marL="342900" indent="-342900" algn="l" rtl="0" eaLnBrk="1" fontAlgn="base" hangingPunct="1">
        <a:spcBef>
          <a:spcPct val="20000"/>
        </a:spcBef>
        <a:spcAft>
          <a:spcPct val="0"/>
        </a:spcAft>
        <a:buChar char="•"/>
        <a:defRPr sz="3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3200">
          <a:solidFill>
            <a:schemeClr val="tx1"/>
          </a:solidFill>
          <a:latin typeface="+mn-lt"/>
        </a:defRPr>
      </a:lvl2pPr>
      <a:lvl3pPr marL="1143000" indent="-228600" algn="l" rtl="0" eaLnBrk="1" fontAlgn="base" hangingPunct="1">
        <a:spcBef>
          <a:spcPct val="20000"/>
        </a:spcBef>
        <a:spcAft>
          <a:spcPct val="0"/>
        </a:spcAft>
        <a:buChar char="•"/>
        <a:defRPr sz="2800">
          <a:solidFill>
            <a:schemeClr val="tx1"/>
          </a:solidFill>
          <a:latin typeface="+mn-lt"/>
        </a:defRPr>
      </a:lvl3pPr>
      <a:lvl4pPr marL="1600200" indent="-228600" algn="l" rtl="0" eaLnBrk="1" fontAlgn="base" hangingPunct="1">
        <a:spcBef>
          <a:spcPct val="20000"/>
        </a:spcBef>
        <a:spcAft>
          <a:spcPct val="0"/>
        </a:spcAft>
        <a:buChar char="–"/>
        <a:defRPr sz="2400">
          <a:solidFill>
            <a:schemeClr val="tx1"/>
          </a:solidFill>
          <a:latin typeface="+mn-lt"/>
        </a:defRPr>
      </a:lvl4pPr>
      <a:lvl5pPr marL="2057400" indent="-228600" algn="l" rtl="0" eaLnBrk="1" fontAlgn="base" hangingPunct="1">
        <a:spcBef>
          <a:spcPct val="20000"/>
        </a:spcBef>
        <a:spcAft>
          <a:spcPct val="0"/>
        </a:spcAft>
        <a:buChar char="»"/>
        <a:defRPr sz="2400">
          <a:solidFill>
            <a:schemeClr val="tx1"/>
          </a:solidFill>
          <a:latin typeface="+mn-lt"/>
        </a:defRPr>
      </a:lvl5pPr>
      <a:lvl6pPr marL="2514600" indent="-228600" algn="l" rtl="0" eaLnBrk="1" fontAlgn="base" hangingPunct="1">
        <a:spcBef>
          <a:spcPct val="20000"/>
        </a:spcBef>
        <a:spcAft>
          <a:spcPct val="0"/>
        </a:spcAft>
        <a:buChar char="»"/>
        <a:defRPr sz="2400">
          <a:solidFill>
            <a:schemeClr val="tx1"/>
          </a:solidFill>
          <a:latin typeface="+mn-lt"/>
        </a:defRPr>
      </a:lvl6pPr>
      <a:lvl7pPr marL="2971800" indent="-228600" algn="l" rtl="0" eaLnBrk="1" fontAlgn="base" hangingPunct="1">
        <a:spcBef>
          <a:spcPct val="20000"/>
        </a:spcBef>
        <a:spcAft>
          <a:spcPct val="0"/>
        </a:spcAft>
        <a:buChar char="»"/>
        <a:defRPr sz="2400">
          <a:solidFill>
            <a:schemeClr val="tx1"/>
          </a:solidFill>
          <a:latin typeface="+mn-lt"/>
        </a:defRPr>
      </a:lvl7pPr>
      <a:lvl8pPr marL="3429000" indent="-228600" algn="l" rtl="0" eaLnBrk="1" fontAlgn="base" hangingPunct="1">
        <a:spcBef>
          <a:spcPct val="20000"/>
        </a:spcBef>
        <a:spcAft>
          <a:spcPct val="0"/>
        </a:spcAft>
        <a:buChar char="»"/>
        <a:defRPr sz="2400">
          <a:solidFill>
            <a:schemeClr val="tx1"/>
          </a:solidFill>
          <a:latin typeface="+mn-lt"/>
        </a:defRPr>
      </a:lvl8pPr>
      <a:lvl9pPr marL="3886200" indent="-228600" algn="l" rtl="0" eaLnBrk="1" fontAlgn="base" hangingPunct="1">
        <a:spcBef>
          <a:spcPct val="20000"/>
        </a:spcBef>
        <a:spcAft>
          <a:spcPct val="0"/>
        </a:spcAft>
        <a:buChar char="»"/>
        <a:defRPr sz="24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371600" y="548680"/>
            <a:ext cx="7304856" cy="5090120"/>
          </a:xfrm>
        </p:spPr>
        <p:txBody>
          <a:bodyPr/>
          <a:lstStyle/>
          <a:p>
            <a:r>
              <a:rPr lang="en-US" sz="8000" b="1" dirty="0" smtClean="0">
                <a:solidFill>
                  <a:srgbClr val="C00000"/>
                </a:solidFill>
                <a:effectLst>
                  <a:outerShdw blurRad="38100" dist="38100" dir="2700000" algn="tl">
                    <a:srgbClr val="000000">
                      <a:alpha val="43137"/>
                    </a:srgbClr>
                  </a:outerShdw>
                </a:effectLst>
                <a:latin typeface="+mj-lt"/>
              </a:rPr>
              <a:t>42.</a:t>
            </a:r>
          </a:p>
          <a:p>
            <a:r>
              <a:rPr lang="en-US" sz="8000" b="1" dirty="0" smtClean="0">
                <a:solidFill>
                  <a:srgbClr val="C00000"/>
                </a:solidFill>
                <a:effectLst>
                  <a:outerShdw blurRad="38100" dist="38100" dir="2700000" algn="tl">
                    <a:srgbClr val="000000">
                      <a:alpha val="43137"/>
                    </a:srgbClr>
                  </a:outerShdw>
                </a:effectLst>
                <a:latin typeface="+mj-lt"/>
              </a:rPr>
              <a:t>Les loisirs </a:t>
            </a:r>
            <a:endParaRPr lang="en-US" sz="8000" b="1" dirty="0">
              <a:solidFill>
                <a:srgbClr val="C00000"/>
              </a:solidFill>
              <a:effectLst>
                <a:outerShdw blurRad="38100" dist="38100" dir="2700000" algn="tl">
                  <a:srgbClr val="000000">
                    <a:alpha val="43137"/>
                  </a:srgbClr>
                </a:outerShdw>
              </a:effectLst>
              <a:latin typeface="+mj-lt"/>
            </a:endParaRPr>
          </a:p>
        </p:txBody>
      </p:sp>
      <p:pic>
        <p:nvPicPr>
          <p:cNvPr id="3074" name="Picture 2" descr="C:\Users\depor\OneDrive\Υπολογιστής\Καταγραφή.PNG"/>
          <p:cNvPicPr>
            <a:picLocks noChangeAspect="1" noChangeArrowheads="1"/>
          </p:cNvPicPr>
          <p:nvPr/>
        </p:nvPicPr>
        <p:blipFill>
          <a:blip r:embed="rId2" cstate="print"/>
          <a:srcRect/>
          <a:stretch>
            <a:fillRect/>
          </a:stretch>
        </p:blipFill>
        <p:spPr bwMode="auto">
          <a:xfrm>
            <a:off x="2915816" y="3789040"/>
            <a:ext cx="4248150" cy="2724150"/>
          </a:xfrm>
          <a:prstGeom prst="rect">
            <a:avLst/>
          </a:prstGeom>
          <a:ln>
            <a:noFill/>
          </a:ln>
          <a:effectLst>
            <a:softEdge rad="112500"/>
          </a:effectLst>
        </p:spPr>
      </p:pic>
    </p:spTree>
  </p:cSld>
  <p:clrMapOvr>
    <a:masterClrMapping/>
  </p:clrMapOvr>
  <p:transition spd="slow">
    <p:comb/>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depor\OneDrive\Υπολογιστής\1.GIF"/>
          <p:cNvPicPr>
            <a:picLocks noChangeAspect="1" noChangeArrowheads="1"/>
          </p:cNvPicPr>
          <p:nvPr/>
        </p:nvPicPr>
        <p:blipFill>
          <a:blip r:embed="rId2" cstate="print"/>
          <a:srcRect/>
          <a:stretch>
            <a:fillRect/>
          </a:stretch>
        </p:blipFill>
        <p:spPr bwMode="auto">
          <a:xfrm>
            <a:off x="899592" y="0"/>
            <a:ext cx="8217776" cy="6858000"/>
          </a:xfrm>
          <a:prstGeom prst="rect">
            <a:avLst/>
          </a:prstGeom>
          <a:noFill/>
        </p:spPr>
      </p:pic>
    </p:spTree>
  </p:cSld>
  <p:clrMapOvr>
    <a:masterClrMapping/>
  </p:clrMapOvr>
  <p:transition spd="slow">
    <p:comb/>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188640"/>
            <a:ext cx="7920880" cy="6480720"/>
          </a:xfrm>
        </p:spPr>
        <p:txBody>
          <a:bodyPr/>
          <a:lstStyle/>
          <a:p>
            <a:r>
              <a:rPr lang="en-US" sz="4800" b="1" dirty="0" smtClean="0">
                <a:solidFill>
                  <a:srgbClr val="C00000"/>
                </a:solidFill>
                <a:latin typeface="+mj-lt"/>
              </a:rPr>
              <a:t>Présenter un artiste</a:t>
            </a:r>
          </a:p>
          <a:p>
            <a:pPr algn="just"/>
            <a:r>
              <a:rPr lang="en-US" dirty="0" smtClean="0">
                <a:solidFill>
                  <a:schemeClr val="accent2">
                    <a:lumMod val="50000"/>
                  </a:schemeClr>
                </a:solidFill>
                <a:latin typeface="+mj-lt"/>
              </a:rPr>
              <a:t>C’est un chanteur célébre. Il chante bien. Il chante en français. Il a une belle voix. Il écrit la musique et les paroles de ses chansons. Il joue dans un groupe. Il est connu dans son pays et dans le monde entier. Son dernier concert a beaucoup de succès. </a:t>
            </a:r>
            <a:endParaRPr lang="en-US" dirty="0">
              <a:solidFill>
                <a:schemeClr val="accent2">
                  <a:lumMod val="50000"/>
                </a:schemeClr>
              </a:solidFill>
              <a:latin typeface="+mj-lt"/>
            </a:endParaRPr>
          </a:p>
        </p:txBody>
      </p:sp>
    </p:spTree>
  </p:cSld>
  <p:clrMapOvr>
    <a:masterClrMapping/>
  </p:clrMapOvr>
  <p:transition spd="slow">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188640"/>
            <a:ext cx="7920880" cy="6480720"/>
          </a:xfrm>
        </p:spPr>
        <p:txBody>
          <a:bodyPr/>
          <a:lstStyle/>
          <a:p>
            <a:pPr marL="914400" indent="-914400" algn="l"/>
            <a:r>
              <a:rPr lang="fr-FR" sz="4800" dirty="0" smtClean="0">
                <a:solidFill>
                  <a:schemeClr val="accent2">
                    <a:lumMod val="50000"/>
                  </a:schemeClr>
                </a:solidFill>
                <a:latin typeface="+mj-lt"/>
              </a:rPr>
              <a:t>Vocabulaire : </a:t>
            </a:r>
            <a:r>
              <a:rPr lang="fr-FR" sz="4800" dirty="0" smtClean="0">
                <a:solidFill>
                  <a:srgbClr val="C00000"/>
                </a:solidFill>
                <a:latin typeface="+mj-lt"/>
              </a:rPr>
              <a:t>le cinéma</a:t>
            </a:r>
          </a:p>
          <a:p>
            <a:pPr marL="914400" indent="-914400" algn="l"/>
            <a:endParaRPr lang="el-GR" sz="4800" dirty="0" smtClean="0">
              <a:solidFill>
                <a:schemeClr val="accent2">
                  <a:lumMod val="50000"/>
                </a:schemeClr>
              </a:solidFill>
              <a:latin typeface="+mj-lt"/>
            </a:endParaRPr>
          </a:p>
          <a:p>
            <a:endParaRPr lang="en-US" sz="4800" dirty="0">
              <a:solidFill>
                <a:schemeClr val="accent2">
                  <a:lumMod val="50000"/>
                </a:schemeClr>
              </a:solidFill>
              <a:latin typeface="+mj-lt"/>
            </a:endParaRPr>
          </a:p>
        </p:txBody>
      </p:sp>
      <p:graphicFrame>
        <p:nvGraphicFramePr>
          <p:cNvPr id="3" name="2 - Πίνακας"/>
          <p:cNvGraphicFramePr>
            <a:graphicFrameLocks noGrp="1"/>
          </p:cNvGraphicFramePr>
          <p:nvPr/>
        </p:nvGraphicFramePr>
        <p:xfrm>
          <a:off x="827584" y="1124742"/>
          <a:ext cx="8064896" cy="5259232"/>
        </p:xfrm>
        <a:graphic>
          <a:graphicData uri="http://schemas.openxmlformats.org/drawingml/2006/table">
            <a:tbl>
              <a:tblPr firstRow="1" bandRow="1">
                <a:tableStyleId>{0505E3EF-67EA-436B-97B2-0124C06EBD24}</a:tableStyleId>
              </a:tblPr>
              <a:tblGrid>
                <a:gridCol w="4896544"/>
                <a:gridCol w="3168352"/>
              </a:tblGrid>
              <a:tr h="408625">
                <a:tc>
                  <a:txBody>
                    <a:bodyPr/>
                    <a:lstStyle/>
                    <a:p>
                      <a:r>
                        <a:rPr lang="fr-FR" sz="3300" b="0" dirty="0" smtClean="0">
                          <a:solidFill>
                            <a:schemeClr val="accent2">
                              <a:lumMod val="50000"/>
                            </a:schemeClr>
                          </a:solidFill>
                          <a:latin typeface="+mj-lt"/>
                        </a:rPr>
                        <a:t>Un acteur </a:t>
                      </a:r>
                      <a:endParaRPr lang="el-GR" sz="3300" b="0" dirty="0">
                        <a:solidFill>
                          <a:schemeClr val="accent2">
                            <a:lumMod val="50000"/>
                          </a:schemeClr>
                        </a:solidFill>
                        <a:latin typeface="+mj-lt"/>
                      </a:endParaRPr>
                    </a:p>
                  </a:txBody>
                  <a:tcPr/>
                </a:tc>
                <a:tc>
                  <a:txBody>
                    <a:bodyPr/>
                    <a:lstStyle/>
                    <a:p>
                      <a:r>
                        <a:rPr lang="fr-FR" sz="3300" b="0" dirty="0" smtClean="0">
                          <a:solidFill>
                            <a:schemeClr val="accent2">
                              <a:lumMod val="50000"/>
                            </a:schemeClr>
                          </a:solidFill>
                          <a:latin typeface="+mj-lt"/>
                        </a:rPr>
                        <a:t>Une actrice</a:t>
                      </a:r>
                      <a:endParaRPr lang="el-GR" sz="3300" b="0" dirty="0">
                        <a:solidFill>
                          <a:schemeClr val="accent2">
                            <a:lumMod val="50000"/>
                          </a:schemeClr>
                        </a:solidFill>
                        <a:latin typeface="+mj-lt"/>
                      </a:endParaRPr>
                    </a:p>
                  </a:txBody>
                  <a:tcPr/>
                </a:tc>
              </a:tr>
              <a:tr h="408625">
                <a:tc>
                  <a:txBody>
                    <a:bodyPr/>
                    <a:lstStyle/>
                    <a:p>
                      <a:r>
                        <a:rPr lang="fr-FR" sz="3300" b="0" dirty="0" smtClean="0">
                          <a:solidFill>
                            <a:schemeClr val="accent2">
                              <a:lumMod val="50000"/>
                            </a:schemeClr>
                          </a:solidFill>
                          <a:latin typeface="+mj-lt"/>
                        </a:rPr>
                        <a:t>Un metteur en scène</a:t>
                      </a:r>
                      <a:endParaRPr lang="el-GR" sz="3300" b="0" dirty="0">
                        <a:solidFill>
                          <a:schemeClr val="accent2">
                            <a:lumMod val="50000"/>
                          </a:schemeClr>
                        </a:solidFill>
                        <a:latin typeface="+mj-lt"/>
                      </a:endParaRPr>
                    </a:p>
                  </a:txBody>
                  <a:tcPr/>
                </a:tc>
                <a:tc>
                  <a:txBody>
                    <a:bodyPr/>
                    <a:lstStyle/>
                    <a:p>
                      <a:r>
                        <a:rPr lang="fr-FR" sz="3300" b="0" dirty="0" smtClean="0">
                          <a:solidFill>
                            <a:schemeClr val="accent2">
                              <a:lumMod val="50000"/>
                            </a:schemeClr>
                          </a:solidFill>
                          <a:latin typeface="+mj-lt"/>
                        </a:rPr>
                        <a:t>Un rôle</a:t>
                      </a:r>
                      <a:endParaRPr lang="el-GR" sz="3300" b="0" dirty="0">
                        <a:solidFill>
                          <a:schemeClr val="accent2">
                            <a:lumMod val="50000"/>
                          </a:schemeClr>
                        </a:solidFill>
                        <a:latin typeface="+mj-lt"/>
                      </a:endParaRPr>
                    </a:p>
                  </a:txBody>
                  <a:tcPr/>
                </a:tc>
              </a:tr>
              <a:tr h="408625">
                <a:tc>
                  <a:txBody>
                    <a:bodyPr/>
                    <a:lstStyle/>
                    <a:p>
                      <a:r>
                        <a:rPr lang="fr-FR" sz="3300" b="0" dirty="0" smtClean="0">
                          <a:solidFill>
                            <a:schemeClr val="accent2">
                              <a:lumMod val="50000"/>
                            </a:schemeClr>
                          </a:solidFill>
                          <a:latin typeface="+mj-lt"/>
                        </a:rPr>
                        <a:t>Une salle de cinéma</a:t>
                      </a:r>
                      <a:endParaRPr lang="el-GR" sz="3300" b="0" dirty="0">
                        <a:solidFill>
                          <a:schemeClr val="accent2">
                            <a:lumMod val="50000"/>
                          </a:schemeClr>
                        </a:solidFill>
                        <a:latin typeface="+mj-lt"/>
                      </a:endParaRPr>
                    </a:p>
                  </a:txBody>
                  <a:tcPr/>
                </a:tc>
                <a:tc>
                  <a:txBody>
                    <a:bodyPr/>
                    <a:lstStyle/>
                    <a:p>
                      <a:r>
                        <a:rPr lang="fr-FR" sz="3300" b="0" dirty="0" smtClean="0">
                          <a:solidFill>
                            <a:schemeClr val="accent2">
                              <a:lumMod val="50000"/>
                            </a:schemeClr>
                          </a:solidFill>
                          <a:latin typeface="+mj-lt"/>
                        </a:rPr>
                        <a:t>La séance</a:t>
                      </a:r>
                      <a:endParaRPr lang="el-GR" sz="3300" b="0" dirty="0">
                        <a:solidFill>
                          <a:schemeClr val="accent2">
                            <a:lumMod val="50000"/>
                          </a:schemeClr>
                        </a:solidFill>
                        <a:latin typeface="+mj-lt"/>
                      </a:endParaRPr>
                    </a:p>
                  </a:txBody>
                  <a:tcPr/>
                </a:tc>
              </a:tr>
              <a:tr h="408625">
                <a:tc>
                  <a:txBody>
                    <a:bodyPr/>
                    <a:lstStyle/>
                    <a:p>
                      <a:endParaRPr lang="el-GR" sz="3300" b="0" dirty="0">
                        <a:solidFill>
                          <a:schemeClr val="accent2">
                            <a:lumMod val="50000"/>
                          </a:schemeClr>
                        </a:solidFill>
                        <a:latin typeface="+mj-lt"/>
                      </a:endParaRPr>
                    </a:p>
                  </a:txBody>
                  <a:tcPr/>
                </a:tc>
                <a:tc>
                  <a:txBody>
                    <a:bodyPr/>
                    <a:lstStyle/>
                    <a:p>
                      <a:endParaRPr lang="el-GR" sz="3300" b="0" dirty="0">
                        <a:solidFill>
                          <a:schemeClr val="accent2">
                            <a:lumMod val="50000"/>
                          </a:schemeClr>
                        </a:solidFill>
                        <a:latin typeface="+mj-lt"/>
                      </a:endParaRPr>
                    </a:p>
                  </a:txBody>
                  <a:tcPr/>
                </a:tc>
              </a:tr>
              <a:tr h="707858">
                <a:tc>
                  <a:txBody>
                    <a:bodyPr/>
                    <a:lstStyle/>
                    <a:p>
                      <a:r>
                        <a:rPr lang="fr-FR" sz="3300" b="0" dirty="0" smtClean="0">
                          <a:solidFill>
                            <a:schemeClr val="accent2">
                              <a:lumMod val="50000"/>
                            </a:schemeClr>
                          </a:solidFill>
                          <a:latin typeface="+mj-lt"/>
                        </a:rPr>
                        <a:t>Un</a:t>
                      </a:r>
                      <a:r>
                        <a:rPr lang="fr-FR" sz="3300" b="0" baseline="0" dirty="0" smtClean="0">
                          <a:solidFill>
                            <a:schemeClr val="accent2">
                              <a:lumMod val="50000"/>
                            </a:schemeClr>
                          </a:solidFill>
                          <a:latin typeface="+mj-lt"/>
                        </a:rPr>
                        <a:t> film d’animation</a:t>
                      </a:r>
                      <a:endParaRPr lang="el-GR" sz="3300" b="0" dirty="0">
                        <a:solidFill>
                          <a:schemeClr val="accent2">
                            <a:lumMod val="50000"/>
                          </a:schemeClr>
                        </a:solidFill>
                        <a:latin typeface="+mj-lt"/>
                      </a:endParaRPr>
                    </a:p>
                  </a:txBody>
                  <a:tcPr/>
                </a:tc>
                <a:tc>
                  <a:txBody>
                    <a:bodyPr/>
                    <a:lstStyle/>
                    <a:p>
                      <a:r>
                        <a:rPr lang="fr-FR" sz="3300" b="0" dirty="0" smtClean="0">
                          <a:solidFill>
                            <a:schemeClr val="accent2">
                              <a:lumMod val="50000"/>
                            </a:schemeClr>
                          </a:solidFill>
                          <a:latin typeface="+mj-lt"/>
                        </a:rPr>
                        <a:t>Un film policier</a:t>
                      </a:r>
                      <a:endParaRPr lang="el-GR" sz="3300" b="0" dirty="0">
                        <a:solidFill>
                          <a:schemeClr val="accent2">
                            <a:lumMod val="50000"/>
                          </a:schemeClr>
                        </a:solidFill>
                        <a:latin typeface="+mj-lt"/>
                      </a:endParaRPr>
                    </a:p>
                  </a:txBody>
                  <a:tcPr/>
                </a:tc>
              </a:tr>
              <a:tr h="864096">
                <a:tc>
                  <a:txBody>
                    <a:bodyPr/>
                    <a:lstStyle/>
                    <a:p>
                      <a:r>
                        <a:rPr lang="fr-FR" sz="3300" b="0" dirty="0" smtClean="0">
                          <a:solidFill>
                            <a:schemeClr val="accent2">
                              <a:lumMod val="50000"/>
                            </a:schemeClr>
                          </a:solidFill>
                          <a:latin typeface="+mj-lt"/>
                        </a:rPr>
                        <a:t>Un film d’aventure</a:t>
                      </a:r>
                      <a:endParaRPr lang="el-GR" sz="3300" b="0" dirty="0">
                        <a:solidFill>
                          <a:schemeClr val="accent2">
                            <a:lumMod val="50000"/>
                          </a:schemeClr>
                        </a:solidFill>
                        <a:latin typeface="+mj-lt"/>
                      </a:endParaRPr>
                    </a:p>
                  </a:txBody>
                  <a:tcPr/>
                </a:tc>
                <a:tc>
                  <a:txBody>
                    <a:bodyPr/>
                    <a:lstStyle/>
                    <a:p>
                      <a:r>
                        <a:rPr lang="fr-FR" sz="3300" b="0" dirty="0" smtClean="0">
                          <a:solidFill>
                            <a:schemeClr val="accent2">
                              <a:lumMod val="50000"/>
                            </a:schemeClr>
                          </a:solidFill>
                          <a:latin typeface="+mj-lt"/>
                        </a:rPr>
                        <a:t>Un film d’amour</a:t>
                      </a:r>
                      <a:endParaRPr lang="el-GR" sz="3300" b="0" dirty="0">
                        <a:solidFill>
                          <a:schemeClr val="accent2">
                            <a:lumMod val="50000"/>
                          </a:schemeClr>
                        </a:solidFill>
                        <a:latin typeface="+mj-lt"/>
                      </a:endParaRPr>
                    </a:p>
                  </a:txBody>
                  <a:tcPr/>
                </a:tc>
              </a:tr>
              <a:tr h="1309838">
                <a:tc>
                  <a:txBody>
                    <a:bodyPr/>
                    <a:lstStyle/>
                    <a:p>
                      <a:r>
                        <a:rPr lang="fr-FR" sz="3300" b="0" dirty="0" smtClean="0">
                          <a:solidFill>
                            <a:schemeClr val="accent2">
                              <a:lumMod val="50000"/>
                            </a:schemeClr>
                          </a:solidFill>
                          <a:latin typeface="+mj-lt"/>
                        </a:rPr>
                        <a:t>Un film de science fiction</a:t>
                      </a:r>
                      <a:endParaRPr lang="el-GR" sz="3300" b="0" dirty="0">
                        <a:solidFill>
                          <a:schemeClr val="accent2">
                            <a:lumMod val="50000"/>
                          </a:schemeClr>
                        </a:solidFill>
                        <a:latin typeface="+mj-lt"/>
                      </a:endParaRPr>
                    </a:p>
                  </a:txBody>
                  <a:tcPr/>
                </a:tc>
                <a:tc>
                  <a:txBody>
                    <a:bodyPr/>
                    <a:lstStyle/>
                    <a:p>
                      <a:r>
                        <a:rPr lang="fr-FR" sz="3300" b="0" dirty="0" smtClean="0">
                          <a:solidFill>
                            <a:schemeClr val="accent2">
                              <a:lumMod val="50000"/>
                            </a:schemeClr>
                          </a:solidFill>
                          <a:latin typeface="+mj-lt"/>
                        </a:rPr>
                        <a:t>Une comédie</a:t>
                      </a:r>
                      <a:endParaRPr lang="el-GR" sz="3300" b="0" dirty="0">
                        <a:solidFill>
                          <a:schemeClr val="accent2">
                            <a:lumMod val="50000"/>
                          </a:schemeClr>
                        </a:solidFill>
                        <a:latin typeface="+mj-lt"/>
                      </a:endParaRPr>
                    </a:p>
                  </a:txBody>
                  <a:tcPr/>
                </a:tc>
              </a:tr>
            </a:tbl>
          </a:graphicData>
        </a:graphic>
      </p:graphicFrame>
    </p:spTree>
  </p:cSld>
  <p:clrMapOvr>
    <a:masterClrMapping/>
  </p:clrMapOvr>
  <p:transition spd="slow">
    <p:comb/>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188640"/>
            <a:ext cx="7920880" cy="6480720"/>
          </a:xfrm>
        </p:spPr>
        <p:txBody>
          <a:bodyPr/>
          <a:lstStyle/>
          <a:p>
            <a:pPr marL="914400" indent="-914400"/>
            <a:r>
              <a:rPr lang="fr-FR" sz="4800" dirty="0" smtClean="0">
                <a:solidFill>
                  <a:srgbClr val="C00000"/>
                </a:solidFill>
                <a:latin typeface="+mj-lt"/>
              </a:rPr>
              <a:t>Autres loisirs</a:t>
            </a:r>
          </a:p>
          <a:p>
            <a:pPr marL="914400" indent="-914400" algn="l"/>
            <a:endParaRPr lang="el-GR" sz="4800" dirty="0" smtClean="0">
              <a:solidFill>
                <a:schemeClr val="accent2">
                  <a:lumMod val="50000"/>
                </a:schemeClr>
              </a:solidFill>
              <a:latin typeface="+mj-lt"/>
            </a:endParaRPr>
          </a:p>
          <a:p>
            <a:endParaRPr lang="en-US" sz="4800" dirty="0">
              <a:solidFill>
                <a:schemeClr val="accent2">
                  <a:lumMod val="50000"/>
                </a:schemeClr>
              </a:solidFill>
              <a:latin typeface="+mj-lt"/>
            </a:endParaRPr>
          </a:p>
        </p:txBody>
      </p:sp>
      <p:graphicFrame>
        <p:nvGraphicFramePr>
          <p:cNvPr id="3" name="2 - Πίνακας"/>
          <p:cNvGraphicFramePr>
            <a:graphicFrameLocks noGrp="1"/>
          </p:cNvGraphicFramePr>
          <p:nvPr/>
        </p:nvGraphicFramePr>
        <p:xfrm>
          <a:off x="827584" y="1124743"/>
          <a:ext cx="8064896" cy="5712197"/>
        </p:xfrm>
        <a:graphic>
          <a:graphicData uri="http://schemas.openxmlformats.org/drawingml/2006/table">
            <a:tbl>
              <a:tblPr firstRow="1" bandRow="1">
                <a:tableStyleId>{0505E3EF-67EA-436B-97B2-0124C06EBD24}</a:tableStyleId>
              </a:tblPr>
              <a:tblGrid>
                <a:gridCol w="4608512"/>
                <a:gridCol w="3456384"/>
              </a:tblGrid>
              <a:tr h="720165">
                <a:tc>
                  <a:txBody>
                    <a:bodyPr/>
                    <a:lstStyle/>
                    <a:p>
                      <a:r>
                        <a:rPr lang="fr-FR" sz="4400" b="0" dirty="0" smtClean="0">
                          <a:solidFill>
                            <a:schemeClr val="accent2">
                              <a:lumMod val="50000"/>
                            </a:schemeClr>
                          </a:solidFill>
                          <a:latin typeface="+mj-lt"/>
                        </a:rPr>
                        <a:t>La lecture</a:t>
                      </a:r>
                      <a:endParaRPr lang="el-GR" sz="4400" b="0" dirty="0">
                        <a:solidFill>
                          <a:schemeClr val="accent2">
                            <a:lumMod val="50000"/>
                          </a:schemeClr>
                        </a:solidFill>
                        <a:latin typeface="+mj-lt"/>
                      </a:endParaRPr>
                    </a:p>
                  </a:txBody>
                  <a:tcPr/>
                </a:tc>
                <a:tc>
                  <a:txBody>
                    <a:bodyPr/>
                    <a:lstStyle/>
                    <a:p>
                      <a:r>
                        <a:rPr lang="fr-FR" sz="4400" b="0" dirty="0" smtClean="0">
                          <a:solidFill>
                            <a:schemeClr val="accent2">
                              <a:lumMod val="50000"/>
                            </a:schemeClr>
                          </a:solidFill>
                          <a:latin typeface="+mj-lt"/>
                        </a:rPr>
                        <a:t>Le sport</a:t>
                      </a:r>
                      <a:endParaRPr lang="el-GR" sz="4400" b="0" dirty="0">
                        <a:solidFill>
                          <a:schemeClr val="accent2">
                            <a:lumMod val="50000"/>
                          </a:schemeClr>
                        </a:solidFill>
                        <a:latin typeface="+mj-lt"/>
                      </a:endParaRPr>
                    </a:p>
                  </a:txBody>
                  <a:tcPr/>
                </a:tc>
              </a:tr>
              <a:tr h="720165">
                <a:tc>
                  <a:txBody>
                    <a:bodyPr/>
                    <a:lstStyle/>
                    <a:p>
                      <a:r>
                        <a:rPr lang="fr-FR" sz="4400" b="0" dirty="0" smtClean="0">
                          <a:solidFill>
                            <a:schemeClr val="accent2">
                              <a:lumMod val="50000"/>
                            </a:schemeClr>
                          </a:solidFill>
                          <a:latin typeface="+mj-lt"/>
                        </a:rPr>
                        <a:t>La danse</a:t>
                      </a:r>
                      <a:endParaRPr lang="el-GR" sz="4400" b="0" dirty="0">
                        <a:solidFill>
                          <a:schemeClr val="accent2">
                            <a:lumMod val="50000"/>
                          </a:schemeClr>
                        </a:solidFill>
                        <a:latin typeface="+mj-lt"/>
                      </a:endParaRPr>
                    </a:p>
                  </a:txBody>
                  <a:tcPr/>
                </a:tc>
                <a:tc>
                  <a:txBody>
                    <a:bodyPr/>
                    <a:lstStyle/>
                    <a:p>
                      <a:r>
                        <a:rPr lang="fr-FR" sz="4400" b="0" dirty="0" smtClean="0">
                          <a:solidFill>
                            <a:schemeClr val="accent2">
                              <a:lumMod val="50000"/>
                            </a:schemeClr>
                          </a:solidFill>
                          <a:latin typeface="+mj-lt"/>
                        </a:rPr>
                        <a:t>La peinture</a:t>
                      </a:r>
                      <a:endParaRPr lang="el-GR" sz="4400" b="0" dirty="0">
                        <a:solidFill>
                          <a:schemeClr val="accent2">
                            <a:lumMod val="50000"/>
                          </a:schemeClr>
                        </a:solidFill>
                        <a:latin typeface="+mj-lt"/>
                      </a:endParaRPr>
                    </a:p>
                  </a:txBody>
                  <a:tcPr/>
                </a:tc>
              </a:tr>
              <a:tr h="720165">
                <a:tc>
                  <a:txBody>
                    <a:bodyPr/>
                    <a:lstStyle/>
                    <a:p>
                      <a:r>
                        <a:rPr lang="fr-FR" sz="4400" b="0" dirty="0" smtClean="0">
                          <a:solidFill>
                            <a:schemeClr val="accent2">
                              <a:lumMod val="50000"/>
                            </a:schemeClr>
                          </a:solidFill>
                          <a:latin typeface="+mj-lt"/>
                        </a:rPr>
                        <a:t>La</a:t>
                      </a:r>
                      <a:r>
                        <a:rPr lang="fr-FR" sz="4400" b="0" baseline="0" dirty="0" smtClean="0">
                          <a:solidFill>
                            <a:schemeClr val="accent2">
                              <a:lumMod val="50000"/>
                            </a:schemeClr>
                          </a:solidFill>
                          <a:latin typeface="+mj-lt"/>
                        </a:rPr>
                        <a:t> photographie</a:t>
                      </a:r>
                      <a:endParaRPr lang="el-GR" sz="4400" b="0" dirty="0">
                        <a:solidFill>
                          <a:schemeClr val="accent2">
                            <a:lumMod val="50000"/>
                          </a:schemeClr>
                        </a:solidFill>
                        <a:latin typeface="+mj-lt"/>
                      </a:endParaRPr>
                    </a:p>
                  </a:txBody>
                  <a:tcPr/>
                </a:tc>
                <a:tc>
                  <a:txBody>
                    <a:bodyPr/>
                    <a:lstStyle/>
                    <a:p>
                      <a:r>
                        <a:rPr lang="fr-FR" sz="4400" b="0" dirty="0" smtClean="0">
                          <a:solidFill>
                            <a:schemeClr val="accent2">
                              <a:lumMod val="50000"/>
                            </a:schemeClr>
                          </a:solidFill>
                          <a:latin typeface="+mj-lt"/>
                        </a:rPr>
                        <a:t>La cuisine</a:t>
                      </a:r>
                      <a:endParaRPr lang="el-GR" sz="4400" b="0" dirty="0">
                        <a:solidFill>
                          <a:schemeClr val="accent2">
                            <a:lumMod val="50000"/>
                          </a:schemeClr>
                        </a:solidFill>
                        <a:latin typeface="+mj-lt"/>
                      </a:endParaRPr>
                    </a:p>
                  </a:txBody>
                  <a:tcPr/>
                </a:tc>
              </a:tr>
              <a:tr h="720165">
                <a:tc>
                  <a:txBody>
                    <a:bodyPr/>
                    <a:lstStyle/>
                    <a:p>
                      <a:r>
                        <a:rPr lang="fr-FR" sz="4000" b="0" dirty="0" smtClean="0">
                          <a:solidFill>
                            <a:schemeClr val="accent2">
                              <a:lumMod val="50000"/>
                            </a:schemeClr>
                          </a:solidFill>
                          <a:latin typeface="+mj-lt"/>
                        </a:rPr>
                        <a:t>Les</a:t>
                      </a:r>
                      <a:r>
                        <a:rPr lang="fr-FR" sz="4000" b="0" baseline="0" dirty="0" smtClean="0">
                          <a:solidFill>
                            <a:schemeClr val="accent2">
                              <a:lumMod val="50000"/>
                            </a:schemeClr>
                          </a:solidFill>
                          <a:latin typeface="+mj-lt"/>
                        </a:rPr>
                        <a:t> jeux de société</a:t>
                      </a:r>
                      <a:endParaRPr lang="el-GR" sz="4000" b="0" dirty="0">
                        <a:solidFill>
                          <a:schemeClr val="accent2">
                            <a:lumMod val="50000"/>
                          </a:schemeClr>
                        </a:solidFill>
                        <a:latin typeface="+mj-lt"/>
                      </a:endParaRPr>
                    </a:p>
                  </a:txBody>
                  <a:tcPr/>
                </a:tc>
                <a:tc>
                  <a:txBody>
                    <a:bodyPr/>
                    <a:lstStyle/>
                    <a:p>
                      <a:r>
                        <a:rPr lang="fr-FR" sz="4400" b="0" dirty="0" smtClean="0">
                          <a:solidFill>
                            <a:schemeClr val="accent2">
                              <a:lumMod val="50000"/>
                            </a:schemeClr>
                          </a:solidFill>
                          <a:latin typeface="+mj-lt"/>
                        </a:rPr>
                        <a:t>La</a:t>
                      </a:r>
                      <a:r>
                        <a:rPr lang="fr-FR" sz="4400" b="0" baseline="0" dirty="0" smtClean="0">
                          <a:solidFill>
                            <a:schemeClr val="accent2">
                              <a:lumMod val="50000"/>
                            </a:schemeClr>
                          </a:solidFill>
                          <a:latin typeface="+mj-lt"/>
                        </a:rPr>
                        <a:t> pêche</a:t>
                      </a:r>
                      <a:endParaRPr lang="el-GR" sz="4400" b="0" dirty="0">
                        <a:solidFill>
                          <a:schemeClr val="accent2">
                            <a:lumMod val="50000"/>
                          </a:schemeClr>
                        </a:solidFill>
                        <a:latin typeface="+mj-lt"/>
                      </a:endParaRPr>
                    </a:p>
                  </a:txBody>
                  <a:tcPr/>
                </a:tc>
              </a:tr>
              <a:tr h="731586">
                <a:tc>
                  <a:txBody>
                    <a:bodyPr/>
                    <a:lstStyle/>
                    <a:p>
                      <a:r>
                        <a:rPr lang="fr-FR" sz="4400" b="0" dirty="0" smtClean="0">
                          <a:solidFill>
                            <a:schemeClr val="accent2">
                              <a:lumMod val="50000"/>
                            </a:schemeClr>
                          </a:solidFill>
                          <a:latin typeface="+mj-lt"/>
                        </a:rPr>
                        <a:t>Les voyages</a:t>
                      </a:r>
                      <a:endParaRPr lang="el-GR" sz="4400" b="0" dirty="0">
                        <a:solidFill>
                          <a:schemeClr val="accent2">
                            <a:lumMod val="50000"/>
                          </a:schemeClr>
                        </a:solidFill>
                        <a:latin typeface="+mj-lt"/>
                      </a:endParaRPr>
                    </a:p>
                  </a:txBody>
                  <a:tcPr/>
                </a:tc>
                <a:tc>
                  <a:txBody>
                    <a:bodyPr/>
                    <a:lstStyle/>
                    <a:p>
                      <a:r>
                        <a:rPr lang="fr-FR" sz="4400" b="0" dirty="0" smtClean="0">
                          <a:solidFill>
                            <a:schemeClr val="accent2">
                              <a:lumMod val="50000"/>
                            </a:schemeClr>
                          </a:solidFill>
                          <a:latin typeface="+mj-lt"/>
                        </a:rPr>
                        <a:t>Les</a:t>
                      </a:r>
                      <a:r>
                        <a:rPr lang="fr-FR" sz="4400" b="0" baseline="0" dirty="0" smtClean="0">
                          <a:solidFill>
                            <a:schemeClr val="accent2">
                              <a:lumMod val="50000"/>
                            </a:schemeClr>
                          </a:solidFill>
                          <a:latin typeface="+mj-lt"/>
                        </a:rPr>
                        <a:t> puzzles</a:t>
                      </a:r>
                      <a:endParaRPr lang="el-GR" sz="4400" b="0" dirty="0">
                        <a:solidFill>
                          <a:schemeClr val="accent2">
                            <a:lumMod val="50000"/>
                          </a:schemeClr>
                        </a:solidFill>
                        <a:latin typeface="+mj-lt"/>
                      </a:endParaRPr>
                    </a:p>
                  </a:txBody>
                  <a:tcPr/>
                </a:tc>
              </a:tr>
              <a:tr h="720165">
                <a:tc>
                  <a:txBody>
                    <a:bodyPr/>
                    <a:lstStyle/>
                    <a:p>
                      <a:r>
                        <a:rPr lang="fr-FR" sz="4400" b="0" dirty="0" smtClean="0">
                          <a:solidFill>
                            <a:schemeClr val="accent2">
                              <a:lumMod val="50000"/>
                            </a:schemeClr>
                          </a:solidFill>
                          <a:latin typeface="+mj-lt"/>
                        </a:rPr>
                        <a:t>Le</a:t>
                      </a:r>
                      <a:r>
                        <a:rPr lang="fr-FR" sz="4400" b="0" baseline="0" dirty="0" smtClean="0">
                          <a:solidFill>
                            <a:schemeClr val="accent2">
                              <a:lumMod val="50000"/>
                            </a:schemeClr>
                          </a:solidFill>
                          <a:latin typeface="+mj-lt"/>
                        </a:rPr>
                        <a:t> théâtre</a:t>
                      </a:r>
                      <a:endParaRPr lang="el-GR" sz="4400" b="0" dirty="0">
                        <a:solidFill>
                          <a:schemeClr val="accent2">
                            <a:lumMod val="50000"/>
                          </a:schemeClr>
                        </a:solidFill>
                        <a:latin typeface="+mj-lt"/>
                      </a:endParaRPr>
                    </a:p>
                  </a:txBody>
                  <a:tcPr/>
                </a:tc>
                <a:tc>
                  <a:txBody>
                    <a:bodyPr/>
                    <a:lstStyle/>
                    <a:p>
                      <a:r>
                        <a:rPr lang="fr-FR" sz="4400" b="0" dirty="0" smtClean="0">
                          <a:solidFill>
                            <a:schemeClr val="accent2">
                              <a:lumMod val="50000"/>
                            </a:schemeClr>
                          </a:solidFill>
                          <a:latin typeface="+mj-lt"/>
                        </a:rPr>
                        <a:t>La collection</a:t>
                      </a:r>
                      <a:endParaRPr lang="el-GR" sz="4400" b="0" dirty="0">
                        <a:solidFill>
                          <a:schemeClr val="accent2">
                            <a:lumMod val="50000"/>
                          </a:schemeClr>
                        </a:solidFill>
                        <a:latin typeface="+mj-lt"/>
                      </a:endParaRPr>
                    </a:p>
                  </a:txBody>
                  <a:tcPr/>
                </a:tc>
              </a:tr>
              <a:tr h="1140197">
                <a:tc>
                  <a:txBody>
                    <a:bodyPr/>
                    <a:lstStyle/>
                    <a:p>
                      <a:r>
                        <a:rPr lang="fr-FR" sz="4400" b="0" dirty="0" smtClean="0">
                          <a:solidFill>
                            <a:schemeClr val="accent2">
                              <a:lumMod val="50000"/>
                            </a:schemeClr>
                          </a:solidFill>
                          <a:latin typeface="+mj-lt"/>
                        </a:rPr>
                        <a:t>Le shopping</a:t>
                      </a:r>
                      <a:endParaRPr lang="el-GR" sz="4400" b="0" dirty="0">
                        <a:solidFill>
                          <a:schemeClr val="accent2">
                            <a:lumMod val="50000"/>
                          </a:schemeClr>
                        </a:solidFill>
                        <a:latin typeface="+mj-lt"/>
                      </a:endParaRPr>
                    </a:p>
                  </a:txBody>
                  <a:tcPr/>
                </a:tc>
                <a:tc>
                  <a:txBody>
                    <a:bodyPr/>
                    <a:lstStyle/>
                    <a:p>
                      <a:endParaRPr lang="el-GR" sz="4400" b="0" dirty="0">
                        <a:solidFill>
                          <a:schemeClr val="accent2">
                            <a:lumMod val="50000"/>
                          </a:schemeClr>
                        </a:solidFill>
                        <a:latin typeface="+mj-lt"/>
                      </a:endParaRPr>
                    </a:p>
                  </a:txBody>
                  <a:tcPr/>
                </a:tc>
              </a:tr>
            </a:tbl>
          </a:graphicData>
        </a:graphic>
      </p:graphicFrame>
    </p:spTree>
  </p:cSld>
  <p:clrMapOvr>
    <a:masterClrMapping/>
  </p:clrMapOvr>
  <p:transition spd="slow">
    <p:comb/>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por\OneDrive\Υπολογιστής\2.GIF"/>
          <p:cNvPicPr>
            <a:picLocks noChangeAspect="1" noChangeArrowheads="1"/>
          </p:cNvPicPr>
          <p:nvPr/>
        </p:nvPicPr>
        <p:blipFill>
          <a:blip r:embed="rId2" cstate="print"/>
          <a:srcRect/>
          <a:stretch>
            <a:fillRect/>
          </a:stretch>
        </p:blipFill>
        <p:spPr bwMode="auto">
          <a:xfrm>
            <a:off x="827584" y="188640"/>
            <a:ext cx="8144425" cy="6336704"/>
          </a:xfrm>
          <a:prstGeom prst="rect">
            <a:avLst/>
          </a:prstGeom>
          <a:noFill/>
        </p:spPr>
      </p:pic>
    </p:spTree>
  </p:cSld>
  <p:clrMapOvr>
    <a:masterClrMapping/>
  </p:clrMapOvr>
  <p:transition spd="slow">
    <p:comb/>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epor\OneDrive\Υπολογιστής\3.GIF"/>
          <p:cNvPicPr>
            <a:picLocks noChangeAspect="1" noChangeArrowheads="1"/>
          </p:cNvPicPr>
          <p:nvPr/>
        </p:nvPicPr>
        <p:blipFill>
          <a:blip r:embed="rId2" cstate="print"/>
          <a:srcRect/>
          <a:stretch>
            <a:fillRect/>
          </a:stretch>
        </p:blipFill>
        <p:spPr bwMode="auto">
          <a:xfrm>
            <a:off x="755576" y="260648"/>
            <a:ext cx="8208912" cy="6530690"/>
          </a:xfrm>
          <a:prstGeom prst="rect">
            <a:avLst/>
          </a:prstGeom>
          <a:noFill/>
        </p:spPr>
      </p:pic>
    </p:spTree>
  </p:cSld>
  <p:clrMapOvr>
    <a:masterClrMapping/>
  </p:clrMapOvr>
  <p:transition spd="slow">
    <p:comb/>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epor\OneDrive\Υπολογιστής\4.GIF"/>
          <p:cNvPicPr>
            <a:picLocks noChangeAspect="1" noChangeArrowheads="1"/>
          </p:cNvPicPr>
          <p:nvPr/>
        </p:nvPicPr>
        <p:blipFill>
          <a:blip r:embed="rId2" cstate="print"/>
          <a:srcRect/>
          <a:stretch>
            <a:fillRect/>
          </a:stretch>
        </p:blipFill>
        <p:spPr bwMode="auto">
          <a:xfrm>
            <a:off x="611560" y="260648"/>
            <a:ext cx="8352928" cy="6525058"/>
          </a:xfrm>
          <a:prstGeom prst="rect">
            <a:avLst/>
          </a:prstGeom>
          <a:noFill/>
        </p:spPr>
      </p:pic>
    </p:spTree>
  </p:cSld>
  <p:clrMapOvr>
    <a:masterClrMapping/>
  </p:clrMapOvr>
  <p:transition spd="slow">
    <p:comb/>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por\OneDrive\Υπολογιστής\LIRE....jpg"/>
          <p:cNvPicPr>
            <a:picLocks noChangeAspect="1" noChangeArrowheads="1"/>
          </p:cNvPicPr>
          <p:nvPr/>
        </p:nvPicPr>
        <p:blipFill>
          <a:blip r:embed="rId2" cstate="print"/>
          <a:srcRect/>
          <a:stretch>
            <a:fillRect/>
          </a:stretch>
        </p:blipFill>
        <p:spPr bwMode="auto">
          <a:xfrm>
            <a:off x="827584" y="-459432"/>
            <a:ext cx="8029575" cy="8477721"/>
          </a:xfrm>
          <a:prstGeom prst="rect">
            <a:avLst/>
          </a:prstGeom>
          <a:noFill/>
        </p:spPr>
      </p:pic>
    </p:spTree>
  </p:cSld>
  <p:clrMapOvr>
    <a:masterClrMapping/>
  </p:clrMapOvr>
  <p:transition spd="slow">
    <p:comb/>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por\OneDrive\Υπολογιστής\Καταγραφή.PNG"/>
          <p:cNvPicPr>
            <a:picLocks noChangeAspect="1" noChangeArrowheads="1"/>
          </p:cNvPicPr>
          <p:nvPr/>
        </p:nvPicPr>
        <p:blipFill>
          <a:blip r:embed="rId2" cstate="print"/>
          <a:srcRect/>
          <a:stretch>
            <a:fillRect/>
          </a:stretch>
        </p:blipFill>
        <p:spPr bwMode="auto">
          <a:xfrm>
            <a:off x="755576" y="332656"/>
            <a:ext cx="8275295" cy="6120680"/>
          </a:xfrm>
          <a:prstGeom prst="rect">
            <a:avLst/>
          </a:prstGeom>
          <a:noFill/>
        </p:spPr>
      </p:pic>
    </p:spTree>
  </p:cSld>
  <p:clrMapOvr>
    <a:masterClrMapping/>
  </p:clrMapOvr>
  <p:transition spd="slow">
    <p:comb/>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188640"/>
            <a:ext cx="7920880" cy="6480720"/>
          </a:xfrm>
        </p:spPr>
        <p:txBody>
          <a:bodyPr/>
          <a:lstStyle/>
          <a:p>
            <a:pPr marL="914400" indent="-914400" algn="l">
              <a:buAutoNum type="arabicPeriod"/>
            </a:pPr>
            <a:r>
              <a:rPr lang="fr-FR" sz="4800" dirty="0" smtClean="0">
                <a:solidFill>
                  <a:schemeClr val="accent2">
                    <a:lumMod val="50000"/>
                  </a:schemeClr>
                </a:solidFill>
                <a:latin typeface="+mj-lt"/>
              </a:rPr>
              <a:t>Qu’est-ce qu’il écoute? </a:t>
            </a:r>
            <a:r>
              <a:rPr lang="fr-FR" sz="4800" dirty="0" smtClean="0">
                <a:solidFill>
                  <a:schemeClr val="accent2">
                    <a:lumMod val="50000"/>
                  </a:schemeClr>
                </a:solidFill>
              </a:rPr>
              <a:t>(f)</a:t>
            </a:r>
          </a:p>
          <a:p>
            <a:pPr marL="914400" indent="-914400" algn="l">
              <a:buAutoNum type="arabicPeriod"/>
            </a:pPr>
            <a:r>
              <a:rPr lang="fr-FR" sz="4800" dirty="0" smtClean="0">
                <a:solidFill>
                  <a:schemeClr val="accent2">
                    <a:lumMod val="50000"/>
                  </a:schemeClr>
                </a:solidFill>
                <a:latin typeface="+mj-lt"/>
              </a:rPr>
              <a:t>De quelle nationalité est Mika?</a:t>
            </a:r>
          </a:p>
          <a:p>
            <a:pPr marL="914400" indent="-914400" algn="l">
              <a:buAutoNum type="arabicPeriod"/>
            </a:pPr>
            <a:r>
              <a:rPr lang="fr-FR" sz="4800" dirty="0" smtClean="0">
                <a:solidFill>
                  <a:schemeClr val="accent2">
                    <a:lumMod val="50000"/>
                  </a:schemeClr>
                </a:solidFill>
                <a:latin typeface="+mj-lt"/>
              </a:rPr>
              <a:t>En quelle langue chante Mika?</a:t>
            </a:r>
          </a:p>
          <a:p>
            <a:pPr marL="914400" indent="-914400" algn="l">
              <a:buAutoNum type="arabicPeriod"/>
            </a:pPr>
            <a:r>
              <a:rPr lang="fr-FR" sz="4800" dirty="0" smtClean="0">
                <a:solidFill>
                  <a:schemeClr val="accent2">
                    <a:lumMod val="50000"/>
                  </a:schemeClr>
                </a:solidFill>
                <a:latin typeface="+mj-lt"/>
              </a:rPr>
              <a:t>Est-ce que l’écrivain va au concert de Mika? </a:t>
            </a:r>
          </a:p>
          <a:p>
            <a:pPr marL="914400" indent="-914400" algn="l">
              <a:buAutoNum type="arabicPeriod"/>
            </a:pPr>
            <a:r>
              <a:rPr lang="fr-FR" sz="4800" dirty="0" smtClean="0">
                <a:solidFill>
                  <a:schemeClr val="accent2">
                    <a:lumMod val="50000"/>
                  </a:schemeClr>
                </a:solidFill>
                <a:latin typeface="+mj-lt"/>
              </a:rPr>
              <a:t>Qui peut venir avec lui? </a:t>
            </a:r>
            <a:endParaRPr lang="el-GR" sz="4800" dirty="0" smtClean="0">
              <a:solidFill>
                <a:schemeClr val="accent2">
                  <a:lumMod val="50000"/>
                </a:schemeClr>
              </a:solidFill>
              <a:latin typeface="+mj-lt"/>
            </a:endParaRPr>
          </a:p>
          <a:p>
            <a:endParaRPr lang="en-US" sz="4800" dirty="0">
              <a:solidFill>
                <a:schemeClr val="accent2">
                  <a:lumMod val="50000"/>
                </a:schemeClr>
              </a:solidFill>
              <a:latin typeface="+mj-lt"/>
            </a:endParaRPr>
          </a:p>
        </p:txBody>
      </p:sp>
    </p:spTree>
  </p:cSld>
  <p:clrMapOvr>
    <a:masterClrMapping/>
  </p:clrMapOvr>
  <p:transition spd="slow">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por\OneDrive\Υπολογιστής\Καταγραφή.PNG"/>
          <p:cNvPicPr>
            <a:picLocks noChangeAspect="1" noChangeArrowheads="1"/>
          </p:cNvPicPr>
          <p:nvPr/>
        </p:nvPicPr>
        <p:blipFill>
          <a:blip r:embed="rId2" cstate="print"/>
          <a:srcRect/>
          <a:stretch>
            <a:fillRect/>
          </a:stretch>
        </p:blipFill>
        <p:spPr bwMode="auto">
          <a:xfrm>
            <a:off x="539552" y="260648"/>
            <a:ext cx="8424936" cy="6336704"/>
          </a:xfrm>
          <a:prstGeom prst="rect">
            <a:avLst/>
          </a:prstGeom>
          <a:noFill/>
        </p:spPr>
      </p:pic>
    </p:spTree>
  </p:cSld>
  <p:clrMapOvr>
    <a:masterClrMapping/>
  </p:clrMapOvr>
  <p:transition spd="slow">
    <p:comb/>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188640"/>
            <a:ext cx="7920880" cy="6480720"/>
          </a:xfrm>
        </p:spPr>
        <p:txBody>
          <a:bodyPr/>
          <a:lstStyle/>
          <a:p>
            <a:pPr marL="914400" indent="-914400" algn="l">
              <a:buAutoNum type="arabicPeriod"/>
            </a:pPr>
            <a:r>
              <a:rPr lang="fr-FR" sz="4800" dirty="0" smtClean="0">
                <a:solidFill>
                  <a:schemeClr val="accent2">
                    <a:lumMod val="50000"/>
                  </a:schemeClr>
                </a:solidFill>
                <a:latin typeface="+mj-lt"/>
              </a:rPr>
              <a:t>Qui aime les films de science-fiction?</a:t>
            </a:r>
          </a:p>
          <a:p>
            <a:pPr marL="914400" indent="-914400" algn="l">
              <a:buAutoNum type="arabicPeriod"/>
            </a:pPr>
            <a:r>
              <a:rPr lang="fr-FR" sz="4800" dirty="0" smtClean="0">
                <a:solidFill>
                  <a:schemeClr val="accent2">
                    <a:lumMod val="50000"/>
                  </a:schemeClr>
                </a:solidFill>
                <a:latin typeface="+mj-lt"/>
              </a:rPr>
              <a:t>Qui aime les comédies?</a:t>
            </a:r>
          </a:p>
          <a:p>
            <a:pPr marL="914400" indent="-914400" algn="l">
              <a:buAutoNum type="arabicPeriod"/>
            </a:pPr>
            <a:r>
              <a:rPr lang="fr-FR" sz="4800" dirty="0" smtClean="0">
                <a:solidFill>
                  <a:schemeClr val="accent2">
                    <a:lumMod val="50000"/>
                  </a:schemeClr>
                </a:solidFill>
                <a:latin typeface="+mj-lt"/>
              </a:rPr>
              <a:t>Qui aime les documentaires?</a:t>
            </a:r>
          </a:p>
          <a:p>
            <a:pPr marL="914400" indent="-914400" algn="l">
              <a:buAutoNum type="arabicPeriod"/>
            </a:pPr>
            <a:r>
              <a:rPr lang="fr-FR" sz="4800" dirty="0" smtClean="0">
                <a:solidFill>
                  <a:schemeClr val="accent2">
                    <a:lumMod val="50000"/>
                  </a:schemeClr>
                </a:solidFill>
                <a:latin typeface="+mj-lt"/>
              </a:rPr>
              <a:t>Qui aime les films d’amour? </a:t>
            </a:r>
          </a:p>
          <a:p>
            <a:pPr marL="914400" indent="-914400" algn="l"/>
            <a:r>
              <a:rPr lang="fr-FR" sz="4800" dirty="0" smtClean="0">
                <a:solidFill>
                  <a:schemeClr val="accent2">
                    <a:lumMod val="50000"/>
                  </a:schemeClr>
                </a:solidFill>
                <a:latin typeface="+mj-lt"/>
              </a:rPr>
              <a:t>                                             </a:t>
            </a:r>
            <a:r>
              <a:rPr lang="fr-FR" sz="4800" dirty="0" smtClean="0">
                <a:solidFill>
                  <a:schemeClr val="accent2">
                    <a:lumMod val="50000"/>
                  </a:schemeClr>
                </a:solidFill>
              </a:rPr>
              <a:t>(f)</a:t>
            </a:r>
            <a:endParaRPr lang="el-GR" sz="4800" dirty="0" smtClean="0">
              <a:solidFill>
                <a:schemeClr val="accent2">
                  <a:lumMod val="50000"/>
                </a:schemeClr>
              </a:solidFill>
              <a:latin typeface="+mj-lt"/>
            </a:endParaRPr>
          </a:p>
          <a:p>
            <a:endParaRPr lang="en-US" sz="4800" dirty="0">
              <a:solidFill>
                <a:schemeClr val="accent2">
                  <a:lumMod val="50000"/>
                </a:schemeClr>
              </a:solidFill>
              <a:latin typeface="+mj-lt"/>
            </a:endParaRPr>
          </a:p>
        </p:txBody>
      </p:sp>
    </p:spTree>
  </p:cSld>
  <p:clrMapOvr>
    <a:masterClrMapping/>
  </p:clrMapOvr>
  <p:transition spd="slow">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depor\OneDrive\Υπολογιστής\5.GIF"/>
          <p:cNvPicPr>
            <a:picLocks noChangeAspect="1" noChangeArrowheads="1"/>
          </p:cNvPicPr>
          <p:nvPr/>
        </p:nvPicPr>
        <p:blipFill>
          <a:blip r:embed="rId2" cstate="print"/>
          <a:srcRect/>
          <a:stretch>
            <a:fillRect/>
          </a:stretch>
        </p:blipFill>
        <p:spPr bwMode="auto">
          <a:xfrm>
            <a:off x="809625" y="332656"/>
            <a:ext cx="8334375" cy="6172200"/>
          </a:xfrm>
          <a:prstGeom prst="rect">
            <a:avLst/>
          </a:prstGeom>
          <a:noFill/>
        </p:spPr>
      </p:pic>
    </p:spTree>
  </p:cSld>
  <p:clrMapOvr>
    <a:masterClrMapping/>
  </p:clrMapOvr>
  <p:transition spd="slow">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depor\OneDrive\Υπολογιστής\6.GIF"/>
          <p:cNvPicPr>
            <a:picLocks noChangeAspect="1" noChangeArrowheads="1"/>
          </p:cNvPicPr>
          <p:nvPr/>
        </p:nvPicPr>
        <p:blipFill>
          <a:blip r:embed="rId2" cstate="print"/>
          <a:srcRect/>
          <a:stretch>
            <a:fillRect/>
          </a:stretch>
        </p:blipFill>
        <p:spPr bwMode="auto">
          <a:xfrm>
            <a:off x="701675" y="373062"/>
            <a:ext cx="8118797" cy="6080273"/>
          </a:xfrm>
          <a:prstGeom prst="rect">
            <a:avLst/>
          </a:prstGeom>
          <a:noFill/>
        </p:spPr>
      </p:pic>
    </p:spTree>
  </p:cSld>
  <p:clrMapOvr>
    <a:masterClrMapping/>
  </p:clrMapOvr>
  <p:transition spd="slow">
    <p:comb/>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188640"/>
            <a:ext cx="7920880" cy="6480720"/>
          </a:xfrm>
        </p:spPr>
        <p:txBody>
          <a:bodyPr/>
          <a:lstStyle/>
          <a:p>
            <a:pPr marL="914400" indent="-914400" algn="l"/>
            <a:r>
              <a:rPr lang="fr-FR" sz="4800" dirty="0" smtClean="0">
                <a:solidFill>
                  <a:schemeClr val="accent2">
                    <a:lumMod val="50000"/>
                  </a:schemeClr>
                </a:solidFill>
                <a:latin typeface="+mj-lt"/>
              </a:rPr>
              <a:t>Vocabulaire : </a:t>
            </a:r>
            <a:r>
              <a:rPr lang="fr-FR" sz="4800" dirty="0" smtClean="0">
                <a:solidFill>
                  <a:srgbClr val="C00000"/>
                </a:solidFill>
                <a:latin typeface="+mj-lt"/>
              </a:rPr>
              <a:t>la musique</a:t>
            </a:r>
          </a:p>
          <a:p>
            <a:pPr marL="914400" indent="-914400" algn="l"/>
            <a:endParaRPr lang="el-GR" sz="4800" dirty="0" smtClean="0">
              <a:solidFill>
                <a:schemeClr val="accent2">
                  <a:lumMod val="50000"/>
                </a:schemeClr>
              </a:solidFill>
              <a:latin typeface="+mj-lt"/>
            </a:endParaRPr>
          </a:p>
          <a:p>
            <a:endParaRPr lang="en-US" sz="4800" dirty="0">
              <a:solidFill>
                <a:schemeClr val="accent2">
                  <a:lumMod val="50000"/>
                </a:schemeClr>
              </a:solidFill>
              <a:latin typeface="+mj-lt"/>
            </a:endParaRPr>
          </a:p>
        </p:txBody>
      </p:sp>
      <p:graphicFrame>
        <p:nvGraphicFramePr>
          <p:cNvPr id="3" name="2 - Πίνακας"/>
          <p:cNvGraphicFramePr>
            <a:graphicFrameLocks noGrp="1"/>
          </p:cNvGraphicFramePr>
          <p:nvPr/>
        </p:nvGraphicFramePr>
        <p:xfrm>
          <a:off x="827584" y="1124742"/>
          <a:ext cx="8064896" cy="5334000"/>
        </p:xfrm>
        <a:graphic>
          <a:graphicData uri="http://schemas.openxmlformats.org/drawingml/2006/table">
            <a:tbl>
              <a:tblPr firstRow="1" bandRow="1">
                <a:tableStyleId>{0505E3EF-67EA-436B-97B2-0124C06EBD24}</a:tableStyleId>
              </a:tblPr>
              <a:tblGrid>
                <a:gridCol w="4896544"/>
                <a:gridCol w="3168352"/>
              </a:tblGrid>
              <a:tr h="408625">
                <a:tc>
                  <a:txBody>
                    <a:bodyPr/>
                    <a:lstStyle/>
                    <a:p>
                      <a:r>
                        <a:rPr lang="fr-FR" sz="3200" b="0" dirty="0" smtClean="0">
                          <a:solidFill>
                            <a:schemeClr val="accent2">
                              <a:lumMod val="50000"/>
                            </a:schemeClr>
                          </a:solidFill>
                          <a:latin typeface="+mj-lt"/>
                        </a:rPr>
                        <a:t>Le disco</a:t>
                      </a:r>
                      <a:endParaRPr lang="el-GR" sz="3200" b="0" dirty="0">
                        <a:solidFill>
                          <a:schemeClr val="accent2">
                            <a:lumMod val="50000"/>
                          </a:schemeClr>
                        </a:solidFill>
                        <a:latin typeface="+mj-lt"/>
                      </a:endParaRPr>
                    </a:p>
                  </a:txBody>
                  <a:tcPr/>
                </a:tc>
                <a:tc>
                  <a:txBody>
                    <a:bodyPr/>
                    <a:lstStyle/>
                    <a:p>
                      <a:r>
                        <a:rPr lang="fr-FR" sz="3200" b="0" dirty="0" smtClean="0">
                          <a:solidFill>
                            <a:schemeClr val="accent2">
                              <a:lumMod val="50000"/>
                            </a:schemeClr>
                          </a:solidFill>
                          <a:latin typeface="+mj-lt"/>
                        </a:rPr>
                        <a:t>Le rap</a:t>
                      </a:r>
                      <a:endParaRPr lang="el-GR" sz="3200" b="0" dirty="0">
                        <a:solidFill>
                          <a:schemeClr val="accent2">
                            <a:lumMod val="50000"/>
                          </a:schemeClr>
                        </a:solidFill>
                        <a:latin typeface="+mj-lt"/>
                      </a:endParaRPr>
                    </a:p>
                  </a:txBody>
                  <a:tcPr/>
                </a:tc>
              </a:tr>
              <a:tr h="408625">
                <a:tc>
                  <a:txBody>
                    <a:bodyPr/>
                    <a:lstStyle/>
                    <a:p>
                      <a:r>
                        <a:rPr lang="fr-FR" sz="3200" b="0" dirty="0" smtClean="0">
                          <a:solidFill>
                            <a:schemeClr val="accent2">
                              <a:lumMod val="50000"/>
                            </a:schemeClr>
                          </a:solidFill>
                          <a:latin typeface="+mj-lt"/>
                        </a:rPr>
                        <a:t>Le jazz</a:t>
                      </a:r>
                      <a:endParaRPr lang="el-GR" sz="3200" b="0" dirty="0">
                        <a:solidFill>
                          <a:schemeClr val="accent2">
                            <a:lumMod val="50000"/>
                          </a:schemeClr>
                        </a:solidFill>
                        <a:latin typeface="+mj-lt"/>
                      </a:endParaRPr>
                    </a:p>
                  </a:txBody>
                  <a:tcPr/>
                </a:tc>
                <a:tc>
                  <a:txBody>
                    <a:bodyPr/>
                    <a:lstStyle/>
                    <a:p>
                      <a:r>
                        <a:rPr lang="fr-FR" sz="3200" b="0" dirty="0" smtClean="0">
                          <a:solidFill>
                            <a:schemeClr val="accent2">
                              <a:lumMod val="50000"/>
                            </a:schemeClr>
                          </a:solidFill>
                          <a:latin typeface="+mj-lt"/>
                        </a:rPr>
                        <a:t>La pop</a:t>
                      </a:r>
                      <a:endParaRPr lang="el-GR" sz="3200" b="0" dirty="0">
                        <a:solidFill>
                          <a:schemeClr val="accent2">
                            <a:lumMod val="50000"/>
                          </a:schemeClr>
                        </a:solidFill>
                        <a:latin typeface="+mj-lt"/>
                      </a:endParaRPr>
                    </a:p>
                  </a:txBody>
                  <a:tcPr/>
                </a:tc>
              </a:tr>
              <a:tr h="408625">
                <a:tc>
                  <a:txBody>
                    <a:bodyPr/>
                    <a:lstStyle/>
                    <a:p>
                      <a:r>
                        <a:rPr lang="fr-FR" sz="3200" b="0" dirty="0" smtClean="0">
                          <a:solidFill>
                            <a:schemeClr val="accent2">
                              <a:lumMod val="50000"/>
                            </a:schemeClr>
                          </a:solidFill>
                          <a:latin typeface="+mj-lt"/>
                        </a:rPr>
                        <a:t>La musique classique</a:t>
                      </a:r>
                      <a:endParaRPr lang="el-GR" sz="3200" b="0" dirty="0">
                        <a:solidFill>
                          <a:schemeClr val="accent2">
                            <a:lumMod val="50000"/>
                          </a:schemeClr>
                        </a:solidFill>
                        <a:latin typeface="+mj-lt"/>
                      </a:endParaRPr>
                    </a:p>
                  </a:txBody>
                  <a:tcPr/>
                </a:tc>
                <a:tc>
                  <a:txBody>
                    <a:bodyPr/>
                    <a:lstStyle/>
                    <a:p>
                      <a:r>
                        <a:rPr lang="fr-FR" sz="3200" b="0" dirty="0" smtClean="0">
                          <a:solidFill>
                            <a:schemeClr val="accent2">
                              <a:lumMod val="50000"/>
                            </a:schemeClr>
                          </a:solidFill>
                          <a:latin typeface="+mj-lt"/>
                        </a:rPr>
                        <a:t>Le rap</a:t>
                      </a:r>
                      <a:endParaRPr lang="el-GR" sz="3200" b="0" dirty="0">
                        <a:solidFill>
                          <a:schemeClr val="accent2">
                            <a:lumMod val="50000"/>
                          </a:schemeClr>
                        </a:solidFill>
                        <a:latin typeface="+mj-lt"/>
                      </a:endParaRPr>
                    </a:p>
                  </a:txBody>
                  <a:tcPr/>
                </a:tc>
              </a:tr>
              <a:tr h="408625">
                <a:tc>
                  <a:txBody>
                    <a:bodyPr/>
                    <a:lstStyle/>
                    <a:p>
                      <a:r>
                        <a:rPr lang="fr-FR" sz="2800" b="0" dirty="0" smtClean="0">
                          <a:solidFill>
                            <a:schemeClr val="accent2">
                              <a:lumMod val="50000"/>
                            </a:schemeClr>
                          </a:solidFill>
                          <a:latin typeface="+mj-lt"/>
                        </a:rPr>
                        <a:t>La musique traditionnelle</a:t>
                      </a:r>
                      <a:endParaRPr lang="el-GR" sz="2800" b="0" dirty="0">
                        <a:solidFill>
                          <a:schemeClr val="accent2">
                            <a:lumMod val="50000"/>
                          </a:schemeClr>
                        </a:solidFill>
                        <a:latin typeface="+mj-lt"/>
                      </a:endParaRPr>
                    </a:p>
                  </a:txBody>
                  <a:tcPr/>
                </a:tc>
                <a:tc>
                  <a:txBody>
                    <a:bodyPr/>
                    <a:lstStyle/>
                    <a:p>
                      <a:r>
                        <a:rPr lang="fr-FR" sz="3200" b="0" dirty="0" smtClean="0">
                          <a:solidFill>
                            <a:schemeClr val="accent2">
                              <a:lumMod val="50000"/>
                            </a:schemeClr>
                          </a:solidFill>
                          <a:latin typeface="+mj-lt"/>
                        </a:rPr>
                        <a:t>Le rock</a:t>
                      </a:r>
                      <a:endParaRPr lang="el-GR" sz="3200" b="0" dirty="0">
                        <a:solidFill>
                          <a:schemeClr val="accent2">
                            <a:lumMod val="50000"/>
                          </a:schemeClr>
                        </a:solidFill>
                        <a:latin typeface="+mj-lt"/>
                      </a:endParaRPr>
                    </a:p>
                  </a:txBody>
                  <a:tcPr/>
                </a:tc>
              </a:tr>
              <a:tr h="1309838">
                <a:tc>
                  <a:txBody>
                    <a:bodyPr/>
                    <a:lstStyle/>
                    <a:p>
                      <a:r>
                        <a:rPr lang="fr-FR" sz="3200" b="0" dirty="0" smtClean="0">
                          <a:solidFill>
                            <a:schemeClr val="accent2">
                              <a:lumMod val="50000"/>
                            </a:schemeClr>
                          </a:solidFill>
                          <a:latin typeface="+mj-lt"/>
                        </a:rPr>
                        <a:t>Le reggae</a:t>
                      </a:r>
                    </a:p>
                    <a:p>
                      <a:endParaRPr lang="fr-FR" sz="3200" b="0" dirty="0" smtClean="0">
                        <a:solidFill>
                          <a:schemeClr val="accent2">
                            <a:lumMod val="50000"/>
                          </a:schemeClr>
                        </a:solidFill>
                        <a:latin typeface="+mj-lt"/>
                      </a:endParaRPr>
                    </a:p>
                    <a:p>
                      <a:r>
                        <a:rPr lang="fr-FR" sz="3200" b="0" dirty="0" smtClean="0">
                          <a:solidFill>
                            <a:schemeClr val="accent2">
                              <a:lumMod val="50000"/>
                            </a:schemeClr>
                          </a:solidFill>
                          <a:latin typeface="+mj-lt"/>
                        </a:rPr>
                        <a:t>Un chanteur </a:t>
                      </a:r>
                    </a:p>
                    <a:p>
                      <a:r>
                        <a:rPr lang="fr-FR" sz="3200" b="0" dirty="0" smtClean="0">
                          <a:solidFill>
                            <a:schemeClr val="accent2">
                              <a:lumMod val="50000"/>
                            </a:schemeClr>
                          </a:solidFill>
                          <a:latin typeface="+mj-lt"/>
                        </a:rPr>
                        <a:t>Un musicien </a:t>
                      </a:r>
                    </a:p>
                    <a:p>
                      <a:r>
                        <a:rPr lang="fr-FR" sz="3200" b="0" dirty="0" smtClean="0">
                          <a:solidFill>
                            <a:schemeClr val="accent2">
                              <a:lumMod val="50000"/>
                            </a:schemeClr>
                          </a:solidFill>
                          <a:latin typeface="+mj-lt"/>
                        </a:rPr>
                        <a:t>Qu’est-ce</a:t>
                      </a:r>
                      <a:r>
                        <a:rPr lang="fr-FR" sz="3200" b="0" baseline="0" dirty="0" smtClean="0">
                          <a:solidFill>
                            <a:schemeClr val="accent2">
                              <a:lumMod val="50000"/>
                            </a:schemeClr>
                          </a:solidFill>
                          <a:latin typeface="+mj-lt"/>
                        </a:rPr>
                        <a:t> que tu écoutes comme musique?</a:t>
                      </a:r>
                      <a:endParaRPr lang="el-GR" sz="3200" b="0" dirty="0">
                        <a:solidFill>
                          <a:schemeClr val="accent2">
                            <a:lumMod val="50000"/>
                          </a:schemeClr>
                        </a:solidFill>
                        <a:latin typeface="+mj-lt"/>
                      </a:endParaRPr>
                    </a:p>
                  </a:txBody>
                  <a:tcPr/>
                </a:tc>
                <a:tc>
                  <a:txBody>
                    <a:bodyPr/>
                    <a:lstStyle/>
                    <a:p>
                      <a:r>
                        <a:rPr lang="fr-FR" sz="3200" b="0" dirty="0" smtClean="0">
                          <a:solidFill>
                            <a:schemeClr val="accent2">
                              <a:lumMod val="50000"/>
                            </a:schemeClr>
                          </a:solidFill>
                          <a:latin typeface="+mj-lt"/>
                        </a:rPr>
                        <a:t>Le r’n’b </a:t>
                      </a:r>
                    </a:p>
                    <a:p>
                      <a:endParaRPr lang="fr-FR" sz="3200" b="0" dirty="0" smtClean="0">
                        <a:solidFill>
                          <a:schemeClr val="accent2">
                            <a:lumMod val="50000"/>
                          </a:schemeClr>
                        </a:solidFill>
                        <a:latin typeface="+mj-lt"/>
                      </a:endParaRPr>
                    </a:p>
                    <a:p>
                      <a:r>
                        <a:rPr lang="fr-FR" sz="3200" b="0" dirty="0" smtClean="0">
                          <a:solidFill>
                            <a:schemeClr val="accent2">
                              <a:lumMod val="50000"/>
                            </a:schemeClr>
                          </a:solidFill>
                          <a:latin typeface="+mj-lt"/>
                        </a:rPr>
                        <a:t>Une chanteuse</a:t>
                      </a:r>
                    </a:p>
                    <a:p>
                      <a:r>
                        <a:rPr lang="fr-FR" sz="3200" b="0" dirty="0" smtClean="0">
                          <a:solidFill>
                            <a:schemeClr val="accent2">
                              <a:lumMod val="50000"/>
                            </a:schemeClr>
                          </a:solidFill>
                          <a:latin typeface="+mj-lt"/>
                        </a:rPr>
                        <a:t>Une musicienne</a:t>
                      </a:r>
                    </a:p>
                    <a:p>
                      <a:r>
                        <a:rPr lang="fr-FR" sz="2800" b="0" dirty="0" smtClean="0">
                          <a:solidFill>
                            <a:schemeClr val="accent2">
                              <a:lumMod val="50000"/>
                            </a:schemeClr>
                          </a:solidFill>
                          <a:latin typeface="+mj-lt"/>
                        </a:rPr>
                        <a:t>J’écoute du rock sur mon portable</a:t>
                      </a:r>
                      <a:endParaRPr lang="el-GR" sz="2800" b="0" dirty="0">
                        <a:solidFill>
                          <a:schemeClr val="accent2">
                            <a:lumMod val="50000"/>
                          </a:schemeClr>
                        </a:solidFill>
                        <a:latin typeface="+mj-lt"/>
                      </a:endParaRPr>
                    </a:p>
                  </a:txBody>
                  <a:tcPr/>
                </a:tc>
              </a:tr>
            </a:tbl>
          </a:graphicData>
        </a:graphic>
      </p:graphicFrame>
    </p:spTree>
  </p:cSld>
  <p:clrMapOvr>
    <a:masterClrMapping/>
  </p:clrMapOvr>
  <p:transition spd="slow">
    <p:comb/>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188640"/>
            <a:ext cx="7920880" cy="6480720"/>
          </a:xfrm>
        </p:spPr>
        <p:txBody>
          <a:bodyPr/>
          <a:lstStyle/>
          <a:p>
            <a:pPr marL="914400" indent="-914400" algn="l"/>
            <a:r>
              <a:rPr lang="fr-FR" sz="4800" dirty="0" smtClean="0">
                <a:solidFill>
                  <a:srgbClr val="C00000"/>
                </a:solidFill>
                <a:latin typeface="+mj-lt"/>
              </a:rPr>
              <a:t>Les instruments de musique</a:t>
            </a:r>
          </a:p>
          <a:p>
            <a:pPr marL="914400" indent="-914400" algn="l"/>
            <a:endParaRPr lang="el-GR" sz="4800" dirty="0" smtClean="0">
              <a:solidFill>
                <a:schemeClr val="accent2">
                  <a:lumMod val="50000"/>
                </a:schemeClr>
              </a:solidFill>
              <a:latin typeface="+mj-lt"/>
            </a:endParaRPr>
          </a:p>
          <a:p>
            <a:endParaRPr lang="en-US" sz="4800" dirty="0">
              <a:solidFill>
                <a:schemeClr val="accent2">
                  <a:lumMod val="50000"/>
                </a:schemeClr>
              </a:solidFill>
              <a:latin typeface="+mj-lt"/>
            </a:endParaRPr>
          </a:p>
        </p:txBody>
      </p:sp>
      <p:graphicFrame>
        <p:nvGraphicFramePr>
          <p:cNvPr id="3" name="2 - Πίνακας"/>
          <p:cNvGraphicFramePr>
            <a:graphicFrameLocks noGrp="1"/>
          </p:cNvGraphicFramePr>
          <p:nvPr/>
        </p:nvGraphicFramePr>
        <p:xfrm>
          <a:off x="827584" y="1124742"/>
          <a:ext cx="8064896" cy="4357838"/>
        </p:xfrm>
        <a:graphic>
          <a:graphicData uri="http://schemas.openxmlformats.org/drawingml/2006/table">
            <a:tbl>
              <a:tblPr firstRow="1" bandRow="1">
                <a:tableStyleId>{0505E3EF-67EA-436B-97B2-0124C06EBD24}</a:tableStyleId>
              </a:tblPr>
              <a:tblGrid>
                <a:gridCol w="4896544"/>
                <a:gridCol w="3168352"/>
              </a:tblGrid>
              <a:tr h="408625">
                <a:tc>
                  <a:txBody>
                    <a:bodyPr/>
                    <a:lstStyle/>
                    <a:p>
                      <a:r>
                        <a:rPr lang="fr-FR" sz="4400" b="0" dirty="0" smtClean="0">
                          <a:solidFill>
                            <a:schemeClr val="accent2">
                              <a:lumMod val="50000"/>
                            </a:schemeClr>
                          </a:solidFill>
                          <a:latin typeface="+mj-lt"/>
                        </a:rPr>
                        <a:t>Le piano</a:t>
                      </a:r>
                      <a:endParaRPr lang="el-GR" sz="4400" b="0" dirty="0">
                        <a:solidFill>
                          <a:schemeClr val="accent2">
                            <a:lumMod val="50000"/>
                          </a:schemeClr>
                        </a:solidFill>
                        <a:latin typeface="+mj-lt"/>
                      </a:endParaRPr>
                    </a:p>
                  </a:txBody>
                  <a:tcPr/>
                </a:tc>
                <a:tc>
                  <a:txBody>
                    <a:bodyPr/>
                    <a:lstStyle/>
                    <a:p>
                      <a:r>
                        <a:rPr lang="fr-FR" sz="4400" b="0" dirty="0" smtClean="0">
                          <a:solidFill>
                            <a:schemeClr val="accent2">
                              <a:lumMod val="50000"/>
                            </a:schemeClr>
                          </a:solidFill>
                          <a:latin typeface="+mj-lt"/>
                        </a:rPr>
                        <a:t>La batterie</a:t>
                      </a:r>
                      <a:endParaRPr lang="el-GR" sz="4400" b="0" dirty="0">
                        <a:solidFill>
                          <a:schemeClr val="accent2">
                            <a:lumMod val="50000"/>
                          </a:schemeClr>
                        </a:solidFill>
                        <a:latin typeface="+mj-lt"/>
                      </a:endParaRPr>
                    </a:p>
                  </a:txBody>
                  <a:tcPr/>
                </a:tc>
              </a:tr>
              <a:tr h="408625">
                <a:tc>
                  <a:txBody>
                    <a:bodyPr/>
                    <a:lstStyle/>
                    <a:p>
                      <a:r>
                        <a:rPr lang="fr-FR" sz="4400" b="0" dirty="0" smtClean="0">
                          <a:solidFill>
                            <a:schemeClr val="accent2">
                              <a:lumMod val="50000"/>
                            </a:schemeClr>
                          </a:solidFill>
                          <a:latin typeface="+mj-lt"/>
                        </a:rPr>
                        <a:t>Le violon</a:t>
                      </a:r>
                      <a:endParaRPr lang="el-GR" sz="4400" b="0" dirty="0">
                        <a:solidFill>
                          <a:schemeClr val="accent2">
                            <a:lumMod val="50000"/>
                          </a:schemeClr>
                        </a:solidFill>
                        <a:latin typeface="+mj-lt"/>
                      </a:endParaRPr>
                    </a:p>
                  </a:txBody>
                  <a:tcPr/>
                </a:tc>
                <a:tc>
                  <a:txBody>
                    <a:bodyPr/>
                    <a:lstStyle/>
                    <a:p>
                      <a:r>
                        <a:rPr lang="fr-FR" sz="4400" b="0" dirty="0" smtClean="0">
                          <a:solidFill>
                            <a:schemeClr val="accent2">
                              <a:lumMod val="50000"/>
                            </a:schemeClr>
                          </a:solidFill>
                          <a:latin typeface="+mj-lt"/>
                        </a:rPr>
                        <a:t>L’harmonica</a:t>
                      </a:r>
                      <a:endParaRPr lang="el-GR" sz="4400" b="0" dirty="0">
                        <a:solidFill>
                          <a:schemeClr val="accent2">
                            <a:lumMod val="50000"/>
                          </a:schemeClr>
                        </a:solidFill>
                        <a:latin typeface="+mj-lt"/>
                      </a:endParaRPr>
                    </a:p>
                  </a:txBody>
                  <a:tcPr/>
                </a:tc>
              </a:tr>
              <a:tr h="569954">
                <a:tc>
                  <a:txBody>
                    <a:bodyPr/>
                    <a:lstStyle/>
                    <a:p>
                      <a:r>
                        <a:rPr lang="fr-FR" sz="4400" b="0" dirty="0" smtClean="0">
                          <a:solidFill>
                            <a:schemeClr val="accent2">
                              <a:lumMod val="50000"/>
                            </a:schemeClr>
                          </a:solidFill>
                          <a:latin typeface="+mj-lt"/>
                        </a:rPr>
                        <a:t>La</a:t>
                      </a:r>
                      <a:r>
                        <a:rPr lang="fr-FR" sz="4400" b="0" baseline="0" dirty="0" smtClean="0">
                          <a:solidFill>
                            <a:schemeClr val="accent2">
                              <a:lumMod val="50000"/>
                            </a:schemeClr>
                          </a:solidFill>
                          <a:latin typeface="+mj-lt"/>
                        </a:rPr>
                        <a:t> flûte </a:t>
                      </a:r>
                      <a:endParaRPr lang="el-GR" sz="4400" b="0" dirty="0">
                        <a:solidFill>
                          <a:schemeClr val="accent2">
                            <a:lumMod val="50000"/>
                          </a:schemeClr>
                        </a:solidFill>
                        <a:latin typeface="+mj-lt"/>
                      </a:endParaRPr>
                    </a:p>
                  </a:txBody>
                  <a:tcPr/>
                </a:tc>
                <a:tc>
                  <a:txBody>
                    <a:bodyPr/>
                    <a:lstStyle/>
                    <a:p>
                      <a:r>
                        <a:rPr lang="fr-FR" sz="4400" b="0" dirty="0" smtClean="0">
                          <a:solidFill>
                            <a:schemeClr val="accent2">
                              <a:lumMod val="50000"/>
                            </a:schemeClr>
                          </a:solidFill>
                          <a:latin typeface="+mj-lt"/>
                        </a:rPr>
                        <a:t>La guitare</a:t>
                      </a:r>
                      <a:endParaRPr lang="el-GR" sz="4400" b="0" dirty="0">
                        <a:solidFill>
                          <a:schemeClr val="accent2">
                            <a:lumMod val="50000"/>
                          </a:schemeClr>
                        </a:solidFill>
                        <a:latin typeface="+mj-lt"/>
                      </a:endParaRPr>
                    </a:p>
                  </a:txBody>
                  <a:tcPr/>
                </a:tc>
              </a:tr>
              <a:tr h="408625">
                <a:tc>
                  <a:txBody>
                    <a:bodyPr/>
                    <a:lstStyle/>
                    <a:p>
                      <a:r>
                        <a:rPr lang="fr-FR" sz="4000" b="0" dirty="0" smtClean="0">
                          <a:solidFill>
                            <a:schemeClr val="accent2">
                              <a:lumMod val="50000"/>
                            </a:schemeClr>
                          </a:solidFill>
                          <a:latin typeface="+mj-lt"/>
                        </a:rPr>
                        <a:t>Le </a:t>
                      </a:r>
                      <a:r>
                        <a:rPr lang="fr-FR" sz="4400" b="0" dirty="0" smtClean="0">
                          <a:solidFill>
                            <a:schemeClr val="accent2">
                              <a:lumMod val="50000"/>
                            </a:schemeClr>
                          </a:solidFill>
                          <a:latin typeface="+mj-lt"/>
                        </a:rPr>
                        <a:t>violon</a:t>
                      </a:r>
                      <a:endParaRPr lang="el-GR" sz="4000" b="0" dirty="0">
                        <a:solidFill>
                          <a:schemeClr val="accent2">
                            <a:lumMod val="50000"/>
                          </a:schemeClr>
                        </a:solidFill>
                        <a:latin typeface="+mj-lt"/>
                      </a:endParaRPr>
                    </a:p>
                  </a:txBody>
                  <a:tcPr/>
                </a:tc>
                <a:tc>
                  <a:txBody>
                    <a:bodyPr/>
                    <a:lstStyle/>
                    <a:p>
                      <a:r>
                        <a:rPr lang="fr-FR" sz="4400" b="0" dirty="0" smtClean="0">
                          <a:solidFill>
                            <a:schemeClr val="accent2">
                              <a:lumMod val="50000"/>
                            </a:schemeClr>
                          </a:solidFill>
                          <a:latin typeface="+mj-lt"/>
                        </a:rPr>
                        <a:t>L’accordéon</a:t>
                      </a:r>
                      <a:endParaRPr lang="el-GR" sz="4400" b="0" dirty="0">
                        <a:solidFill>
                          <a:schemeClr val="accent2">
                            <a:lumMod val="50000"/>
                          </a:schemeClr>
                        </a:solidFill>
                        <a:latin typeface="+mj-lt"/>
                      </a:endParaRPr>
                    </a:p>
                  </a:txBody>
                  <a:tcPr/>
                </a:tc>
              </a:tr>
              <a:tr h="1309838">
                <a:tc>
                  <a:txBody>
                    <a:bodyPr/>
                    <a:lstStyle/>
                    <a:p>
                      <a:r>
                        <a:rPr lang="fr-FR" sz="4400" b="0" dirty="0" smtClean="0">
                          <a:solidFill>
                            <a:schemeClr val="accent2">
                              <a:lumMod val="50000"/>
                            </a:schemeClr>
                          </a:solidFill>
                          <a:latin typeface="+mj-lt"/>
                        </a:rPr>
                        <a:t>Le bouzouki</a:t>
                      </a:r>
                      <a:endParaRPr lang="el-GR" sz="4400" b="0" dirty="0">
                        <a:solidFill>
                          <a:schemeClr val="accent2">
                            <a:lumMod val="50000"/>
                          </a:schemeClr>
                        </a:solidFill>
                        <a:latin typeface="+mj-lt"/>
                      </a:endParaRPr>
                    </a:p>
                  </a:txBody>
                  <a:tcPr/>
                </a:tc>
                <a:tc>
                  <a:txBody>
                    <a:bodyPr/>
                    <a:lstStyle/>
                    <a:p>
                      <a:r>
                        <a:rPr lang="fr-FR" sz="4400" b="0" dirty="0" smtClean="0">
                          <a:solidFill>
                            <a:schemeClr val="accent2">
                              <a:lumMod val="50000"/>
                            </a:schemeClr>
                          </a:solidFill>
                          <a:latin typeface="+mj-lt"/>
                        </a:rPr>
                        <a:t>La lyre</a:t>
                      </a:r>
                      <a:endParaRPr lang="el-GR" sz="4400" b="0" dirty="0">
                        <a:solidFill>
                          <a:schemeClr val="accent2">
                            <a:lumMod val="50000"/>
                          </a:schemeClr>
                        </a:solidFill>
                        <a:latin typeface="+mj-lt"/>
                      </a:endParaRPr>
                    </a:p>
                  </a:txBody>
                  <a:tcPr/>
                </a:tc>
              </a:tr>
            </a:tbl>
          </a:graphicData>
        </a:graphic>
      </p:graphicFrame>
    </p:spTree>
  </p:cSld>
  <p:clrMapOvr>
    <a:masterClrMapping/>
  </p:clrMapOvr>
  <p:transition spd="slow">
    <p:comb/>
  </p:transition>
</p:sld>
</file>

<file path=ppt/theme/theme1.xml><?xml version="1.0" encoding="utf-8"?>
<a:theme xmlns:a="http://schemas.openxmlformats.org/drawingml/2006/main" name="Notebook7">
  <a:themeElements>
    <a:clrScheme name="Θέμα του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Θέμα του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Θέμα του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Θέμα του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Θέμα του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Θέμα του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Θέμα του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Θέμα του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Θέμα του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Θέμα του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Notebook7</Template>
  <TotalTime>156</TotalTime>
  <Words>263</Words>
  <Application>Microsoft Office PowerPoint</Application>
  <PresentationFormat>Προβολή στην οθόνη (4:3)</PresentationFormat>
  <Paragraphs>71</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Notebook7</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DE KERATEA</dc:title>
  <dc:creator>Δέσποινα Ορφανίδου</dc:creator>
  <cp:lastModifiedBy>Δέσποινα Ορφανίδου</cp:lastModifiedBy>
  <cp:revision>31</cp:revision>
  <dcterms:created xsi:type="dcterms:W3CDTF">2024-06-05T15:41:21Z</dcterms:created>
  <dcterms:modified xsi:type="dcterms:W3CDTF">2024-09-11T16:15:03Z</dcterms:modified>
</cp:coreProperties>
</file>