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66" r:id="rId4"/>
    <p:sldId id="258" r:id="rId5"/>
    <p:sldId id="268" r:id="rId6"/>
    <p:sldId id="267" r:id="rId7"/>
    <p:sldId id="277" r:id="rId8"/>
    <p:sldId id="271" r:id="rId9"/>
    <p:sldId id="269" r:id="rId10"/>
    <p:sldId id="270" r:id="rId11"/>
    <p:sldId id="278" r:id="rId12"/>
    <p:sldId id="264" r:id="rId13"/>
    <p:sldId id="272" r:id="rId14"/>
    <p:sldId id="275" r:id="rId15"/>
    <p:sldId id="273" r:id="rId16"/>
    <p:sldId id="274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43.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Faire et jouer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 joue+ au/à la/à l’/aux + sport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joue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au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basket	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jouons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à la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marelle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jouez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à l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’élastique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8532440" cy="864096"/>
          </a:xfrm>
        </p:spPr>
        <p:txBody>
          <a:bodyPr/>
          <a:lstStyle/>
          <a:p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Jouer + au/à la/aux +sport</a:t>
            </a:r>
            <a:endParaRPr lang="el-GR" sz="4800" u="sn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3 - Υπότιτλος"/>
          <p:cNvSpPr txBox="1">
            <a:spLocks/>
          </p:cNvSpPr>
          <p:nvPr/>
        </p:nvSpPr>
        <p:spPr bwMode="auto">
          <a:xfrm>
            <a:off x="611560" y="1916832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0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……….. ………pétangue.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4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Lucas ……… ………foot.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0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 mère ……… …….balles.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0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Mes amis ……….. ……..base-ball.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</a:t>
            </a:r>
            <a:r>
              <a:rPr kumimoji="0" lang="fr-FR" sz="4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……….. ……..échecs. </a:t>
            </a:r>
            <a:endParaRPr kumimoji="0" lang="el-GR" sz="4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Μη μπερδεύεσαι!</a:t>
            </a:r>
          </a:p>
          <a:p>
            <a:r>
              <a:rPr lang="el-G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το 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faire </a:t>
            </a:r>
            <a:r>
              <a:rPr lang="el-G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χρησιμοποιούμε πάντα 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du/de la/de l,</a:t>
            </a:r>
            <a:r>
              <a:rPr lang="el-G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ενώ με το  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jouer</a:t>
            </a:r>
            <a:r>
              <a:rPr lang="el-G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βάζουμε  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du/de la/de l’</a:t>
            </a:r>
            <a:r>
              <a:rPr lang="el-G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αν ακολουθεί μουσικό όργανο και  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au/à la/à l’ </a:t>
            </a:r>
            <a:r>
              <a:rPr lang="el-G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αν ακολουθεί άθλημα ή παιχνίδι</a:t>
            </a:r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λίγα λόγια,          βάζουμε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au/à la/à l’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ΜΟΝΟ όταν έχουμε 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Jouer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+ άθλημα ή παιχνίδι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λίγα λόγια,          βάζουμε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au/à la/à l’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ΜΟΝΟ όταν έχουμε 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Jouer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+ άθλημα ή παιχνίδι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C:\Users\depor\OneDrive\Υπολογιστής\jouer faire&amp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143762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0"/>
            <a:ext cx="7920880" cy="6192688"/>
          </a:xfrm>
        </p:spPr>
        <p:txBody>
          <a:bodyPr/>
          <a:lstStyle/>
          <a:p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Complète avec il joue/il </a:t>
            </a:r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fait 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48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…… du roller.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…… du patinage sur glace.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…… du judo.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…… au tennis de table.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…… de danse.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…… au badminton. 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332656"/>
            <a:ext cx="7920880" cy="6192688"/>
          </a:xfrm>
        </p:spPr>
        <p:txBody>
          <a:bodyPr/>
          <a:lstStyle/>
          <a:p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Complète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fait …… karaté.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fait …… vélo.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jouent …… foot.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font …… foot.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jouent …… trompette. </a:t>
            </a:r>
          </a:p>
          <a:p>
            <a:pPr marL="914400" indent="-914400" algn="l">
              <a:buAutoNum type="arabicPeriod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joues …… ordinateur.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8532440" cy="864096"/>
          </a:xfrm>
        </p:spPr>
        <p:txBody>
          <a:bodyPr/>
          <a:lstStyle/>
          <a:p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Complète</a:t>
            </a:r>
            <a:endParaRPr lang="el-GR" sz="4800" u="sn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3 - Υπότιτλος"/>
          <p:cNvSpPr txBox="1">
            <a:spLocks/>
          </p:cNvSpPr>
          <p:nvPr/>
        </p:nvSpPr>
        <p:spPr bwMode="auto">
          <a:xfrm>
            <a:off x="611560" y="836712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4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857250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8532440" y="2606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234726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070" y="548680"/>
            <a:ext cx="811941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"/>
            <a:ext cx="8064896" cy="68282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sports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971600" y="1124744"/>
          <a:ext cx="7920880" cy="5608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football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volley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basket 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ping-pong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L’athlétisme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gymnastique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judo 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natation</a:t>
                      </a:r>
                      <a:r>
                        <a:rPr lang="fr-FR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vélo 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golf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tennis 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L’équitation</a:t>
                      </a:r>
                      <a:r>
                        <a:rPr lang="fr-FR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voile 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patinage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box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Μπορεί να νομίζεις πως ξέρεις ελάχιστα πράγματα για τη Γαλλία: 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Ότι είναι μια χώρα στα δυτικά της Ευρώπης, με πρωτεύουσα το Παρίσι.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Για να δούμε, έτσι είναι;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depor\OneDrive\Υπολογιστής\fa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4604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dirty="0" smtClean="0">
                <a:solidFill>
                  <a:srgbClr val="C00000"/>
                </a:solidFill>
                <a:latin typeface="+mj-lt"/>
              </a:rPr>
              <a:t>Je fais + du/de la/de l’ + sport ou instrument de musique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fais du basket	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fais de la danse 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fait les courses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faisons du piano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Μπορεί να νομίζεις πως ξέρεις ελάχιστα πράγματα για τη Γαλλία: 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Ότι είναι μια χώρα στα δυτικά της Ευρώπης, με πρωτεύουσα το Παρίσι.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Για να δούμε, έτσι είναι;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depor\OneDrive\Υπολογιστής\jou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41493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8532440" cy="864096"/>
          </a:xfrm>
        </p:spPr>
        <p:txBody>
          <a:bodyPr/>
          <a:lstStyle/>
          <a:p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Faire + du/de la/des +sports</a:t>
            </a:r>
            <a:endParaRPr lang="el-GR" sz="4800" u="sn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3 - Υπότιτλος"/>
          <p:cNvSpPr txBox="1">
            <a:spLocks/>
          </p:cNvSpPr>
          <p:nvPr/>
        </p:nvSpPr>
        <p:spPr bwMode="auto">
          <a:xfrm>
            <a:off x="611560" y="836712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0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Marie …….. …….ski.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Nicolas</a:t>
            </a:r>
            <a:r>
              <a:rPr kumimoji="0" lang="fr-FR" sz="4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……… ……..roller.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000" kern="0" baseline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Michelle ………</a:t>
            </a:r>
            <a:r>
              <a:rPr lang="fr-FR" sz="40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……..danse.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Nous ……… ……..équitation.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0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Mon frère ……… ……..karaté.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 ………. …….natation.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4000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……… …….yoga.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Vous ……… ……..arts</a:t>
            </a:r>
            <a:r>
              <a:rPr kumimoji="0" lang="fr-FR" sz="4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martiaux. </a:t>
            </a:r>
            <a:endParaRPr kumimoji="0" lang="el-GR" sz="4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r>
              <a:rPr lang="fr-FR" sz="6000" dirty="0" smtClean="0">
                <a:solidFill>
                  <a:srgbClr val="C00000"/>
                </a:solidFill>
                <a:latin typeface="+mj-lt"/>
              </a:rPr>
              <a:t>Je joue+ du/de la/de l’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+ instrument de musique </a:t>
            </a:r>
            <a:endParaRPr lang="fr-FR" sz="6000" dirty="0" smtClean="0">
              <a:solidFill>
                <a:srgbClr val="C00000"/>
              </a:solidFill>
              <a:latin typeface="+mj-lt"/>
            </a:endParaRP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joue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du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piano	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jouons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de la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guitare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jouez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de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l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’accordéon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endParaRPr lang="fr-F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joue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aux cartes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joues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à l’ordinateur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jouons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aux échecs</a:t>
            </a:r>
          </a:p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joue </a:t>
            </a:r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à la poupée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308</TotalTime>
  <Words>384</Words>
  <Application>Microsoft Office PowerPoint</Application>
  <PresentationFormat>Προβολή στην οθόνη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32</cp:revision>
  <dcterms:created xsi:type="dcterms:W3CDTF">2024-06-05T15:41:21Z</dcterms:created>
  <dcterms:modified xsi:type="dcterms:W3CDTF">2024-07-16T15:41:55Z</dcterms:modified>
</cp:coreProperties>
</file>