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6" r:id="rId4"/>
    <p:sldId id="267" r:id="rId5"/>
    <p:sldId id="264" r:id="rId6"/>
    <p:sldId id="269" r:id="rId7"/>
    <p:sldId id="271" r:id="rId8"/>
    <p:sldId id="270" r:id="rId9"/>
    <p:sldId id="272" r:id="rId10"/>
    <p:sldId id="268" r:id="rId11"/>
    <p:sldId id="274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7/14/2024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d"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8640"/>
            <a:ext cx="7304856" cy="545016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44. </a:t>
            </a:r>
          </a:p>
          <a:p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Manger - Boire </a:t>
            </a:r>
          </a:p>
          <a:p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Prendre </a:t>
            </a:r>
          </a:p>
          <a:p>
            <a:r>
              <a:rPr lang="en-US" sz="6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Les repas du jour </a:t>
            </a:r>
            <a:endParaRPr lang="en-US" sz="6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pull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repas du jour:</a:t>
            </a:r>
          </a:p>
          <a:p>
            <a:pPr>
              <a:buFont typeface="Wingdings" pitchFamily="2" charset="2"/>
              <a:buChar char="Ø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matin on prend </a:t>
            </a:r>
            <a:r>
              <a:rPr lang="fr-FR" sz="4400" b="1" dirty="0" smtClean="0">
                <a:solidFill>
                  <a:srgbClr val="C00000"/>
                </a:solidFill>
                <a:latin typeface="+mj-lt"/>
              </a:rPr>
              <a:t>le petit-déjeuner</a:t>
            </a:r>
          </a:p>
          <a:p>
            <a:pPr>
              <a:buFont typeface="Wingdings" pitchFamily="2" charset="2"/>
              <a:buChar char="Ø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midi on prend </a:t>
            </a:r>
            <a:r>
              <a:rPr lang="fr-FR" sz="4400" b="1" dirty="0" smtClean="0">
                <a:solidFill>
                  <a:srgbClr val="C00000"/>
                </a:solidFill>
                <a:latin typeface="+mj-lt"/>
              </a:rPr>
              <a:t>le déjeuner </a:t>
            </a:r>
          </a:p>
          <a:p>
            <a:pPr>
              <a:buFont typeface="Wingdings" pitchFamily="2" charset="2"/>
              <a:buChar char="Ø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L’après-midi on prend </a:t>
            </a:r>
            <a:r>
              <a:rPr lang="fr-FR" sz="4400" b="1" dirty="0" smtClean="0">
                <a:solidFill>
                  <a:srgbClr val="C00000"/>
                </a:solidFill>
                <a:latin typeface="+mj-lt"/>
              </a:rPr>
              <a:t>le goûter</a:t>
            </a:r>
          </a:p>
          <a:p>
            <a:pPr>
              <a:buFont typeface="Wingdings" pitchFamily="2" charset="2"/>
              <a:buChar char="Ø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 soir on prend </a:t>
            </a:r>
            <a:r>
              <a:rPr lang="fr-FR" sz="4400" b="1" dirty="0" smtClean="0">
                <a:solidFill>
                  <a:srgbClr val="C00000"/>
                </a:solidFill>
                <a:latin typeface="+mj-lt"/>
              </a:rPr>
              <a:t>le dîner</a:t>
            </a:r>
          </a:p>
        </p:txBody>
      </p:sp>
    </p:spTree>
  </p:cSld>
  <p:clrMapOvr>
    <a:masterClrMapping/>
  </p:clrMapOvr>
  <p:transition spd="slow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146" name="Picture 2" descr="C:\Users\depor\OneDrive\Υπολογιστής\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8640"/>
            <a:ext cx="8135889" cy="64807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122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8244408" cy="669996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Manger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1397000"/>
          <a:ext cx="8064896" cy="2926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mange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</a:t>
                      </a:r>
                      <a:r>
                        <a:rPr lang="fr-FR" sz="4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mang</a:t>
                      </a:r>
                      <a:r>
                        <a:rPr lang="fr-FR" sz="42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</a:t>
                      </a:r>
                      <a:r>
                        <a:rPr lang="fr-FR" sz="4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ons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Tu manges 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Vous mangez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</a:t>
                      </a:r>
                      <a:r>
                        <a:rPr lang="fr-FR" sz="4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mange 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Ils mangent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 mange 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Elles mangent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ll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Boire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1397000"/>
          <a:ext cx="8064896" cy="30480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bois</a:t>
                      </a:r>
                      <a:endParaRPr lang="el-GR" sz="4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 </a:t>
                      </a:r>
                      <a:r>
                        <a:rPr lang="fr-FR" sz="4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buvons</a:t>
                      </a:r>
                      <a:endParaRPr lang="el-GR" sz="4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Tu bois </a:t>
                      </a:r>
                      <a:endParaRPr lang="el-GR" sz="4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Vous </a:t>
                      </a:r>
                      <a:r>
                        <a:rPr lang="fr-FR" sz="44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buvez </a:t>
                      </a:r>
                      <a:endParaRPr lang="el-GR" sz="44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 boit </a:t>
                      </a:r>
                      <a:endParaRPr lang="el-GR" sz="4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Ils boivent</a:t>
                      </a:r>
                      <a:endParaRPr lang="el-GR" sz="4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 boit </a:t>
                      </a:r>
                      <a:endParaRPr lang="el-GR" sz="4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 boivent</a:t>
                      </a:r>
                      <a:endParaRPr lang="el-GR" sz="4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ll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Prendre 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= 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27584" y="1397000"/>
          <a:ext cx="8064896" cy="29260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Je prends 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Nous pre</a:t>
                      </a:r>
                      <a:r>
                        <a:rPr lang="fr-FR" sz="4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</a:t>
                      </a:r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ons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Tu prends 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Vous pre</a:t>
                      </a:r>
                      <a:r>
                        <a:rPr lang="fr-FR" sz="4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</a:t>
                      </a:r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ez 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</a:t>
                      </a:r>
                      <a:r>
                        <a:rPr lang="fr-FR" sz="4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prend 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Ils pre</a:t>
                      </a:r>
                      <a:r>
                        <a:rPr lang="fr-FR" sz="42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nn</a:t>
                      </a:r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ent 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 </a:t>
                      </a:r>
                      <a:r>
                        <a:rPr lang="fr-FR" sz="4200" b="1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prend </a:t>
                      </a:r>
                      <a:endParaRPr lang="el-GR" sz="4200" b="1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4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Elles</a:t>
                      </a:r>
                      <a:r>
                        <a:rPr lang="fr-FR" sz="4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pre</a:t>
                      </a:r>
                      <a:r>
                        <a:rPr lang="fr-FR" sz="4200" b="1" strike="sngStrike" baseline="0" dirty="0" smtClean="0">
                          <a:solidFill>
                            <a:srgbClr val="C00000"/>
                          </a:solidFill>
                          <a:latin typeface="+mj-lt"/>
                        </a:rPr>
                        <a:t>nn</a:t>
                      </a:r>
                      <a:r>
                        <a:rPr lang="fr-FR" sz="42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ent</a:t>
                      </a:r>
                      <a:endParaRPr lang="el-GR" sz="4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1052736"/>
            <a:ext cx="7704856" cy="5400600"/>
          </a:xfrm>
        </p:spPr>
        <p:txBody>
          <a:bodyPr/>
          <a:lstStyle/>
          <a:p>
            <a:r>
              <a:rPr lang="el-GR" sz="5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Να κλίνεις και τα τρία ρήματα στον αρνητικό και στους δύο ερωτηματικούς τύπους.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60648"/>
            <a:ext cx="7776864" cy="612068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3075" name="Picture 3" descr="C:\Users\depor\OneDrive\Υπολογιστής\'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88639"/>
            <a:ext cx="7776864" cy="649797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60648"/>
            <a:ext cx="8338282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098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" y="260648"/>
            <a:ext cx="8601075" cy="61926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72</TotalTime>
  <Words>106</Words>
  <Application>Microsoft Office PowerPoint</Application>
  <PresentationFormat>Προβολή στην οθόνη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16</cp:revision>
  <dcterms:created xsi:type="dcterms:W3CDTF">2024-06-05T15:41:21Z</dcterms:created>
  <dcterms:modified xsi:type="dcterms:W3CDTF">2024-07-14T14:50:32Z</dcterms:modified>
</cp:coreProperties>
</file>