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88" r:id="rId11"/>
    <p:sldId id="272" r:id="rId12"/>
    <p:sldId id="273" r:id="rId13"/>
    <p:sldId id="290" r:id="rId14"/>
    <p:sldId id="275" r:id="rId15"/>
    <p:sldId id="289" r:id="rId16"/>
    <p:sldId id="294" r:id="rId17"/>
    <p:sldId id="293" r:id="rId18"/>
    <p:sldId id="274" r:id="rId19"/>
    <p:sldId id="277" r:id="rId20"/>
    <p:sldId id="292" r:id="rId21"/>
    <p:sldId id="276" r:id="rId22"/>
    <p:sldId id="281" r:id="rId23"/>
    <p:sldId id="282" r:id="rId24"/>
    <p:sldId id="284" r:id="rId25"/>
    <p:sldId id="279" r:id="rId26"/>
    <p:sldId id="280" r:id="rId27"/>
    <p:sldId id="285" r:id="rId28"/>
    <p:sldId id="286" r:id="rId29"/>
    <p:sldId id="29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 dir="vert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80"/>
            <a:ext cx="7304856" cy="5090120"/>
          </a:xfrm>
        </p:spPr>
        <p:txBody>
          <a:bodyPr/>
          <a:lstStyle/>
          <a:p>
            <a:r>
              <a:rPr lang="fr-F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45. </a:t>
            </a:r>
          </a:p>
          <a:p>
            <a:r>
              <a:rPr lang="fr-FR" sz="8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Aliments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or\OneDrive\Υπολογιστής\PETIT DEJEU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88640"/>
            <a:ext cx="8453317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8172400" cy="6192688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</a:rPr>
              <a:t>Au déjeuner et au dîner on mange….</a:t>
            </a:r>
            <a:endParaRPr lang="el-GR" dirty="0" smtClean="0">
              <a:solidFill>
                <a:srgbClr val="C00000"/>
              </a:solidFill>
              <a:latin typeface="+mj-lt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27584" y="1052736"/>
          <a:ext cx="813690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446449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poisson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</a:t>
                      </a:r>
                      <a:r>
                        <a:rPr lang="el-GR" sz="28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ψάρι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la viande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</a:t>
                      </a:r>
                      <a:r>
                        <a:rPr lang="el-GR" sz="28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κρέας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poulet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</a:t>
                      </a:r>
                      <a:r>
                        <a:rPr lang="el-GR" sz="20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κοτόπουλο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Des légumes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</a:t>
                      </a:r>
                      <a:r>
                        <a:rPr lang="el-GR" sz="20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λαχανικά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la salade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la soupe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Des frites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</a:t>
                      </a:r>
                      <a:r>
                        <a:rPr lang="fr-FR" sz="3600" b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la purée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riz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jambon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fromage 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=</a:t>
                      </a:r>
                      <a:r>
                        <a:rPr lang="el-GR" sz="28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τυρί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Des fruits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Des pâtes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</a:t>
                      </a:r>
                      <a:r>
                        <a:rPr lang="el-GR" sz="24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ζυμαρικά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Des fruits de mer</a:t>
                      </a:r>
                      <a:r>
                        <a:rPr lang="el-GR" sz="28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=</a:t>
                      </a:r>
                      <a:r>
                        <a:rPr lang="el-GR" sz="18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θαλασσινά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Un sandwich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Une</a:t>
                      </a:r>
                      <a:r>
                        <a:rPr lang="fr-FR" sz="3600" b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pizza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</a:rPr>
              <a:t>Et on boit…</a:t>
            </a:r>
            <a:endParaRPr lang="el-GR" dirty="0" smtClean="0">
              <a:solidFill>
                <a:srgbClr val="C00000"/>
              </a:solidFill>
              <a:latin typeface="+mj-lt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99592" y="1628800"/>
          <a:ext cx="792088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l’eau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Coca-cola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vin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</a:t>
                      </a:r>
                      <a:r>
                        <a:rPr lang="el-GR" sz="32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κρασί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la bière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l’orangeade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</a:t>
                      </a:r>
                      <a:r>
                        <a:rPr lang="el-GR" sz="32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πορτοκαλάδα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Un soda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or\OneDrive\Υπολογιστής\DANS MON FRI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272020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</a:rPr>
              <a:t>Comme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fr-FR" dirty="0" smtClean="0">
                <a:solidFill>
                  <a:srgbClr val="C00000"/>
                </a:solidFill>
                <a:latin typeface="+mj-lt"/>
              </a:rPr>
              <a:t>dessert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…</a:t>
            </a:r>
            <a:endParaRPr lang="el-G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99592" y="1628800"/>
          <a:ext cx="792088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Un yaourt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Une glace 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=παγωτό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chocolat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la tarte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Un gâteau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=γλυκό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Un éclair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Une salade à fruits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Une mousse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600" b="1" dirty="0" smtClean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ΓΑΛΛΙΚΑ\FRUI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831849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por\OneDrive\Υπολογιστής\ΓΑΛΛΙΚΑ\JUS DE ..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380138" cy="7101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epor\OneDrive\Υπολογιστής\J'ADORE LES CREP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8136904" cy="65665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8172400" cy="6192688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</a:rPr>
              <a:t>Pour cuisiner, on achète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: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27584" y="1412776"/>
          <a:ext cx="7992888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17646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la farine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 </a:t>
                      </a:r>
                      <a:r>
                        <a:rPr lang="el-GR" sz="32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αλεύρι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l’huile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 </a:t>
                      </a:r>
                      <a:r>
                        <a:rPr lang="el-GR" sz="32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λάδι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sel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 </a:t>
                      </a:r>
                      <a:r>
                        <a:rPr lang="el-GR" sz="32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αλάτι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la viande hachée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 </a:t>
                      </a:r>
                      <a:r>
                        <a:rPr lang="el-GR" sz="32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κιμάς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vinaigre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</a:t>
                      </a:r>
                      <a:r>
                        <a:rPr lang="el-GR" sz="32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ξύδι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la</a:t>
                      </a:r>
                      <a:r>
                        <a:rPr lang="fr-FR" sz="3600" b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crème fraîche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sucre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</a:t>
                      </a:r>
                      <a:r>
                        <a:rPr lang="el-GR" sz="32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ζάχαρη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Des fruits secs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 </a:t>
                      </a:r>
                      <a:r>
                        <a:rPr lang="el-GR" sz="32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ξηροί</a:t>
                      </a:r>
                      <a:r>
                        <a:rPr lang="el-GR" sz="3200" b="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καρποί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mb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8172400" cy="6192688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</a:rPr>
              <a:t>Apprécier la nourriture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: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99592" y="1268760"/>
          <a:ext cx="799288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17646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J’aime 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Je n’aime pas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/>
                        <a:t>C’est bon</a:t>
                      </a:r>
                      <a:endParaRPr lang="el-G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C’est trop salé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/>
                        <a:t>C’est très bon</a:t>
                      </a:r>
                      <a:r>
                        <a:rPr lang="fr-FR" sz="3600" b="1" baseline="0" dirty="0" smtClean="0"/>
                        <a:t> </a:t>
                      </a:r>
                      <a:endParaRPr lang="el-G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C’est trop froid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/>
                        <a:t>C’est délicieux </a:t>
                      </a:r>
                      <a:r>
                        <a:rPr lang="el-GR" sz="3600" b="1" dirty="0" smtClean="0"/>
                        <a:t>= νόστιμο</a:t>
                      </a:r>
                      <a:endParaRPr lang="el-G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C’est pas bon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/>
                        <a:t>C’est magnifique</a:t>
                      </a:r>
                      <a:r>
                        <a:rPr lang="fr-FR" sz="3600" b="1" baseline="0" dirty="0" smtClean="0"/>
                        <a:t> </a:t>
                      </a:r>
                      <a:endParaRPr lang="el-G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C’est mauvais 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C’est dégoutant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</a:t>
                      </a:r>
                      <a:r>
                        <a:rPr lang="el-GR" sz="3600" b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αηδιαστικό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8238504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LA PYRAMIDE ALIMENTAIRE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9" name="Picture 3" descr="C:\Users\depor\OneDrive\Υπολογιστής\Καταγραφή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980728"/>
            <a:ext cx="8169635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404664"/>
            <a:ext cx="7704856" cy="5688632"/>
          </a:xfrm>
        </p:spPr>
        <p:txBody>
          <a:bodyPr/>
          <a:lstStyle/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Écris </a:t>
            </a:r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ce que tu manges </a:t>
            </a:r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au petit-déjeuner, </a:t>
            </a:r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au déjeuner </a:t>
            </a:r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et au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dîner</a:t>
            </a:r>
          </a:p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el-G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253855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epor\OneDrive\Υπολογιστής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460432" cy="6781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por\OneDrive\Υπολογιστής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38842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por\OneDrive\Υπολογιστής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986487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8136205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por\OneDrive\Υπολογιστής\AU PETIT DEJEU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8058150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por\OneDrive\Υπολογιστής\AU PETIT DEJEUNER 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828092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ΓΑΛΛΙΚΑ\QU'EST-CE QUE TU BOIS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46043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5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Dis si c’est vrai ou </a:t>
            </a:r>
            <a:r>
              <a:rPr lang="fr-FR" sz="5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faux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fr-FR" sz="5400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Le matin, Manon prend du thé. </a:t>
            </a:r>
          </a:p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y a du pain, des biscuits et des croissants. </a:t>
            </a:r>
          </a:p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Manon parle avec sa sœur. </a:t>
            </a:r>
          </a:p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se prépare pour l’école. </a:t>
            </a:r>
          </a:p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veut des croissants. </a:t>
            </a:r>
            <a:endParaRPr lang="el-G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8119370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7920880" cy="6192688"/>
          </a:xfrm>
        </p:spPr>
        <p:txBody>
          <a:bodyPr/>
          <a:lstStyle/>
          <a:p>
            <a:r>
              <a:rPr lang="fr-FR" sz="5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Réponds aux </a:t>
            </a:r>
            <a:r>
              <a:rPr lang="fr-FR" sz="5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questions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fr-FR" sz="5400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Quel est le plat du jour? </a:t>
            </a:r>
          </a:p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Est-ce que les deux garçons aiment la viande?</a:t>
            </a:r>
          </a:p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Comment est-ce que  Paul trouve le poulet et les frites?</a:t>
            </a:r>
          </a:p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Qu’est-ce qu’on va prendre?</a:t>
            </a:r>
          </a:p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Paul prend des fruits comme dessert.</a:t>
            </a:r>
            <a:endParaRPr lang="el-G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208912" cy="64885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8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Réponds aux </a:t>
            </a:r>
            <a:r>
              <a:rPr lang="fr-FR" sz="48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questions </a:t>
            </a:r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r>
              <a:rPr lang="fr-FR" sz="48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</a:t>
            </a:r>
          </a:p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Qu’est-ce la dame prend comme entrée?</a:t>
            </a:r>
          </a:p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Qu’est-ce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qu’il y a dans la pizza Margherita?</a:t>
            </a:r>
          </a:p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Qu’est-ce qu’elle il y a dans la pizza Campagnarde?</a:t>
            </a:r>
          </a:p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Qu’est-ce qu’elle boit?</a:t>
            </a:r>
            <a:endParaRPr lang="el-G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</a:rPr>
              <a:t>Au petit déjeuner on mange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….</a:t>
            </a:r>
            <a:endParaRPr lang="el-G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27584" y="1052736"/>
          <a:ext cx="813690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388843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Une  tartine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= </a:t>
                      </a:r>
                      <a:r>
                        <a:rPr lang="el-GR" sz="20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φρυγανιά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beurre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 </a:t>
                      </a:r>
                      <a:r>
                        <a:rPr lang="el-GR" sz="24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βούτυρο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la confiture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</a:t>
                      </a:r>
                      <a:r>
                        <a:rPr lang="el-GR" sz="12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μαρμελάδα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miel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Des</a:t>
                      </a:r>
                      <a:r>
                        <a:rPr lang="fr-FR" sz="3600" b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céréales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Des</a:t>
                      </a:r>
                      <a:r>
                        <a:rPr lang="fr-FR" sz="3600" b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biscuits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Des croissants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Des œufs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</a:t>
                      </a:r>
                      <a:r>
                        <a:rPr lang="el-GR" sz="28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αυγά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bacon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jambon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fromage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</a:t>
                      </a:r>
                      <a:r>
                        <a:rPr lang="el-GR" sz="28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τυρί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Des fruits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pain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 </a:t>
                      </a:r>
                      <a:r>
                        <a:rPr lang="el-GR" sz="28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ψωμί</a:t>
                      </a:r>
                      <a:endParaRPr lang="el-GR" sz="36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</a:rPr>
              <a:t>Et on boit…</a:t>
            </a:r>
            <a:endParaRPr lang="el-GR" dirty="0" smtClean="0">
              <a:solidFill>
                <a:srgbClr val="C00000"/>
              </a:solidFill>
              <a:latin typeface="+mj-lt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27584" y="1052736"/>
          <a:ext cx="79208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lait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=γάλα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thé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café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jus d’orange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 χυμό πορτοκάλι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jus</a:t>
                      </a:r>
                      <a:r>
                        <a:rPr lang="fr-FR" sz="3600" b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de fruits</a:t>
                      </a:r>
                      <a:r>
                        <a:rPr lang="el-GR" sz="3600" b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 χυμό φρούτου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la limonade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l’eau</a:t>
                      </a:r>
                      <a:r>
                        <a:rPr lang="el-G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= νερό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Du chocolat</a:t>
                      </a:r>
                      <a:endParaRPr lang="el-GR" sz="36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mb dir="vert"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236</TotalTime>
  <Words>392</Words>
  <Application>Microsoft Office PowerPoint</Application>
  <PresentationFormat>Προβολή στην οθόνη (4:3)</PresentationFormat>
  <Paragraphs>103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LA PYRAMIDE ALIMENTAIRE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38</cp:revision>
  <dcterms:created xsi:type="dcterms:W3CDTF">2024-06-05T15:41:21Z</dcterms:created>
  <dcterms:modified xsi:type="dcterms:W3CDTF">2024-07-16T15:45:16Z</dcterms:modified>
</cp:coreProperties>
</file>