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4" r:id="rId4"/>
    <p:sldId id="271" r:id="rId5"/>
    <p:sldId id="275" r:id="rId6"/>
    <p:sldId id="266" r:id="rId7"/>
    <p:sldId id="270" r:id="rId8"/>
    <p:sldId id="274" r:id="rId9"/>
    <p:sldId id="268" r:id="rId10"/>
    <p:sldId id="272" r:id="rId11"/>
    <p:sldId id="273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ld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47.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quantité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pPr marL="914400" indent="-914400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 </a:t>
            </a:r>
            <a:r>
              <a:rPr lang="en-US" u="sng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</a:t>
            </a:r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(f)</a:t>
            </a:r>
          </a:p>
          <a:p>
            <a:pPr marL="914400" indent="-914400" algn="just">
              <a:buFontTx/>
              <a:buChar char="-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Bonjour Monsieur, je voudrais un litre ……lait, s’il vous plaît. </a:t>
            </a:r>
          </a:p>
          <a:p>
            <a:pPr marL="914400" indent="-914400" algn="just">
              <a:buFontTx/>
              <a:buChar char="-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Et avec ça? </a:t>
            </a:r>
          </a:p>
          <a:p>
            <a:pPr marL="914400" indent="-914400" algn="just">
              <a:buFontTx/>
              <a:buChar char="-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Donnez-moi 100 gr ……beurre, un kilo ……fromage et …..oeufs.</a:t>
            </a:r>
          </a:p>
          <a:p>
            <a:pPr marL="914400" indent="-914400" algn="just">
              <a:buFontTx/>
              <a:buChar char="-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Combien? </a:t>
            </a:r>
          </a:p>
          <a:p>
            <a:pPr marL="914400" indent="-914400" algn="just">
              <a:buFontTx/>
              <a:buChar char="-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Une dizaine ……oeufs. 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pPr marL="914400" indent="-914400" algn="just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 Maman envoie Nicolas faire des courses</a:t>
            </a:r>
          </a:p>
          <a:p>
            <a:pPr marL="914400" indent="-914400" algn="just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 Achète ……pain, un litre ……lait, un kilo ……pommes. N’achète pas ……tomates. Elles ne sont pas bonnes en cette saison. N’achète pas ……poisson, mais prends …….poulet. Et aussi ……eau minérale: 3 litres ……eau minérale. </a:t>
            </a:r>
          </a:p>
        </p:txBody>
      </p:sp>
    </p:spTree>
  </p:cSld>
  <p:clrMapOvr>
    <a:masterClrMapping/>
  </p:clrMapOvr>
  <p:transition spd="slow">
    <p:cover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QUAND TU AI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7488832" cy="64487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ver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boit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 peu de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lait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mange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beaucoup de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fruits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mange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trop de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glace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ne mange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pas assez de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fruits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Μετά από λέξεις που δηλώνουν ποσότητα, το μεριστικό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άρθρο μετατρέπεται σε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de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ή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d’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mange du riz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mange trop de riz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depor\OneDrive\Υπολογιστής\87d159869e16531bed7827ab422340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8287200" cy="58326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Complète avec un adverbe de quantité</a:t>
            </a:r>
            <a:endParaRPr lang="el-G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 ALL RIGHTS RESERVED.</a:t>
            </a: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BB1-3DD1-4384-8B77-2280D3E1EAD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 descr="C:\Users\depor\OneDrive\Υπολογιστής\COMPLETE AVEC ADVERBE DE QUANT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8417098" cy="53732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Άλλες λέξεις που δηλώνουν ποσότητα: 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971600" y="2204864"/>
          <a:ext cx="7776864" cy="32004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888432"/>
                <a:gridCol w="388843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</a:t>
                      </a:r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kilo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Une tasse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Une  gramme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Une tranche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litre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paquet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Une bouteille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verre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Une cuillerée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morceau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over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quantité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992888" cy="62623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QUANTIT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0"/>
            <a:ext cx="8548759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620688"/>
            <a:ext cx="7704856" cy="5832648"/>
          </a:xfrm>
        </p:spPr>
        <p:txBody>
          <a:bodyPr/>
          <a:lstStyle/>
          <a:p>
            <a:pPr marL="914400" indent="-91440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achète …. bière, une bouteille …. bière. </a:t>
            </a:r>
          </a:p>
          <a:p>
            <a:pPr marL="914400" indent="-91440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veut …..farine, un kilo ….farine. </a:t>
            </a:r>
          </a:p>
          <a:p>
            <a:pPr marL="914400" indent="-91440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me donne ….chocolat,un morceau …..chocolat. </a:t>
            </a:r>
          </a:p>
          <a:p>
            <a:pPr marL="914400" indent="-914400" algn="just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bois ….thé, une tasse …..</a:t>
            </a:r>
            <a:r>
              <a:rPr lang="en-US" sz="44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thé</a:t>
            </a:r>
            <a:endParaRPr lang="en-US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8172400" y="18864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cover dir="ld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86</TotalTime>
  <Words>235</Words>
  <Application>Microsoft Office PowerPoint</Application>
  <PresentationFormat>Προβολή στην οθόνη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Notebook7</vt:lpstr>
      <vt:lpstr>Διαφάνεια 1</vt:lpstr>
      <vt:lpstr>Διαφάνεια 2</vt:lpstr>
      <vt:lpstr>Διαφάνεια 3</vt:lpstr>
      <vt:lpstr>Διαφάνεια 4</vt:lpstr>
      <vt:lpstr>Complète avec un adverbe de quantité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22</cp:revision>
  <dcterms:created xsi:type="dcterms:W3CDTF">2024-06-05T15:41:21Z</dcterms:created>
  <dcterms:modified xsi:type="dcterms:W3CDTF">2024-09-11T16:26:26Z</dcterms:modified>
</cp:coreProperties>
</file>