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8" r:id="rId4"/>
    <p:sldId id="264" r:id="rId5"/>
    <p:sldId id="273" r:id="rId6"/>
    <p:sldId id="267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48.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FUTUR PROCHE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60648"/>
            <a:ext cx="8316416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futur proche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étudie.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font de la gymnastique.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J’écris mes devoirs.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prenons le train.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parlez à vos voisins.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fais du ski.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prend son petit déjeuner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s’habillent. 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vais jouer au basket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allons parler français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vas habiter à Rome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allez aller à un concert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</a:t>
            </a:r>
            <a:r>
              <a:rPr lang="fr-FR" sz="48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ne va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venir vite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vont se maquiller</a:t>
            </a: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Δηλώνει μια πράξη που θα συμβεί στο κοντινό μέλλον.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Σχηματίζεται με τον ενεστώτα του ρήματος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aller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το απαρέμφατο του κυρίως ρήματος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b="1" dirty="0" smtClean="0">
                <a:solidFill>
                  <a:srgbClr val="FF0000"/>
                </a:solidFill>
                <a:latin typeface="+mj-lt"/>
              </a:rPr>
              <a:t>Parler: futur proche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vais parler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vas parler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va parler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allons parler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allez parler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vont parler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-1"/>
            <a:ext cx="7920880" cy="68243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au futur proche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(aller)….au concert de Mika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(ne pas inviter)…..Marie.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(commencer)….demain.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(venir)….le plus tôt possible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(se laver)….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(ne pas faire)….du foot.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futur proche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apporte un cadeau.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jouez au rugby.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décore la chambre.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danse dans le club.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un rôle dans ce film.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sommes heureux.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futur </a:t>
            </a:r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proche </a:t>
            </a:r>
            <a:r>
              <a:rPr lang="en-US" sz="54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mange une glace.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boivent un thé.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regardons un film.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joue au ping-pong.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prenez le bus.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achètes de la farine.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à la forme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négative </a:t>
            </a:r>
            <a:r>
              <a:rPr lang="en-US" sz="48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allons nous coucher.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vont se lever le soir.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allez choisir une chanson.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vais finir les maths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vas décorer le salon.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va écouter de la musique.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83</TotalTime>
  <Words>286</Words>
  <Application>Microsoft Office PowerPoint</Application>
  <PresentationFormat>Προβολή στην οθόνη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20</cp:revision>
  <dcterms:created xsi:type="dcterms:W3CDTF">2024-06-05T15:41:21Z</dcterms:created>
  <dcterms:modified xsi:type="dcterms:W3CDTF">2024-07-16T15:50:02Z</dcterms:modified>
</cp:coreProperties>
</file>