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9" r:id="rId4"/>
    <p:sldId id="258" r:id="rId5"/>
    <p:sldId id="266" r:id="rId6"/>
    <p:sldId id="267" r:id="rId7"/>
    <p:sldId id="271" r:id="rId8"/>
    <p:sldId id="268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49.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Adjectifs démonstratifs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8239527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ADJECTIF DEMONSTRATI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88640"/>
            <a:ext cx="8330803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Ακολουθούνται από ουσιαστικό. </a:t>
            </a:r>
          </a:p>
          <a:p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 για αρσενικά ενικού</a:t>
            </a:r>
          </a:p>
          <a:p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Cet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για αρσενικά ενικού που αρχίζουν από φωνήεν</a:t>
            </a:r>
            <a:endParaRPr lang="el-GR" sz="4400" dirty="0">
              <a:solidFill>
                <a:schemeClr val="accent2">
                  <a:lumMod val="50000"/>
                </a:schemeClr>
              </a:solidFill>
              <a:latin typeface="+mj-lt"/>
              <a:sym typeface="Wingdings" pitchFamily="2" charset="2"/>
            </a:endParaRPr>
          </a:p>
          <a:p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Cette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 για θηλυκά ενικού</a:t>
            </a:r>
          </a:p>
          <a:p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Ces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για αρσενικά και θηλυκά πληθυντικού</a:t>
            </a:r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film est vraiment bon!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Cet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 acteur est merveilleux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Cette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 comédie est amusante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Ces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 actrices sont belles.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  <a:sym typeface="Wingdings" pitchFamily="2" charset="2"/>
            </a:endParaRPr>
          </a:p>
        </p:txBody>
      </p:sp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l’adjectif démonstratif qui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convient   </a:t>
            </a:r>
            <a:r>
              <a:rPr lang="en-US" sz="4800" u="sng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4800" u="sng" smtClean="0">
                <a:solidFill>
                  <a:schemeClr val="accent2">
                    <a:lumMod val="50000"/>
                  </a:schemeClr>
                </a:solidFill>
              </a:rPr>
              <a:t>f</a:t>
            </a:r>
            <a:r>
              <a:rPr lang="en-US" sz="4800" u="sng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fr-FR" sz="46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…..</a:t>
            </a:r>
            <a:r>
              <a:rPr lang="fr-FR" sz="4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jean, ….. affiche, …… copains, ….. amies, ….. amis, …… amie, …… ami, …… acteur, ….. chanson, …… musique, ….. couleurs, ….. adresse, …. école, … chambres.   </a:t>
            </a:r>
          </a:p>
        </p:txBody>
      </p:sp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……film est superbe.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……appartement est grand.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……manteau coûte cher.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……cravate est belle.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……stylos sont bleus.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……exercices sont difficiles;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……enfant est gros. </a:t>
            </a:r>
          </a:p>
        </p:txBody>
      </p:sp>
    </p:spTree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singulier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regarde ces garçons et ces filles.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aiment ces agendas et ces stylos.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porte ces jupes et ces blousons.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aimons ces profs et ces matières. </a:t>
            </a:r>
          </a:p>
        </p:txBody>
      </p:sp>
    </p:spTree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les mots soulignés au singulier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J’aime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jupes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lit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livres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J’aime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filles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visitons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pays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préférons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hôtels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parlez à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ces étudiants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</p:txBody>
      </p:sp>
    </p:spTree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101</TotalTime>
  <Words>209</Words>
  <Application>Microsoft Office PowerPoint</Application>
  <PresentationFormat>Προβολή στην οθόνη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2024-07-16T15:50:23Z</dcterms:modified>
</cp:coreProperties>
</file>