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7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50.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attendre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sortir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depor\OneDrive\Υπολογιστής\attend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8025901" cy="540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ATTEND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88640"/>
            <a:ext cx="8147191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sort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85718"/>
            <a:ext cx="5616624" cy="64722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8458200" cy="4464495"/>
          </a:xfrm>
        </p:spPr>
        <p:txBody>
          <a:bodyPr/>
          <a:lstStyle/>
          <a:p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Να κλίνεις τα δύο ρήματα στον αρνητικό και στον ερωτηματικό τύπο και στο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Futur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Proche</a:t>
            </a:r>
            <a:b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u="sng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48</TotalTime>
  <Words>21</Words>
  <Application>Microsoft Office PowerPoint</Application>
  <PresentationFormat>Προβολή στην οθόνη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Notebook7</vt:lpstr>
      <vt:lpstr>Διαφάνεια 1</vt:lpstr>
      <vt:lpstr>Διαφάνεια 2</vt:lpstr>
      <vt:lpstr>Διαφάνεια 3</vt:lpstr>
      <vt:lpstr>Διαφάνεια 4</vt:lpstr>
      <vt:lpstr>Να κλίνεις τα δύο ρήματα στον αρνητικό και στον ερωτηματικό τύπο και στο Futur Proche (f)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16</cp:revision>
  <dcterms:created xsi:type="dcterms:W3CDTF">2024-06-05T15:41:21Z</dcterms:created>
  <dcterms:modified xsi:type="dcterms:W3CDTF">2024-07-16T15:50:41Z</dcterms:modified>
</cp:coreProperties>
</file>