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58" r:id="rId4"/>
    <p:sldId id="264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 dir="in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51. </a:t>
            </a:r>
            <a:endParaRPr lang="en-US" sz="8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1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Impératif 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IMPERATIF 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992888" cy="62865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8532440" y="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split orient="vert"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IMPERATIF 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208912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IMPERATIF 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260648"/>
            <a:ext cx="8174069" cy="60486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8136904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Ferme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les yeux!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Écrivez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vos exercices!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Mangeons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vite!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Prends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ta raquette!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Parlons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de nos rêves!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Travaillez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attentivement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Χρησιμοποιούμε την Προστακτική για να δώσουμε οδηγίες ή εντολές. </a:t>
            </a:r>
          </a:p>
          <a:p>
            <a:r>
              <a:rPr lang="el-GR" sz="4800" b="1" dirty="0" smtClean="0">
                <a:solidFill>
                  <a:srgbClr val="C00000"/>
                </a:solidFill>
                <a:latin typeface="+mj-lt"/>
              </a:rPr>
              <a:t>ΠΡΟΣΟΧΗ!!!</a:t>
            </a:r>
          </a:p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Στα γαλλικά, έχει 3 πρόσωπα!!! </a:t>
            </a:r>
          </a:p>
          <a:p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el-GR" sz="48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ο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ενικό, 1</a:t>
            </a:r>
            <a:r>
              <a:rPr lang="el-GR" sz="48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ο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και 2</a:t>
            </a:r>
            <a:r>
              <a:rPr lang="el-GR" sz="48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ο</a:t>
            </a:r>
            <a:r>
              <a:rPr lang="el-GR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πληθυντικό</a:t>
            </a:r>
            <a:endParaRPr lang="en-US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Παρατήρησε πώς σχηματίζεται στα ρήματα 1</a:t>
            </a:r>
            <a:r>
              <a:rPr lang="el-GR" sz="44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ης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συζυγίας: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parle   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parles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parle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parle 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parlons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parlons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parlez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parlez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parlent</a:t>
            </a:r>
            <a:endParaRPr lang="en-US" sz="4800" strike="sngStrike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Υπόλοιπα ρήματα: 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finis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finis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finis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il/elle finit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finissons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finissons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finissez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  <a:sym typeface="Wingdings" pitchFamily="2" charset="2"/>
              </a:rPr>
              <a:t>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</a:t>
            </a:r>
            <a:r>
              <a:rPr lang="fr-FR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finissez</a:t>
            </a:r>
          </a:p>
          <a:p>
            <a:pPr algn="l"/>
            <a:r>
              <a:rPr lang="fr-FR" sz="4400" strike="sngStrike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Ils/elles finissent</a:t>
            </a:r>
            <a:endParaRPr lang="en-US" sz="4800" strike="sngStrike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Μην ξεχνάς:</a:t>
            </a:r>
          </a:p>
          <a:p>
            <a:pPr marL="742950" indent="-74295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3 πρόσωπα και όχι 2 όπως στα ελληνικά</a:t>
            </a:r>
          </a:p>
          <a:p>
            <a:pPr marL="742950" indent="-74295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Δεν βάζουμε προσωπική αντωνυμία</a:t>
            </a:r>
          </a:p>
          <a:p>
            <a:pPr marL="742950" indent="-742950" algn="l">
              <a:buAutoNum type="arabicPeriod"/>
            </a:pP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Από τα ρήματα που λήγουν σε  </a:t>
            </a:r>
            <a:r>
              <a:rPr lang="fr-FR" sz="4400" b="1" dirty="0" smtClean="0">
                <a:solidFill>
                  <a:srgbClr val="C00000"/>
                </a:solidFill>
                <a:latin typeface="+mj-lt"/>
              </a:rPr>
              <a:t>er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αφαιρούμε το </a:t>
            </a:r>
            <a:r>
              <a:rPr lang="fr-FR" sz="4400" b="1" dirty="0" smtClean="0">
                <a:solidFill>
                  <a:srgbClr val="C00000"/>
                </a:solidFill>
                <a:latin typeface="+mj-lt"/>
              </a:rPr>
              <a:t>s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από το 2</a:t>
            </a:r>
            <a:r>
              <a:rPr lang="el-GR" sz="4400" baseline="300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ο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ενικό</a:t>
            </a:r>
          </a:p>
        </p:txBody>
      </p:sp>
    </p:spTree>
  </p:cSld>
  <p:clrMapOvr>
    <a:masterClrMapping/>
  </p:clrMapOvr>
  <p:transition spd="slow">
    <p:split orient="vert"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32656"/>
            <a:ext cx="8388424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Fais comme l’exemple</a:t>
            </a:r>
            <a:r>
              <a:rPr lang="el-G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parler: parle – parlons – parlez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Regarder :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Aller :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Choisir :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Prendre :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Manger :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Boire : </a:t>
            </a:r>
          </a:p>
          <a:p>
            <a:pPr marL="914400" indent="-914400" algn="l">
              <a:buAutoNum type="arabicPeriod"/>
            </a:pPr>
            <a:endParaRPr lang="en-US" sz="48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404664"/>
            <a:ext cx="8460432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à l’Impératif</a:t>
            </a:r>
            <a:endParaRPr lang="el-GR" sz="44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enfants (prendre) ……les livres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Jean (arrêter) ……de parler.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Vous, (ne pas monter)…..sur le mur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Tous ensemble (jouer) ……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Toi, (ne pas aller) ……dans la rue.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Marc et Marie, (ne pas boire) …… de coca-cola.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deux, (finir) ……vite vos devoirs. </a:t>
            </a: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endParaRPr lang="en-US" sz="48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78</TotalTime>
  <Words>224</Words>
  <Application>Microsoft Office PowerPoint</Application>
  <PresentationFormat>Προβολή στην οθόνη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20</cp:revision>
  <dcterms:created xsi:type="dcterms:W3CDTF">2024-06-05T15:41:21Z</dcterms:created>
  <dcterms:modified xsi:type="dcterms:W3CDTF">2024-07-16T15:51:20Z</dcterms:modified>
</cp:coreProperties>
</file>