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6" r:id="rId4"/>
    <p:sldId id="268" r:id="rId5"/>
    <p:sldId id="269" r:id="rId6"/>
    <p:sldId id="270" r:id="rId7"/>
    <p:sldId id="276" r:id="rId8"/>
    <p:sldId id="271" r:id="rId9"/>
    <p:sldId id="267" r:id="rId10"/>
    <p:sldId id="264" r:id="rId11"/>
    <p:sldId id="272" r:id="rId12"/>
    <p:sldId id="274" r:id="rId13"/>
    <p:sldId id="273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52. </a:t>
            </a:r>
            <a:endParaRPr lang="en-US" sz="8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 corps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santé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 suis malade…</a:t>
            </a:r>
          </a:p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755576" y="1556792"/>
          <a:ext cx="8136905" cy="38404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59896"/>
                <a:gridCol w="4577009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de la fièvre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n’ai pas d’appétit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suis fatigué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des frissons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un rhume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envie de vomir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tousse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ne me sens pas bien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la grippe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mal à la gorge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mal à la tête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fr-F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mal au ventre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Qu’est-ce que tu as?</a:t>
            </a:r>
          </a:p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2195736" y="1340768"/>
          <a:ext cx="5400600" cy="458052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400600"/>
              </a:tblGrid>
              <a:tr h="660073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mal </a:t>
                      </a:r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= πονάω</a:t>
                      </a:r>
                      <a:endParaRPr lang="fr-F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peur </a:t>
                      </a:r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= φοβάμαι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froid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el-G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= κρυώνω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chaud </a:t>
                      </a:r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= ζεσταίνομαι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faim </a:t>
                      </a:r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= πεινάω</a:t>
                      </a:r>
                      <a:endParaRPr lang="fr-F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J’ai soif</a:t>
                      </a:r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= διψάω</a:t>
                      </a:r>
                      <a:endParaRPr lang="fr-F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j’ai sommeil</a:t>
                      </a:r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= νυστάζω</a:t>
                      </a:r>
                      <a:endParaRPr lang="fr-FR" sz="36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AVOIR M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0"/>
            <a:ext cx="84201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 algn="just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Associe</a:t>
            </a:r>
          </a:p>
          <a:p>
            <a:pPr marL="742950" indent="-742950" algn="just"/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755577" y="1397000"/>
          <a:ext cx="7992888" cy="3566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752527"/>
                <a:gridCol w="324036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Qu’est-ce qu’il</a:t>
                      </a:r>
                      <a:r>
                        <a:rPr lang="fr-FR" sz="33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a? 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suis fatigué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Qu’est-ce que vous avez? 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 a faim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Qu’est-ce qu’elle a?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Ils ont sommeil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Qu’est-ce qu’ils ont?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Elles ont froid 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Qu’est-ce que tu as? 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 avons</a:t>
                      </a:r>
                      <a:r>
                        <a:rPr lang="fr-FR" sz="33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soif 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Qu’est-ce qu’elles ont?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3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 a peur</a:t>
                      </a:r>
                      <a:endParaRPr lang="el-GR" sz="33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CHEZ LE DOCTEU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8113576" cy="65973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8223483" cy="6264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 algn="just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Où est Victor?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          </a:t>
            </a:r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</a:rPr>
              <a:t>f)</a:t>
            </a:r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just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qu’il a?</a:t>
            </a:r>
          </a:p>
          <a:p>
            <a:pPr marL="742950" indent="-742950" algn="just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Est-ce qu’il a peur?</a:t>
            </a:r>
          </a:p>
          <a:p>
            <a:pPr marL="742950" indent="-742950" algn="just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Victor peut fermer la main?</a:t>
            </a:r>
          </a:p>
          <a:p>
            <a:pPr marL="742950" indent="-742950" algn="just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Son bras est cassé?</a:t>
            </a:r>
          </a:p>
          <a:p>
            <a:pPr marL="742950" indent="-742950" algn="just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Victor met ses protections?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le corps&amp;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8369097" cy="61926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corps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416824" cy="69087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560840" cy="68564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CORPS ET SANT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8153401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692696"/>
            <a:ext cx="7704856" cy="5760640"/>
          </a:xfrm>
        </p:spPr>
        <p:txBody>
          <a:bodyPr/>
          <a:lstStyle/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On mange avec la …….et les ………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On écrit avec la ……..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On marche avec les ………et les ………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On écoute avec les ………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On voit avec les ………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On sent avec le ……..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8460432" y="26064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depor\OneDrive\Υπολογιστής\santé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524"/>
            <a:ext cx="8136904" cy="68484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106</TotalTime>
  <Words>207</Words>
  <Application>Microsoft Office PowerPoint</Application>
  <PresentationFormat>Προβολή στην οθόνη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19</cp:revision>
  <dcterms:created xsi:type="dcterms:W3CDTF">2024-06-05T15:41:21Z</dcterms:created>
  <dcterms:modified xsi:type="dcterms:W3CDTF">2024-07-16T15:52:37Z</dcterms:modified>
</cp:coreProperties>
</file>